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7C087-B1BC-4367-A144-C610C030319D}" v="63" dt="2023-05-02T04:58:32.638"/>
    <p1510:client id="{1BA7FA5E-30BB-4FA2-9757-E79BF5DC6146}" v="330" dt="2023-05-01T22:31:58.418"/>
    <p1510:client id="{39AEB208-6461-437D-9D7D-8E7F424F4050}" v="981" dt="2023-05-06T06:47:16.137"/>
    <p1510:client id="{A3678BA8-2535-4B15-B21A-0309767691B8}" v="96" dt="2023-05-06T03:21:49.286"/>
    <p1510:client id="{B8AAC710-082B-4713-B33F-D06E0D4C18DD}" v="203" dt="2023-05-04T14:11:23.146"/>
    <p1510:client id="{D04F576D-A797-4CDF-96BB-4DDFC45B6634}" v="772" dt="2023-05-02T10:32:49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6085 10054 16383 0 0,'5'0'0'0'0,"5"0"0"0"0,6 0 0 0 0,5 0 0 0 0,2 0 0 0 0,3 0 0 0 0,1 0 0 0 0,0 0 0 0 0,1 0 0 0 0,-1 0 0 0 0,0 0 0 0 0,-1 0 0 0 0,1 0 0 0 0,-1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0,-4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49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6271 13018 16383 0 0,'4'0'0'0'0,"6"0"0"0"0,6 0 0 0 0,5 0 0 0 0,3 0 0 0 0,1 0 0 0 0,2 0 0 0 0,1 0 0 0 0,-1 0 0 0 0,0 0 0 0 0,0 0 0 0 0,-1 0 0 0 0,1 0 0 0 0,-1 0 0 0 0,0 0 0 0 0,0 0 0 0 0,0 0 0 0 0,0 0 0 0 0,0 0 0 0 0,-4 4 0 0 0,-2 2 0 0 0,1-1 0 0 0,0 0 0 0 0,2-2 0 0 0,1-1 0 0 0,1-1 0 0 0,1 0 0 0 0,-4 3 0 0 0,-2 2 0 0 0,1-1 0 0 0,1 0 0 0 0,1-2 0 0 0,1-1 0 0 0,1-2 0 0 0,1 1 0 0 0,0-1 0 0 0,1 0 0 0 0,-1-1 0 0 0,0 1 0 0 0,1 0 0 0 0,-1 0 0 0 0,0 0 0 0 0,0 0 0 0 0,0 0 0 0 0,1 0 0 0 0,-1 0 0 0 0,0 0 0 0 0,0 0 0 0 0,0 0 0 0 0,0 0 0 0 0,0 0 0 0 0,-4 4 0 0 0,-2 2 0 0 0,1 0 0 0 0,0-2 0 0 0,2 0 0 0 0,1-2 0 0 0,1-1 0 0 0,1-1 0 0 0,0 0 0 0 0,1 0 0 0 0,-1 0 0 0 0,0-1 0 0 0,1 1 0 0 0,-1 0 0 0 0,0 0 0 0 0,0 0 0 0 0,1 0 0 0 0,-1 0 0 0 0,0 0 0 0 0,0 0 0 0 0,0 0 0 0 0,0 0 0 0 0,0 0 0 0 0,0 0 0 0 0,1 0 0 0 0,-1 0 0 0 0,0 0 0 0 0,0 0 0 0 0,0 0 0 0 0,0 0 0 0 0,0 0 0 0 0,0 0 0 0 0,1 0 0 0 0,-1 0 0 0 0,0 0 0 0 0,0 0 0 0 0,0 0 0 0 0,0 4 0 0 0,0 2 0 0 0,0 0 0 0 0,1-2 0 0 0,-1 0 0 0 0,0-2 0 0 0,0-1 0 0 0,0-1 0 0 0,0 0 0 0 0,0 0 0 0 0,1 0 0 0 0,-1-1 0 0 0,0 1 0 0 0,0 0 0 0 0,0 0 0 0 0,-4 4 0 0 0,-2 2 0 0 0,0 0 0 0 0,2-1 0 0 0,1-2 0 0 0,1-1 0 0 0,1-1 0 0 0,1-1 0 0 0,0 0 0 0 0,0 0 0 0 0,1 0 0 0 0,-1 0 0 0 0,0-1 0 0 0,1 1 0 0 0,-1 0 0 0 0,0 0 0 0 0,-4-4 0 0 0,-2-2 0 0 0,0 0 0 0 0,2 2 0 0 0,1 0 0 0 0,1 2 0 0 0,1 1 0 0 0,1 1 0 0 0,0 0 0 0 0,0 0 0 0 0,1 0 0 0 0,-1 1 0 0 0,0-1 0 0 0,-4-5 0 0 0,-1 0 0 0 0,-1-1 0 0 0,2 2 0 0 0,1 0 0 0 0,1 2 0 0 0,1 1 0 0 0,0 1 0 0 0,2 0 0 0 0,-6-4 0 0 0,0-2 0 0 0,0 0 0 0 0,0 2 0 0 0,2 1 0 0 0,2 1 0 0 0,0 1 0 0 0,1 1 0 0 0,0 0 0 0 0,0 0 0 0 0,0 0 0 0 0,1 0 0 0 0,-1 1 0 0 0,0-1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0,-4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49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10160 12118 16383 0 0,'4'0'0'0'0,"7"0"0"0"0,5 0 0 0 0,4 0 0 0 0,0 4 0 0 0,-1 2 0 0 0,3 0 0 0 0,0-2 0 0 0,-2 4 0 0 0,-1 0 0 0 0,1-1 0 0 0,2-2 0 0 0,1-2 0 0 0,1-1 0 0 0,2-1 0 0 0,0-1 0 0 0,0 0 0 0 0,0-1 0 0 0,1 1 0 0 0,-1 0 0 0 0,1-1 0 0 0,-1 1 0 0 0,0 0 0 0 0,0 0 0 0 0,0 0 0 0 0,0 0 0 0 0,1 0 0 0 0,-1 0 0 0 0,0 0 0 0 0,0 0 0 0 0,0 0 0 0 0,0 0 0 0 0,0 0 0 0 0,0 0 0 0 0,1 0 0 0 0,-1 0 0 0 0,-5 5 0 0 0,0 1 0 0 0,-1-1 0 0 0,2 0 0 0 0,1-2 0 0 0,1-1 0 0 0,1-1 0 0 0,1-1 0 0 0,0 0 0 0 0,0 0 0 0 0,0 0 0 0 0,1 0 0 0 0,-1 0 0 0 0,0-1 0 0 0,1 1 0 0 0,-6 5 0 0 0,0 1 0 0 0,-1-1 0 0 0,2 0 0 0 0,1-2 0 0 0,1-1 0 0 0,1-1 0 0 0,0 0 0 0 0,2-1 0 0 0,-1-1 0 0 0,0 1 0 0 0,1 4 0 0 0,-1 2 0 0 0,0 0 0 0 0,0-2 0 0 0,1-1 0 0 0,-1-1 0 0 0,0-1 0 0 0,0 0 0 0 0,0-1 0 0 0,0 0 0 0 0,0-1 0 0 0,0 1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0,-4-5 0 0 0,-2-1 0 0 0,0 1 0 0 0,2 0 0 0 0,1 2 0 0 0,-3-4 0 0 0,-1 0 0 0 0,-4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6429 6879 16383 0 0,'0'5'0'0'0,"0"5"0"0"0,0 6 0 0 0,0 4 0 0 0,0 4 0 0 0,0 2 0 0 0,0 1 0 0 0,0 0 0 0 0,0 0 0 0 0,0 0 0 0 0,0 0 0 0 0,0 0 0 0 0,0-1 0 0 0,0 0 0 0 0,0 1 0 0 0,0-1 0 0 0,0 0 0 0 0,0 0 0 0 0,0 0 0 0 0,0 0 0 0 0,0 0 0 0 0,0 0 0 0 0,0 0 0 0 0,0 1 0 0 0,0-1 0 0 0,0 0 0 0 0,0 0 0 0 0,0 0 0 0 0,0 0 0 0 0,0 0 0 0 0,0 1 0 0 0,0-1 0 0 0,0 0 0 0 0,0 0 0 0 0,0 0 0 0 0,0 0 0 0 0,0 0 0 0 0,0 0 0 0 0,0 1 0 0 0,0-1 0 0 0,0 0 0 0 0,0 0 0 0 0,0 0 0 0 0,0 0 0 0 0,0 0 0 0 0,0 0 0 0 0,0 1 0 0 0,0-1 0 0 0,0 0 0 0 0,0-9 0 0 0,0-11 0 0 0,0-8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24818 7618 16383 0 0,'0'-4'0'0'0,"4"-2"0"0"0,7-4 0 0 0,5-1 0 0 0,0-2 0 0 0,2 0 0 0 0,-3-1 0 0 0,2 1 0 0 0,-3-1 0 0 0,0 1 0 0 0,4 3 0 0 0,-3-1 0 0 0,1 2 0 0 0,3 1 0 0 0,2 3 0 0 0,2 2 0 0 0,1 2 0 0 0,2 0 0 0 0,0 1 0 0 0,1 1 0 0 0,-1-1 0 0 0,-4 5 0 0 0,-1 1 0 0 0,-5 5 0 0 0,-5 4 0 0 0,1-1 0 0 0,-3 3 0 0 0,-2 2 0 0 0,-2 3 0 0 0,2 1 0 0 0,0 2 0 0 0,-1 1 0 0 0,-2 1 0 0 0,-1-1 0 0 0,-2 1 0 0 0,0 0 0 0 0,-1-1 0 0 0,0 0 0 0 0,-1 1 0 0 0,1-1 0 0 0,0 0 0 0 0,0 0 0 0 0,-1 0 0 0 0,1 0 0 0 0,0 0 0 0 0,-4-4 0 0 0,-2-2 0 0 0,-4 1 0 0 0,0 0 0 0 0,-4-2 0 0 0,2-1 0 0 0,-3-3 0 0 0,-2-4 0 0 0,1 0 0 0 0,-1-1 0 0 0,-2-3 0 0 0,3 2 0 0 0,-2 0 0 0 0,4 2 0 0 0,-1 0 0 0 0,-3-2 0 0 0,3 1 0 0 0,-2 0 0 0 0,-1-3 0 0 0,-3-1 0 0 0,-2-3 0 0 0,3 3 0 0 0,0 1 0 0 0,0-2 0 0 0,2 4 0 0 0,10-1 0 0 0,10 0 0 0 0,9-3 0 0 0,7-2 0 0 0,5-1 0 0 0,4-1 0 0 0,0-1 0 0 0,1 0 0 0 0,0 0 0 0 0,0-1 0 0 0,-1 1 0 0 0,0 0 0 0 0,0-1 0 0 0,-6-3 0 0 0,0-2 0 0 0,-1 0 0 0 0,2 2 0 0 0,0-4 0 0 0,2 0 0 0 0,1 2 0 0 0,-3-4 0 0 0,-2 1 0 0 0,-4-3 0 0 0,0 1 0 0 0,2 2 0 0 0,-3-2 0 0 0,1 1 0 0 0,2 2 0 0 0,3 3 0 0 0,-3-3 0 0 0,0 1 0 0 0,2 1 0 0 0,-3-3 0 0 0,1 0 0 0 0,1 2 0 0 0,2 2 0 0 0,-3-3 0 0 0,0 0 0 0 0,2 2 0 0 0,2 1 0 0 0,1 2 0 0 0,1 2 0 0 0,-3-5 0 0 0,0 0 0 0 0,-1 1 0 0 0,-2 5 0 0 0,-10 3 0 0 0,-5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11508 13441 16383 0 0,'4'0'0'0'0,"7"0"0"0"0,5 0 0 0 0,4 4 0 0 0,4 2 0 0 0,2 0 0 0 0,1-2 0 0 0,0 0 0 0 0,0-2 0 0 0,0-1 0 0 0,0-1 0 0 0,-5 5 0 0 0,-1 0 0 0 0,-1 1 0 0 0,2-2 0 0 0,1-1 0 0 0,-4 3 0 0 0,1 1 0 0 0,0-1 0 0 0,1-1 0 0 0,2-2 0 0 0,-3 3 0 0 0,0 1 0 0 0,-5 3 0 0 0,-3 5 0 0 0,-5 4 0 0 0,-3 3 0 0 0,-3 3 0 0 0,0 1 0 0 0,-2 0 0 0 0,-4-3 0 0 0,-7-7 0 0 0,0 0 0 0 0,-3-4 0 0 0,-3-4 0 0 0,-4-3 0 0 0,-1-2 0 0 0,-3-2 0 0 0,0-1 0 0 0,0-1 0 0 0,-1 0 0 0 0,0 1 0 0 0,0-1 0 0 0,5 5 0 0 0,2 2 0 0 0,4 4 0 0 0,4 5 0 0 0,6 4 0 0 0,2 3 0 0 0,3 3 0 0 0,5-3 0 0 0,3-1 0 0 0,4-4 0 0 0,0 0 0 0 0,3-4 0 0 0,-1 1 0 0 0,2-2 0 0 0,-2 2 0 0 0,1-2 0 0 0,4-3 0 0 0,-3 1 0 0 0,2 0 0 0 0,1-3 0 0 0,-1 2 0 0 0,0 0 0 0 0,2-2 0 0 0,-2 3 0 0 0,0-1 0 0 0,2-2 0 0 0,2 3 0 0 0,2-1 0 0 0,1-2 0 0 0,-3 3 0 0 0,-1-1 0 0 0,1-2 0 0 0,1-1 0 0 0,-3 1 0 0 0,-1 1 0 0 0,2 3 0 0 0,1 4 0 0 0,2-1 0 0 0,-3 2 0 0 0,0-1 0 0 0,-4 0 0 0 0,-5 3 0 0 0,-4 2 0 0 0,-3 3 0 0 0,-2 1 0 0 0,-7-3 0 0 0,-1 0 0 0 0,-5-5 0 0 0,-5 0 0 0 0,-4-2 0 0 0,2 0 0 0 0,-1-2 0 0 0,2 1 0 0 0,1-1 0 0 0,-2-3 0 0 0,2 1 0 0 0,-1 0 0 0 0,-2-3 0 0 0,-1-2 0 0 0,-3-2 0 0 0,3 3 0 0 0,0 1 0 0 0,0-2 0 0 0,2 4 0 0 0,1-1 0 0 0,-2 0 0 0 0,-2-3 0 0 0,3 3 0 0 0,0 0 0 0 0,-2-2 0 0 0,3 3 0 0 0,0 0 0 0 0,-2-2 0 0 0,2 3 0 0 0,0-1 0 0 0,-1-1 0 0 0,1 1 0 0 0,0 1 0 0 0,-1-3 0 0 0,-3-2 0 0 0,-2-1 0 0 0,-2-3 0 0 0,0 0 0 0 0,3-6 0 0 0,2-1 0 0 0,-1 0 0 0 0,-1 1 0 0 0,-1 2 0 0 0,-2 0 0 0 0,0 2 0 0 0,4-4 0 0 0,5-5 0 0 0,6-6 0 0 0,4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15791 7408 16383 0 0,'-5'0'0'0'0,"-1"5"0"0"0,-4 1 0 0 0,0 4 0 0 0,-3 0 0 0 0,-4 4 0 0 0,-4-2 0 0 0,3 2 0 0 0,-1-1 0 0 0,3 2 0 0 0,0-3 0 0 0,2 2 0 0 0,0-1 0 0 0,2 1 0 0 0,-2-2 0 0 0,2 2 0 0 0,-2-2 0 0 0,2 2 0 0 0,-1-2 0 0 0,1 2 0 0 0,-2-2 0 0 0,2 2 0 0 0,-2-1 0 0 0,1 0 0 0 0,0 0 0 0 0,0 1 0 0 0,-1-2 0 0 0,2 2 0 0 0,3 2 0 0 0,7 0 0 0 0,8-4 0 0 0,4 0 0 0 0,4-1 0 0 0,4-2 0 0 0,0 1 0 0 0,0-1 0 0 0,2-2 0 0 0,2-3 0 0 0,2-1 0 0 0,1 3 0 0 0,1 1 0 0 0,0-2 0 0 0,0 0 0 0 0,1-3 0 0 0,-1 4 0 0 0,1 1 0 0 0,-1-1 0 0 0,0-2 0 0 0,1-1 0 0 0,-1-1 0 0 0,0-1 0 0 0,0-1 0 0 0,0 0 0 0 0,-4 4 0 0 0,-2 2 0 0 0,0-1 0 0 0,2 0 0 0 0,1-2 0 0 0,1-1 0 0 0,1-1 0 0 0,1-1 0 0 0,0 0 0 0 0,-4 4 0 0 0,-2 2 0 0 0,1-1 0 0 0,1 0 0 0 0,1-2 0 0 0,1-1 0 0 0,1-1 0 0 0,1-1 0 0 0,0 0 0 0 0,-4 4 0 0 0,-2 2 0 0 0,1 0 0 0 0,1-2 0 0 0,1-1 0 0 0,1-1 0 0 0,1-1 0 0 0,-3 4 0 0 0,-7-4 0 0 0,-4-1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16111 7435 16383 0 0,'0'4'0'0'0,"-5"2"0"0"0,-1 4 0 0 0,1 5 0 0 0,-4 0 0 0 0,0 2 0 0 0,1 2 0 0 0,2 2 0 0 0,-2 3 0 0 0,0 1 0 0 0,2 1 0 0 0,1 0 0 0 0,2 1 0 0 0,1 0 0 0 0,2-1 0 0 0,-5-4 0 0 0,0-1 0 0 0,-1-1 0 0 0,2 2 0 0 0,1 1 0 0 0,1 1 0 0 0,1 1 0 0 0,1 1 0 0 0,0 0 0 0 0,-4-4 0 0 0,-2-2 0 0 0,1 1 0 0 0,0 1 0 0 0,2 1 0 0 0,-3-4 0 0 0,-1 1 0 0 0,1 0 0 0 0,1 1 0 0 0,2 2 0 0 0,-3-3 0 0 0,-1 0 0 0 0,1 0 0 0 0,2 2 0 0 0,-3-4 0 0 0,-1 1 0 0 0,2 1 0 0 0,5-3 0 0 0,4-5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4260 6429 16383 0 0,'4'0'0'0'0,"2"5"0"0"0,4 1 0 0 0,5-1 0 0 0,4 4 0 0 0,4 0 0 0 0,2-1 0 0 0,1-2 0 0 0,1-3 0 0 0,0-1 0 0 0,0-1 0 0 0,0-1 0 0 0,-1 0 0 0 0,1 0 0 0 0,-1-1 0 0 0,0 1 0 0 0,0 0 0 0 0,0 0 0 0 0,1 0 0 0 0,-1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4 0 0 0,0 2 0 0 0,0 0 0 0 0,0-2 0 0 0,0-1 0 0 0,0-1 0 0 0,0-1 0 0 0,1 0 0 0 0,-1-1 0 0 0,0 0 0 0 0,0-1 0 0 0,-4 6 0 0 0,-2 0 0 0 0,0 1 0 0 0,2-2 0 0 0,1-1 0 0 0,1-1 0 0 0,1 0 0 0 0,1-2 0 0 0,0 0 0 0 0,0 0 0 0 0,1 0 0 0 0,-1-1 0 0 0,0 1 0 0 0,1 0 0 0 0,-6 4 0 0 0,0 2 0 0 0,-1 0 0 0 0,2-2 0 0 0,1 0 0 0 0,1-2 0 0 0,1-1 0 0 0,1-1 0 0 0,0 0 0 0 0,0 0 0 0 0,0 0 0 0 0,1-1 0 0 0,-1 1 0 0 0,0 0 0 0 0,1 0 0 0 0,-1 0 0 0 0,0 0 0 0 0,0 0 0 0 0,0 0 0 0 0,0 0 0 0 0,0 0 0 0 0,0 0 0 0 0,1 0 0 0 0,-1 0 0 0 0,0 0 0 0 0,0 0 0 0 0,0 0 0 0 0,0 0 0 0 0,-4-4 0 0 0,-2-2 0 0 0,1 0 0 0 0,0 2 0 0 0,2 0 0 0 0,1 2 0 0 0,1 1 0 0 0,1 1 0 0 0,0 0 0 0 0,0 0 0 0 0,1 0 0 0 0,-1 0 0 0 0,1 1 0 0 0,-6-6 0 0 0,0 0 0 0 0,-1-1 0 0 0,2 1 0 0 0,1 2 0 0 0,1 1 0 0 0,1 1 0 0 0,1 1 0 0 0,-5-5 0 0 0,0-1 0 0 0,-1 1 0 0 0,2 1 0 0 0,1 1 0 0 0,2 1 0 0 0,0 1 0 0 0,1 1 0 0 0,0 0 0 0 0,0 0 0 0 0,0 0 0 0 0,1 0 0 0 0,-1 0 0 0 0,0 1 0 0 0,1-1 0 0 0,-1 0 0 0 0,0 0 0 0 0,0 0 0 0 0,0 0 0 0 0,0 0 0 0 0,0 0 0 0 0,1 0 0 0 0,-1 0 0 0 0,0 0 0 0 0,0 0 0 0 0,0 0 0 0 0,0 0 0 0 0,0 0 0 0 0,0 0 0 0 0,1 0 0 0 0,-1 0 0 0 0,0 0 0 0 0,-4-5 0 0 0,-2-1 0 0 0,0 1 0 0 0,2 0 0 0 0,1 2 0 0 0,1 1 0 0 0,1 1 0 0 0,1 0 0 0 0,0 1 0 0 0,0 1 0 0 0,0-1 0 0 0,1 0 0 0 0,-1 0 0 0 0,0 0 0 0 0,1 0 0 0 0,-1 1 0 0 0,0-1 0 0 0,0 0 0 0 0,0 0 0 0 0,0 0 0 0 0,1 0 0 0 0,-1 0 0 0 0,0 0 0 0 0,0 0 0 0 0,0 0 0 0 0,0 0 0 0 0,0 0 0 0 0,0 0 0 0 0,1 0 0 0 0,-6-5 0 0 0,-1-1 0 0 0,1 1 0 0 0,1 0 0 0 0,-4 2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14393 8043 16383 0 0,'5'0'0'0'0,"5"0"0"0"0,2-4 0 0 0,2-2 0 0 0,4 0 0 0 0,4 1 0 0 0,1 2 0 0 0,2 1 0 0 0,2 1 0 0 0,-1 1 0 0 0,1 0 0 0 0,0 0 0 0 0,0 0 0 0 0,-1 0 0 0 0,0 1 0 0 0,1-1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0,-6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14288 9472 16383 0 0,'4'0'0'0'0,"6"0"0"0"0,6 0 0 0 0,0 5 0 0 0,2 0 0 0 0,2 1 0 0 0,3-1 0 0 0,1-2 0 0 0,1-1 0 0 0,1-1 0 0 0,0-1 0 0 0,1 0 0 0 0,0 0 0 0 0,-1 0 0 0 0,0 0 0 0 0,1-1 0 0 0,-1 1 0 0 0,0 0 0 0 0,0 0 0 0 0,0 0 0 0 0,0 0 0 0 0,1 0 0 0 0,-1 0 0 0 0,0 0 0 0 0,0 0 0 0 0,0 0 0 0 0,0 0 0 0 0,0 0 0 0 0,0 0 0 0 0,1 0 0 0 0,-1 0 0 0 0,0 0 0 0 0,0 5 0 0 0,5 1 0 0 0,1-1 0 0 0,-1 0 0 0 0,0-2 0 0 0,-2-1 0 0 0,0-1 0 0 0,-2-1 0 0 0,-5 5 0 0 0,-2 1 0 0 0,0-1 0 0 0,2-1 0 0 0,0-1 0 0 0,2-1 0 0 0,1-1 0 0 0,1 0 0 0 0,0-1 0 0 0,0-1 0 0 0,1 1 0 0 0,-1 0 0 0 0,0 0 0 0 0,1 0 0 0 0,-1-1 0 0 0,0 1 0 0 0,0 0 0 0 0,0 0 0 0 0,-4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6085 13626 16383 0 0,'0'-5'0'0'0,"5"-1"0"0"0,5 1 0 0 0,6 0 0 0 0,5 2 0 0 0,2 1 0 0 0,3 1 0 0 0,1 0 0 0 0,0 1 0 0 0,1 1 0 0 0,-1-1 0 0 0,0 0 0 0 0,-1 0 0 0 0,1 0 0 0 0,-1 1 0 0 0,0-1 0 0 0,0 0 0 0 0,0 0 0 0 0,0 0 0 0 0,0 0 0 0 0,0 0 0 0 0,0 0 0 0 0,1 0 0 0 0,-1 0 0 0 0,0 0 0 0 0,0 0 0 0 0,0 0 0 0 0,0 0 0 0 0,0 0 0 0 0,1 0 0 0 0,-6 4 0 0 0,-1 2 0 0 0,1 0 0 0 0,1-2 0 0 0,0-1 0 0 0,3-1 0 0 0,0-1 0 0 0,0 0 0 0 0,1-1 0 0 0,1 0 0 0 0,-1-1 0 0 0,1 1 0 0 0,-1 0 0 0 0,0 0 0 0 0,0 0 0 0 0,1 0 0 0 0,-1 0 0 0 0,0 0 0 0 0,0 0 0 0 0,-4-5 0 0 0,-7-1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14684 11059 16383 0 0,'5'0'0'0'0,"5"0"0"0"0,6 0 0 0 0,5 0 0 0 0,2 0 0 0 0,3 0 0 0 0,1 0 0 0 0,0 0 0 0 0,1 0 0 0 0,-1 0 0 0 0,-1 0 0 0 0,1 0 0 0 0,-1 0 0 0 0,1 0 0 0 0,-1 0 0 0 0,0 0 0 0 0,0 0 0 0 0,0 0 0 0 0,0 0 0 0 0,0 0 0 0 0,-4-4 0 0 0,-2-2 0 0 0,1 0 0 0 0,0 2 0 0 0,2 0 0 0 0,1 2 0 0 0,1 1 0 0 0,1 1 0 0 0,0 0 0 0 0,1 0 0 0 0,-1 0 0 0 0,0 1 0 0 0,1-1 0 0 0,-1 0 0 0 0,0 0 0 0 0,0 0 0 0 0,0 0 0 0 0,1 0 0 0 0,-1 0 0 0 0,0 0 0 0 0,0 0 0 0 0,0 0 0 0 0,0 0 0 0 0,0 0 0 0 0,0 0 0 0 0,1 0 0 0 0,-1 0 0 0 0,0 0 0 0 0,0 0 0 0 0,0 0 0 0 0,0 0 0 0 0,0 0 0 0 0,0 0 0 0 0,1 0 0 0 0,-1 0 0 0 0,-5 5 0 0 0,0 0 0 0 0,-1 1 0 0 0,2-1 0 0 0,1-2 0 0 0,1-1 0 0 0,1-1 0 0 0,1 4 0 0 0,0 1 0 0 0,0-1 0 0 0,0-1 0 0 0,1-1 0 0 0,-1-1 0 0 0,0-1 0 0 0,-4 4 0 0 0,-2 1 0 0 0,1-1 0 0 0,1 0 0 0 0,0-2 0 0 0,3-2 0 0 0,0 0 0 0 0,-4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20294 4260 16383 0 0,'4'0'0'0'0,"6"0"0"0"0,6 0 0 0 0,5 0 0 0 0,3 0 0 0 0,1 0 0 0 0,2 0 0 0 0,0 0 0 0 0,1 0 0 0 0,-1 0 0 0 0,0 0 0 0 0,-1 0 0 0 0,1 0 0 0 0,-1 0 0 0 0,0 0 0 0 0,0 0 0 0 0,0 0 0 0 0,-4 4 0 0 0,-2 2 0 0 0,0 0 0 0 0,2-2 0 0 0,1 0 0 0 0,1-2 0 0 0,1-1 0 0 0,1-1 0 0 0,0 0 0 0 0,0 0 0 0 0,1 4 0 0 0,-1 2 0 0 0,0-1 0 0 0,1 0 0 0 0,-1-2 0 0 0,0-1 0 0 0,0-1 0 0 0,0-1 0 0 0,0 0 0 0 0,1 0 0 0 0,-1 0 0 0 0,0-1 0 0 0,0 1 0 0 0,0 0 0 0 0,0 0 0 0 0,0 0 0 0 0,0 0 0 0 0,1 0 0 0 0,-1 0 0 0 0,0 0 0 0 0,0 0 0 0 0,0 0 0 0 0,0 0 0 0 0,0 0 0 0 0,1 0 0 0 0,-1 0 0 0 0,0 0 0 0 0,0 0 0 0 0,0 0 0 0 0,0 0 0 0 0,-4-4 0 0 0,-2-2 0 0 0,1 0 0 0 0,0 2 0 0 0,2 0 0 0 0,1 2 0 0 0,1 1 0 0 0,1 1 0 0 0,0 0 0 0 0,0 0 0 0 0,1 0 0 0 0,-1 0 0 0 0,1-4 0 0 0,-1-2 0 0 0,0 1 0 0 0,-4 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20346 8493 16383 0 0,'0'4'0'0'0,"5"2"0"0"0,5 0 0 0 0,6-2 0 0 0,5 0 0 0 0,3-2 0 0 0,-3 3 0 0 0,0 1 0 0 0,0 0 0 0 0,2-2 0 0 0,1-1 0 0 0,1-1 0 0 0,-4 3 0 0 0,-1 2 0 0 0,1-2 0 0 0,0-1 0 0 0,2-1 0 0 0,2-1 0 0 0,0-1 0 0 0,1-1 0 0 0,0 0 0 0 0,0 0 0 0 0,1 0 0 0 0,-1 0 0 0 0,0-1 0 0 0,1-3 0 0 0,-1-2 0 0 0,0 0 0 0 0,0 2 0 0 0,0 0 0 0 0,0 2 0 0 0,-4-3 0 0 0,-2-1 0 0 0,1 0 0 0 0,0 2 0 0 0,2 1 0 0 0,-3-4 0 0 0,-1 1 0 0 0,1 0 0 0 0,2 1 0 0 0,-4-2 0 0 0,1-1 0 0 0,1 2 0 0 0,1 1 0 0 0,2 2 0 0 0,1 1 0 0 0,2 1 0 0 0,0 1 0 0 0,0 0 0 0 0,1 1 0 0 0,-1-1 0 0 0,0 0 0 0 0,1 0 0 0 0,-1 1 0 0 0,0-1 0 0 0,0 0 0 0 0,1 0 0 0 0,-1 0 0 0 0,0 0 0 0 0,0 0 0 0 0,0 0 0 0 0,0 0 0 0 0,0 0 0 0 0,0 0 0 0 0,1 0 0 0 0,-1 0 0 0 0,0 0 0 0 0,0 0 0 0 0,0 0 0 0 0,-4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20294 12647 16383 0 0,'4'0'0'0'0,"2"5"0"0"0,4 0 0 0 0,5 1 0 0 0,4-1 0 0 0,4-2 0 0 0,1-1 0 0 0,3-1 0 0 0,-1-1 0 0 0,2 0 0 0 0,-1 0 0 0 0,-1 0 0 0 0,1 0 0 0 0,-1-1 0 0 0,1 1 0 0 0,-1 0 0 0 0,0 0 0 0 0,0 0 0 0 0,0 0 0 0 0,0 0 0 0 0,0 0 0 0 0,1 0 0 0 0,-1 0 0 0 0,0 0 0 0 0,0 0 0 0 0,0 0 0 0 0,0 0 0 0 0,0 0 0 0 0,1 0 0 0 0,-1 0 0 0 0,0 0 0 0 0,0 0 0 0 0,0 0 0 0 0,0 0 0 0 0,0 0 0 0 0,-4 5 0 0 0,-2 1 0 0 0,1-1 0 0 0,0 0 0 0 0,2-2 0 0 0,1-1 0 0 0,1-1 0 0 0,1-1 0 0 0,0 0 0 0 0,1 0 0 0 0,-1 0 0 0 0,0 0 0 0 0,-4 4 0 0 0,-1 2 0 0 0,-1-1 0 0 0,2 0 0 0 0,1-2 0 0 0,1-1 0 0 0,1-1 0 0 0,1 0 0 0 0,0-1 0 0 0,0-1 0 0 0,0 1 0 0 0,1 0 0 0 0,-1 0 0 0 0,0 0 0 0 0,1 0 0 0 0,-1-1 0 0 0,0 1 0 0 0,0 0 0 0 0,0 0 0 0 0,0 0 0 0 0,-4-4 0 0 0,-2-2 0 0 0,1 0 0 0 0,0 2 0 0 0,2 1 0 0 0,1 1 0 0 0,1 1 0 0 0,1 0 0 0 0,0 1 0 0 0,0 0 0 0 0,1 1 0 0 0,-1-1 0 0 0,1 0 0 0 0,-1 0 0 0 0,0 0 0 0 0,0 0 0 0 0,0 0 0 0 0,1 0 0 0 0,-1 0 0 0 0,0 0 0 0 0,0 0 0 0 0,0 0 0 0 0,0 0 0 0 0,0 0 0 0 0,0 0 0 0 0,1 0 0 0 0,-6-4 0 0 0,-1-2 0 0 0,1 0 0 0 0,1 2 0 0 0,0 1 0 0 0,3 1 0 0 0,0 1 0 0 0,0 0 0 0 0,1 1 0 0 0,-4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7435 5106 16383 0 0,'4'0'0'0'0,"7"0"0"0"0,5 0 0 0 0,4 0 0 0 0,-1 5 0 0 0,1 1 0 0 0,1-1 0 0 0,2 0 0 0 0,1-2 0 0 0,1-1 0 0 0,1-1 0 0 0,0 0 0 0 0,1-1 0 0 0,-1 0 0 0 0,0-1 0 0 0,1 1 0 0 0,-1 0 0 0 0,0 0 0 0 0,0 0 0 0 0,1 0 0 0 0,-1 0 0 0 0,-5 4 0 0 0,0 2 0 0 0,-1 0 0 0 0,2-2 0 0 0,1-1 0 0 0,1-1 0 0 0,1-1 0 0 0,0 0 0 0 0,2-1 0 0 0,-1 0 0 0 0,0-1 0 0 0,-4 6 0 0 0,-1 0 0 0 0,-1 1 0 0 0,2-2 0 0 0,1-1 0 0 0,1-1 0 0 0,1 0 0 0 0,1-2 0 0 0,0 0 0 0 0,0 0 0 0 0,1 0 0 0 0,-1-1 0 0 0,0 1 0 0 0,1 0 0 0 0,-1 0 0 0 0,0 0 0 0 0,0 0 0 0 0,-4 4 0 0 0,-2 2 0 0 0,1 0 0 0 0,0-2 0 0 0,2 0 0 0 0,1-2 0 0 0,1-1 0 0 0,1-1 0 0 0,0 0 0 0 0,0 0 0 0 0,1 0 0 0 0,-1-1 0 0 0,0 1 0 0 0,1 0 0 0 0,-1 0 0 0 0,0 0 0 0 0,0 0 0 0 0,0 0 0 0 0,1 0 0 0 0,-1 0 0 0 0,-5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8440 6562 16383 0 0,'5'0'0'0'0,"5"0"0"0"0,6 0 0 0 0,5 0 0 0 0,2 0 0 0 0,3 0 0 0 0,1 0 0 0 0,0 0 0 0 0,0 0 0 0 0,0 0 0 0 0,0 0 0 0 0,0 0 0 0 0,-1 0 0 0 0,1 0 0 0 0,-1 0 0 0 0,0 0 0 0 0,-5 4 0 0 0,0 2 0 0 0,-1 0 0 0 0,2-2 0 0 0,1-1 0 0 0,1-1 0 0 0,1 0 0 0 0,0-2 0 0 0,-3 4 0 0 0,-2 2 0 0 0,1-1 0 0 0,1 0 0 0 0,1-2 0 0 0,1-1 0 0 0,2-1 0 0 0,-1-1 0 0 0,1 0 0 0 0,1 0 0 0 0,-1 0 0 0 0,-4 4 0 0 0,-1 2 0 0 0,-1-1 0 0 0,2-1 0 0 0,1 0 0 0 0,1-2 0 0 0,-3 3 0 0 0,-2 1 0 0 0,2 0 0 0 0,1-1 0 0 0,1-2 0 0 0,1-2 0 0 0,1 0 0 0 0,1-1 0 0 0,0 0 0 0 0,1 0 0 0 0,-1 0 0 0 0,1 0 0 0 0,-1-1 0 0 0,0 1 0 0 0,0 0 0 0 0,1 0 0 0 0,-1 0 0 0 0,0 0 0 0 0,0 0 0 0 0,0 0 0 0 0,-4 5 0 0 0,-2 1 0 0 0,0-1 0 0 0,2 0 0 0 0,1-2 0 0 0,1-1 0 0 0,1-1 0 0 0,1-1 0 0 0,-5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8520 6984 16383 0 0,'0'-4'0'0'0,"4"-2"0"0"0,6 0 0 0 0,2-3 0 0 0,3 0 0 0 0,3 2 0 0 0,3 1 0 0 0,3 2 0 0 0,1 2 0 0 0,1 1 0 0 0,1 6 0 0 0,-1 1 0 0 0,1 0 0 0 0,0-1 0 0 0,-1-2 0 0 0,1 0 0 0 0,-1-2 0 0 0,0-1 0 0 0,0 0 0 0 0,0 0 0 0 0,0 0 0 0 0,1 0 0 0 0,-1-1 0 0 0,0 1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0,-4 5 0 0 0,-2 1 0 0 0,1-1 0 0 0,0 0 0 0 0,2-2 0 0 0,1-1 0 0 0,1-1 0 0 0,1-1 0 0 0,0 0 0 0 0,-4 5 0 0 0,-6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6773 9154 16383 0 0,'5'0'0'0'0,"5"0"0"0"0,6 0 0 0 0,5 0 0 0 0,2 0 0 0 0,3 0 0 0 0,1 0 0 0 0,0 0 0 0 0,1 0 0 0 0,-6-5 0 0 0,-1-1 0 0 0,0 1 0 0 0,1 0 0 0 0,1 2 0 0 0,1 1 0 0 0,1 1 0 0 0,1 0 0 0 0,0 1 0 0 0,0 1 0 0 0,-4-6 0 0 0,-2 0 0 0 0,1-1 0 0 0,1 2 0 0 0,1 1 0 0 0,1 1 0 0 0,1 1 0 0 0,1 0 0 0 0,0 1 0 0 0,-4-4 0 0 0,-2-2 0 0 0,1 1 0 0 0,1 1 0 0 0,1 0 0 0 0,1 3 0 0 0,1 0 0 0 0,1 0 0 0 0,0 1 0 0 0,0 0 0 0 0,1 1 0 0 0,-1-1 0 0 0,0 0 0 0 0,1 0 0 0 0,-1 0 0 0 0,0 0 0 0 0,0 0 0 0 0,0 0 0 0 0,0 0 0 0 0,1 0 0 0 0,-1 0 0 0 0,0 0 0 0 0,0 0 0 0 0,0 0 0 0 0,0 5 0 0 0,0 1 0 0 0,0-1 0 0 0,1 0 0 0 0,-1-2 0 0 0,0-1 0 0 0,0-1 0 0 0,0-1 0 0 0,0 0 0 0 0,0 0 0 0 0,-4 4 0 0 0,-2 2 0 0 0,1 0 0 0 0,0-2 0 0 0,2-1 0 0 0,1-1 0 0 0,1-1 0 0 0,-3 4 0 0 0,-2 1 0 0 0,1-1 0 0 0,0 0 0 0 0,3-2 0 0 0,0-2 0 0 0,-3 5 0 0 0,-1 0 0 0 0,0 0 0 0 0,2-2 0 0 0,1-1 0 0 0,1-1 0 0 0,2-1 0 0 0,0-1 0 0 0,-5 4 0 0 0,0 2 0 0 0,0-1 0 0 0,0 0 0 0 0,2-2 0 0 0,2-1 0 0 0,0-1 0 0 0,1-1 0 0 0,0 0 0 0 0,-4 4 0 0 0,-2 2 0 0 0,1-1 0 0 0,1 0 0 0 0,-4 2 0 0 0,0 1 0 0 0,2-1 0 0 0,1-2 0 0 0,2-2 0 0 0,1-1 0 0 0,2-2 0 0 0,0 1 0 0 0,0-2 0 0 0,0 1 0 0 0,1 0 0 0 0,-1 0 0 0 0,1-1 0 0 0,-1 1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0,-4-4 0 0 0,-2-2 0 0 0,0 0 0 0 0,2 2 0 0 0,1 0 0 0 0,1 2 0 0 0,-3-3 0 0 0,-2-1 0 0 0,2 0 0 0 0,1 2 0 0 0,1 1 0 0 0,1 1 0 0 0,1 1 0 0 0,1 1 0 0 0,1 0 0 0 0,-6-5 0 0 0,0 0 0 0 0,0-1 0 0 0,0 2 0 0 0,3 1 0 0 0,-5-3 0 0 0,0-1 0 0 0,2 1 0 0 0,0 1 0 0 0,2 2 0 0 0,2 1 0 0 0,0 1 0 0 0,1 1 0 0 0,0 0 0 0 0,0 1 0 0 0,1-1 0 0 0,-1 0 0 0 0,-4-4 0 0 0,-1-2 0 0 0,-1 1 0 0 0,2 0 0 0 0,1 2 0 0 0,1 1 0 0 0,1 1 0 0 0,1 0 0 0 0,0 1 0 0 0,0 1 0 0 0,0-1 0 0 0,1 0 0 0 0,-1 0 0 0 0,0 0 0 0 0,0 0 0 0 0,1 0 0 0 0,-1 1 0 0 0,0-1 0 0 0,-4 4 0 0 0,-2 2 0 0 0,0-1 0 0 0,2 0 0 0 0,1-2 0 0 0,-4 4 0 0 0,1 0 0 0 0,-5-1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8017 10557 16383 0 0,'4'0'0'0'0,"7"0"0"0"0,5 0 0 0 0,4 0 0 0 0,4 0 0 0 0,2 0 0 0 0,1 0 0 0 0,0 0 0 0 0,0 0 0 0 0,0 0 0 0 0,0 0 0 0 0,0 0 0 0 0,-1 0 0 0 0,0 0 0 0 0,0 0 0 0 0,0 0 0 0 0,1 0 0 0 0,-1 0 0 0 0,0 0 0 0 0,0 0 0 0 0,0 0 0 0 0,0 0 0 0 0,0 0 0 0 0,0 0 0 0 0,0 0 0 0 0,1 0 0 0 0,-1 0 0 0 0,0 0 0 0 0,-4-5 0 0 0,-2-1 0 0 0,0 1 0 0 0,2 0 0 0 0,1 2 0 0 0,1 1 0 0 0,1 1 0 0 0,1 0 0 0 0,0 1 0 0 0,0 0 0 0 0,0 1 0 0 0,1-1 0 0 0,-1 0 0 0 0,0 0 0 0 0,1 0 0 0 0,-1 0 0 0 0,0 0 0 0 0,0 0 0 0 0,0 0 0 0 0,0 0 0 0 0,0 0 0 0 0,1 0 0 0 0,-1 0 0 0 0,0 0 0 0 0,0 0 0 0 0,0 0 0 0 0,0 0 0 0 0,0 0 0 0 0,1 0 0 0 0,-6 5 0 0 0,-1 1 0 0 0,1-1 0 0 0,1 0 0 0 0,0-2 0 0 0,3-1 0 0 0,0-1 0 0 0,0 0 0 0 0,1-1 0 0 0,1-1 0 0 0,-1 1 0 0 0,1 0 0 0 0,-1 0 0 0 0,0 0 0 0 0,0 0 0 0 0,1 0 0 0 0,-1-1 0 0 0,0 1 0 0 0,0 0 0 0 0,0 1 0 0 0,0-1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0,-4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6006 17118 16383 0 0,'4'0'0'0'0,"7"0"0"0"0,5 0 0 0 0,4 0 0 0 0,4 0 0 0 0,2 0 0 0 0,1 0 0 0 0,0 0 0 0 0,0 0 0 0 0,0 0 0 0 0,0 0 0 0 0,0 0 0 0 0,-1 0 0 0 0,0 0 0 0 0,1 0 0 0 0,-1 0 0 0 0,0 0 0 0 0,-5-4 0 0 0,0-2 0 0 0,-1 0 0 0 0,2 1 0 0 0,0 2 0 0 0,3 1 0 0 0,0 1 0 0 0,0 1 0 0 0,1 0 0 0 0,1 0 0 0 0,-1 0 0 0 0,1 0 0 0 0,-1 1 0 0 0,0-1 0 0 0,0 0 0 0 0,1 0 0 0 0,-1 0 0 0 0,0 0 0 0 0,0 0 0 0 0,0 0 0 0 0,0 0 0 0 0,0 0 0 0 0,0 0 0 0 0,1 0 0 0 0,-1 0 0 0 0,0 0 0 0 0,0 0 0 0 0,0 0 0 0 0,0 0 0 0 0,-4-5 0 0 0,-2-1 0 0 0,1 1 0 0 0,-4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15849 11509 16383 0 0,'4'0'0'0'0,"6"0"0"0"0,6 0 0 0 0,5 0 0 0 0,3 0 0 0 0,1 0 0 0 0,2 0 0 0 0,0 0 0 0 0,1 0 0 0 0,-1 0 0 0 0,0 0 0 0 0,-1 0 0 0 0,1 0 0 0 0,-1 0 0 0 0,-4 5 0 0 0,-2 1 0 0 0,0-1 0 0 0,2 0 0 0 0,1-2 0 0 0,1-1 0 0 0,1-1 0 0 0,0 0 0 0 0,2-1 0 0 0,-1-1 0 0 0,0 1 0 0 0,1 0 0 0 0,-1 0 0 0 0,0 0 0 0 0,0 0 0 0 0,1-1 0 0 0,-1 1 0 0 0,0 0 0 0 0,0 0 0 0 0,0 0 0 0 0,0 0 0 0 0,0 0 0 0 0,1 1 0 0 0,-1-1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0,-4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16007 13916 16383 0 0,'5'0'0'0'0,"5"0"0"0"0,6 0 0 0 0,5 0 0 0 0,2 0 0 0 0,-1 5 0 0 0,-1 1 0 0 0,0-1 0 0 0,2 0 0 0 0,1-2 0 0 0,1-1 0 0 0,-4 4 0 0 0,-1 0 0 0 0,0 0 0 0 0,2-2 0 0 0,1-1 0 0 0,2-1 0 0 0,0-1 0 0 0,1-1 0 0 0,0 0 0 0 0,0 0 0 0 0,1-1 0 0 0,-1 1 0 0 0,0 0 0 0 0,1 0 0 0 0,-1 0 0 0 0,0 0 0 0 0,0 0 0 0 0,0 0 0 0 0,-4-5 0 0 0,-2-1 0 0 0,1 1 0 0 0,0 0 0 0 0,2 2 0 0 0,1 1 0 0 0,1 1 0 0 0,1 0 0 0 0,0-3 0 0 0,0-2 0 0 0,1 1 0 0 0,-1 1 0 0 0,0 1 0 0 0,1 1 0 0 0,-1-4 0 0 0,0 0 0 0 0,0 0 0 0 0,0 2 0 0 0,-4-3 0 0 0,-2-1 0 0 0,1 1 0 0 0,0 3 0 0 0,2 0 0 0 0,1 3 0 0 0,1 0 0 0 0,1 1 0 0 0,0 0 0 0 0,-4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15954 16192 16383 0 0,'5'0'0'0'0,"5"0"0"0"0,6 0 0 0 0,5 0 0 0 0,2 0 0 0 0,3 0 0 0 0,1 0 0 0 0,0 0 0 0 0,1 0 0 0 0,-1 0 0 0 0,-5 4 0 0 0,-1 2 0 0 0,-1 0 0 0 0,2-2 0 0 0,1 0 0 0 0,1-2 0 0 0,1-1 0 0 0,1-1 0 0 0,0 0 0 0 0,0 0 0 0 0,1 0 0 0 0,-1-1 0 0 0,0 1 0 0 0,1 0 0 0 0,-1 0 0 0 0,-4-5 0 0 0,-2 0 0 0 0,0-1 0 0 0,2 1 0 0 0,1 2 0 0 0,1 1 0 0 0,1 1 0 0 0,-4-4 0 0 0,-1-1 0 0 0,1 1 0 0 0,1 1 0 0 0,1 1 0 0 0,1 1 0 0 0,2 1 0 0 0,-1 1 0 0 0,2 0 0 0 0,-1 0 0 0 0,0 0 0 0 0,1 0 0 0 0,-1 0 0 0 0,0 1 0 0 0,0-1 0 0 0,-4-5 0 0 0,-2-1 0 0 0,1 1 0 0 0,0 0 0 0 0,2 2 0 0 0,1 1 0 0 0,2 1 0 0 0,-1 0 0 0 0,1 1 0 0 0,1 1 0 0 0,-1-1 0 0 0,0 0 0 0 0,1 0 0 0 0,-1 0 0 0 0,0 1 0 0 0,0-1 0 0 0,1 0 0 0 0,-1 0 0 0 0,0 0 0 0 0,0 0 0 0 0,0 0 0 0 0,0 0 0 0 0,-4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7117 7673 16383 0 0,'5'0'0'0'0,"5"0"0"0"0,6 0 0 0 0,0 4 0 0 0,2 2 0 0 0,2 0 0 0 0,2-2 0 0 0,2 0 0 0 0,2-2 0 0 0,0-1 0 0 0,0-1 0 0 0,1 0 0 0 0,-5 4 0 0 0,-2 2 0 0 0,1-1 0 0 0,1 0 0 0 0,-3 2 0 0 0,-1 1 0 0 0,1-1 0 0 0,-2 2 0 0 0,-5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7197 8096 16383 0 0,'4'0'0'0'0,"6"0"0"0"0,6 0 0 0 0,5 0 0 0 0,3 0 0 0 0,2 0 0 0 0,0 0 0 0 0,2 0 0 0 0,-1 0 0 0 0,-4 5 0 0 0,-3 1 0 0 0,1-1 0 0 0,-3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7170 8493 16383 0 0,'0'-5'0'0'0,"5"-1"0"0"0,5 1 0 0 0,6 0 0 0 0,5 2 0 0 0,2 1 0 0 0,3 1 0 0 0,1 1 0 0 0,0 0 0 0 0,0 0 0 0 0,0 0 0 0 0,0 0 0 0 0,0 0 0 0 0,-1 1 0 0 0,1-1 0 0 0,-1 0 0 0 0,0 0 0 0 0,-5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silient-starship-b54eb5.netlify.app/" TargetMode="External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customXml" Target="../ink/ink26.xml"/><Relationship Id="rId18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4.png"/><Relationship Id="rId17" Type="http://schemas.openxmlformats.org/officeDocument/2006/relationships/customXml" Target="../ink/ink28.xml"/><Relationship Id="rId2" Type="http://schemas.openxmlformats.org/officeDocument/2006/relationships/image" Target="../media/image1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25.xml"/><Relationship Id="rId5" Type="http://schemas.openxmlformats.org/officeDocument/2006/relationships/image" Target="../media/image59.png"/><Relationship Id="rId15" Type="http://schemas.openxmlformats.org/officeDocument/2006/relationships/customXml" Target="../ink/ink27.xml"/><Relationship Id="rId10" Type="http://schemas.openxmlformats.org/officeDocument/2006/relationships/image" Target="../media/image63.png"/><Relationship Id="rId19" Type="http://schemas.openxmlformats.org/officeDocument/2006/relationships/image" Target="../media/image68.png"/><Relationship Id="rId4" Type="http://schemas.openxmlformats.org/officeDocument/2006/relationships/image" Target="../media/image58.png"/><Relationship Id="rId9" Type="http://schemas.openxmlformats.org/officeDocument/2006/relationships/customXml" Target="../ink/ink24.xml"/><Relationship Id="rId1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ilient-starship-b54eb5.netlify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customXml" Target="../ink/ink5.xml"/><Relationship Id="rId18" Type="http://schemas.openxmlformats.org/officeDocument/2006/relationships/image" Target="../media/image15.png"/><Relationship Id="rId3" Type="http://schemas.openxmlformats.org/officeDocument/2006/relationships/image" Target="../media/image9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1.png"/><Relationship Id="rId19" Type="http://schemas.openxmlformats.org/officeDocument/2006/relationships/customXml" Target="../ink/ink8.xml"/><Relationship Id="rId4" Type="http://schemas.openxmlformats.org/officeDocument/2006/relationships/image" Target="../media/image10.png"/><Relationship Id="rId9" Type="http://schemas.openxmlformats.org/officeDocument/2006/relationships/customXml" Target="../ink/ink3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9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21.xml"/><Relationship Id="rId18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customXml" Target="../ink/ink18.xml"/><Relationship Id="rId12" Type="http://schemas.openxmlformats.org/officeDocument/2006/relationships/image" Target="../media/image33.png"/><Relationship Id="rId17" Type="http://schemas.openxmlformats.org/officeDocument/2006/relationships/customXml" Target="../ink/ink23.xml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32.png"/><Relationship Id="rId19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customXml" Target="../ink/ink19.xml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PORTFOLIO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박찬희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0B44-D30D-3CBF-15D4-59C18472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포스트잇</a:t>
            </a:r>
            <a:r>
              <a:rPr lang="ko-KR" altLang="en-US" dirty="0">
                <a:ea typeface="맑은 고딕"/>
              </a:rPr>
              <a:t> 기능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1BF94C3-06F4-FE1F-D8F7-B28C35E2B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5691" y="931921"/>
            <a:ext cx="3309654" cy="4351338"/>
          </a:xfr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FD61C92-623C-7F7B-9BC4-167C06D0B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" y="5285764"/>
            <a:ext cx="5386680" cy="1535806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2E820C7-44AD-52BE-F042-7A9ACF51C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807" y="346922"/>
            <a:ext cx="6167496" cy="6361711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DDDED77D-2E3B-0F59-09A1-09091D828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" y="998008"/>
            <a:ext cx="2171700" cy="3676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BF1126-34B8-0394-5BBA-49CB140C4E7A}"/>
              </a:ext>
            </a:extLst>
          </p:cNvPr>
          <p:cNvSpPr txBox="1"/>
          <p:nvPr/>
        </p:nvSpPr>
        <p:spPr>
          <a:xfrm>
            <a:off x="2982147" y="5493926"/>
            <a:ext cx="978371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CB3E3-0F86-97C1-07FE-AFD7CACBC768}"/>
              </a:ext>
            </a:extLst>
          </p:cNvPr>
          <p:cNvSpPr txBox="1"/>
          <p:nvPr/>
        </p:nvSpPr>
        <p:spPr>
          <a:xfrm>
            <a:off x="3960517" y="1025407"/>
            <a:ext cx="667926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CSS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8DB13-95FB-6E30-C4A5-6A6E9774DF54}"/>
              </a:ext>
            </a:extLst>
          </p:cNvPr>
          <p:cNvSpPr txBox="1"/>
          <p:nvPr/>
        </p:nvSpPr>
        <p:spPr>
          <a:xfrm>
            <a:off x="9962444" y="686741"/>
            <a:ext cx="45155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98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8C2E3-5BA4-F46C-7AF3-A4652873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가위바위보 클론코딩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4CD81EA-7D6D-B386-58F6-594298DCD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69" y="1007269"/>
            <a:ext cx="5590352" cy="3448050"/>
          </a:xfrm>
        </p:spPr>
      </p:pic>
      <p:pic>
        <p:nvPicPr>
          <p:cNvPr id="5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AA579C85-3138-26A9-39E8-9BBDD7FC5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63" y="82392"/>
            <a:ext cx="5584237" cy="3297144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556A352A-9138-63BC-8B87-C3979EBBD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363" y="3473172"/>
            <a:ext cx="5584236" cy="323247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B56C4F9-089E-4238-BD18-D89695C34113}"/>
              </a:ext>
            </a:extLst>
          </p:cNvPr>
          <p:cNvSpPr/>
          <p:nvPr/>
        </p:nvSpPr>
        <p:spPr>
          <a:xfrm>
            <a:off x="5531556" y="3179703"/>
            <a:ext cx="714962" cy="3857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9EED8-A89A-8DDA-E770-4B9A18A1DDD8}"/>
              </a:ext>
            </a:extLst>
          </p:cNvPr>
          <p:cNvSpPr txBox="1"/>
          <p:nvPr/>
        </p:nvSpPr>
        <p:spPr>
          <a:xfrm>
            <a:off x="235185" y="4703703"/>
            <a:ext cx="53998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원본: 게임결과를 텍스트로 표시 -&gt;</a:t>
            </a:r>
          </a:p>
          <a:p>
            <a:r>
              <a:rPr lang="ko-KR" altLang="en-US" dirty="0">
                <a:ea typeface="맑은 고딕"/>
              </a:rPr>
              <a:t>사용자가 가위, 바위, 보 중 하나를 클릭 시 </a:t>
            </a:r>
          </a:p>
          <a:p>
            <a:r>
              <a:rPr lang="ko-KR" altLang="en-US" dirty="0">
                <a:ea typeface="맑은 고딕"/>
              </a:rPr>
              <a:t>아래 사진처럼 게임결과를 그림과 텍스트로 표시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1B900-F419-9C44-7104-3D6319F0B8B2}"/>
              </a:ext>
            </a:extLst>
          </p:cNvPr>
          <p:cNvSpPr txBox="1"/>
          <p:nvPr/>
        </p:nvSpPr>
        <p:spPr>
          <a:xfrm>
            <a:off x="508000" y="5917260"/>
            <a:ext cx="4571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참고 주소: </a:t>
            </a:r>
            <a:r>
              <a:rPr lang="ko-KR" dirty="0">
                <a:ea typeface="+mn-lt"/>
                <a:cs typeface="+mn-lt"/>
              </a:rPr>
              <a:t>https://resilient-starship-b54eb5.netlify.app/rps/</a:t>
            </a: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876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DF979-6405-3258-57B4-57ACA65C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가위바위보 클론코딩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4D35A4-E825-B78C-978E-5FFBBAB4B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35" y="1016588"/>
            <a:ext cx="6298975" cy="4134968"/>
          </a:xfr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45FF74A-FF6B-1041-19B5-6D2BA1526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883" y="1020645"/>
            <a:ext cx="5781792" cy="4129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FF94B0-A458-8BEE-A5B5-039FA6B27F55}"/>
              </a:ext>
            </a:extLst>
          </p:cNvPr>
          <p:cNvSpPr txBox="1"/>
          <p:nvPr/>
        </p:nvSpPr>
        <p:spPr>
          <a:xfrm>
            <a:off x="235185" y="5484518"/>
            <a:ext cx="112136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HTML 변경 내용 </a:t>
            </a:r>
          </a:p>
          <a:p>
            <a:r>
              <a:rPr lang="ko-KR" altLang="en-US" dirty="0">
                <a:ea typeface="맑은 고딕"/>
              </a:rPr>
              <a:t>-테이블에서 박스형태로 변경</a:t>
            </a:r>
          </a:p>
        </p:txBody>
      </p:sp>
    </p:spTree>
    <p:extLst>
      <p:ext uri="{BB962C8B-B14F-4D97-AF65-F5344CB8AC3E}">
        <p14:creationId xmlns:p14="http://schemas.microsoft.com/office/powerpoint/2010/main" val="324441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A806-8F91-B649-0A86-594EC970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가위바위보 클론코딩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CB0855D-0DAD-4AE5-0339-19C4BE656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7" y="997773"/>
            <a:ext cx="5864108" cy="4351338"/>
          </a:xfr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9DC52DF-8612-714C-8870-87CBA71BC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03" y="95859"/>
            <a:ext cx="6176903" cy="2047246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47A9AE7-EC39-CE1A-6DE8-2081331F8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103" y="2173785"/>
            <a:ext cx="6261570" cy="3413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AE18C5-63E7-9FED-4634-AB1D6C783F13}"/>
              </a:ext>
            </a:extLst>
          </p:cNvPr>
          <p:cNvSpPr txBox="1"/>
          <p:nvPr/>
        </p:nvSpPr>
        <p:spPr>
          <a:xfrm>
            <a:off x="169333" y="5616222"/>
            <a:ext cx="51458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컴퓨터의 값을 랜덤하게 가져오고 값에 따라</a:t>
            </a:r>
          </a:p>
          <a:p>
            <a:r>
              <a:rPr lang="ko-KR" altLang="en-US" dirty="0">
                <a:ea typeface="맑은 고딕"/>
              </a:rPr>
              <a:t>이미지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31B4D-FAC3-C839-D269-F8DC671A9E51}"/>
              </a:ext>
            </a:extLst>
          </p:cNvPr>
          <p:cNvSpPr txBox="1"/>
          <p:nvPr/>
        </p:nvSpPr>
        <p:spPr>
          <a:xfrm>
            <a:off x="6453481" y="5776148"/>
            <a:ext cx="5042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유저 선택에 따라 이미지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19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71315-5F88-35C1-FDCA-F1BF2A7D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피그마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FA63B99-E025-6B8E-34D0-2B78EAEE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317" y="39110"/>
            <a:ext cx="6139273" cy="3552122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905E0A1E-5C7B-3C97-DB5E-07DA8FB98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828" y="784997"/>
            <a:ext cx="2209800" cy="34671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44A29021-E848-B18B-5CF6-A7C7363E6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14" y="948267"/>
            <a:ext cx="1639003" cy="378554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B4E46EC-0871-CEEE-EE71-A98AE5C2EF01}"/>
              </a:ext>
            </a:extLst>
          </p:cNvPr>
          <p:cNvSpPr/>
          <p:nvPr/>
        </p:nvSpPr>
        <p:spPr>
          <a:xfrm>
            <a:off x="84667" y="893703"/>
            <a:ext cx="1693333" cy="38382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9615B47-466B-E3E5-ED35-9ECC2F016295}"/>
              </a:ext>
            </a:extLst>
          </p:cNvPr>
          <p:cNvSpPr/>
          <p:nvPr/>
        </p:nvSpPr>
        <p:spPr>
          <a:xfrm>
            <a:off x="4900914" y="245396"/>
            <a:ext cx="5428073" cy="9877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9E6F87-959A-30D8-2F18-A570AD6574DB}"/>
              </a:ext>
            </a:extLst>
          </p:cNvPr>
          <p:cNvSpPr/>
          <p:nvPr/>
        </p:nvSpPr>
        <p:spPr>
          <a:xfrm>
            <a:off x="2036474" y="659550"/>
            <a:ext cx="2097852" cy="372533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988CDC4-4830-4719-493A-D0CED3BD7AE5}"/>
              </a:ext>
            </a:extLst>
          </p:cNvPr>
          <p:cNvSpPr/>
          <p:nvPr/>
        </p:nvSpPr>
        <p:spPr>
          <a:xfrm>
            <a:off x="4600566" y="1617041"/>
            <a:ext cx="5879630" cy="181563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03E3C8-9AFF-1266-BCF2-6E9C0543C790}"/>
              </a:ext>
            </a:extLst>
          </p:cNvPr>
          <p:cNvSpPr txBox="1"/>
          <p:nvPr/>
        </p:nvSpPr>
        <p:spPr>
          <a:xfrm>
            <a:off x="4944396" y="3667512"/>
            <a:ext cx="90687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피그마로</a:t>
            </a:r>
            <a:r>
              <a:rPr lang="ko-KR" altLang="en-US" dirty="0">
                <a:ea typeface="맑은 고딕"/>
              </a:rPr>
              <a:t> 포트폴리오 자기 소개, 공부한 기술 소개 작성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40C1F015-2C24-86F0-DBE4-C0482CDB1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64" y="4184414"/>
            <a:ext cx="1569299" cy="2628430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B7A14285-18CC-83AB-26F5-B1F66850E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5892" y="5011554"/>
            <a:ext cx="2257425" cy="1609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F5FFB-0E72-B886-89BC-B9A12AF2C072}"/>
              </a:ext>
            </a:extLst>
          </p:cNvPr>
          <p:cNvSpPr txBox="1"/>
          <p:nvPr/>
        </p:nvSpPr>
        <p:spPr>
          <a:xfrm>
            <a:off x="6633139" y="5609913"/>
            <a:ext cx="5456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커피페이지의 </a:t>
            </a:r>
            <a:r>
              <a:rPr lang="ko-KR" altLang="en-US" dirty="0" err="1">
                <a:ea typeface="맑은 고딕"/>
              </a:rPr>
              <a:t>포스트잇</a:t>
            </a:r>
            <a:r>
              <a:rPr lang="ko-KR" altLang="en-US" dirty="0">
                <a:ea typeface="맑은 고딕"/>
              </a:rPr>
              <a:t> 이미지 작성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9134D1-5E87-3248-4E75-B699E3A81989}"/>
              </a:ext>
            </a:extLst>
          </p:cNvPr>
          <p:cNvSpPr/>
          <p:nvPr/>
        </p:nvSpPr>
        <p:spPr>
          <a:xfrm>
            <a:off x="2462561" y="5027341"/>
            <a:ext cx="1932878" cy="153329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5F8662-2D92-C59B-E911-38C6BDBFF355}"/>
              </a:ext>
            </a:extLst>
          </p:cNvPr>
          <p:cNvSpPr/>
          <p:nvPr/>
        </p:nvSpPr>
        <p:spPr>
          <a:xfrm>
            <a:off x="4683512" y="4163122"/>
            <a:ext cx="1681975" cy="264841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2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54DB3-0F1B-2DEA-8999-9BB9DEDE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클라우드를 사용한 웹서비스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1E94DD-DE50-A30D-7CF4-B316301B5D03}"/>
              </a:ext>
            </a:extLst>
          </p:cNvPr>
          <p:cNvSpPr/>
          <p:nvPr/>
        </p:nvSpPr>
        <p:spPr>
          <a:xfrm>
            <a:off x="492512" y="2230244"/>
            <a:ext cx="1412487" cy="22581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620D7-0F52-3FF5-7336-CA4B32EE339C}"/>
              </a:ext>
            </a:extLst>
          </p:cNvPr>
          <p:cNvSpPr txBox="1"/>
          <p:nvPr/>
        </p:nvSpPr>
        <p:spPr>
          <a:xfrm>
            <a:off x="492512" y="3131633"/>
            <a:ext cx="1356731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클라이언트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BB5EC84-CF4C-BE06-DA42-E2C625F23C6A}"/>
              </a:ext>
            </a:extLst>
          </p:cNvPr>
          <p:cNvSpPr/>
          <p:nvPr/>
        </p:nvSpPr>
        <p:spPr>
          <a:xfrm>
            <a:off x="10379927" y="2248830"/>
            <a:ext cx="1412487" cy="23510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453DA-B9D0-849C-F10C-9E0E43155CFD}"/>
              </a:ext>
            </a:extLst>
          </p:cNvPr>
          <p:cNvSpPr txBox="1"/>
          <p:nvPr/>
        </p:nvSpPr>
        <p:spPr>
          <a:xfrm>
            <a:off x="10630829" y="3252438"/>
            <a:ext cx="994317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개발자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E99AEA5-4CE0-9DB2-C33C-ACFD1CAAAC05}"/>
              </a:ext>
            </a:extLst>
          </p:cNvPr>
          <p:cNvSpPr/>
          <p:nvPr/>
        </p:nvSpPr>
        <p:spPr>
          <a:xfrm>
            <a:off x="2072267" y="2964366"/>
            <a:ext cx="4107365" cy="2509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DAAF4-5C7D-CB60-7A2C-AF1F8DA40003}"/>
              </a:ext>
            </a:extLst>
          </p:cNvPr>
          <p:cNvSpPr txBox="1"/>
          <p:nvPr/>
        </p:nvSpPr>
        <p:spPr>
          <a:xfrm>
            <a:off x="2165195" y="2583366"/>
            <a:ext cx="669074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요청</a:t>
            </a:r>
            <a:endParaRPr lang="ko-KR" altLang="en-US" dirty="0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62844D36-DEDE-8D37-1529-F6EA2A240FFD}"/>
              </a:ext>
            </a:extLst>
          </p:cNvPr>
          <p:cNvSpPr/>
          <p:nvPr/>
        </p:nvSpPr>
        <p:spPr>
          <a:xfrm>
            <a:off x="2044390" y="3494048"/>
            <a:ext cx="4144536" cy="269487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882D4-4EB8-E513-B8B9-5CCFFE75F7D1}"/>
              </a:ext>
            </a:extLst>
          </p:cNvPr>
          <p:cNvSpPr txBox="1"/>
          <p:nvPr/>
        </p:nvSpPr>
        <p:spPr>
          <a:xfrm>
            <a:off x="2165194" y="3856463"/>
            <a:ext cx="669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응답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ECF175-1AD2-C0D6-8CAE-C0DAC9C245C6}"/>
              </a:ext>
            </a:extLst>
          </p:cNvPr>
          <p:cNvSpPr/>
          <p:nvPr/>
        </p:nvSpPr>
        <p:spPr>
          <a:xfrm>
            <a:off x="8214732" y="3466171"/>
            <a:ext cx="2165193" cy="836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7" descr="로고이(가) 표시된 사진&#10;&#10;자동 생성된 설명">
            <a:extLst>
              <a:ext uri="{FF2B5EF4-FFF2-40B4-BE49-F238E27FC236}">
                <a16:creationId xmlns:a16="http://schemas.microsoft.com/office/drawing/2014/main" id="{66ABE0BD-D8D8-C22F-4107-9BF09998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702" y="2775609"/>
            <a:ext cx="2461864" cy="1009417"/>
          </a:xfrm>
          <a:prstGeom prst="rect">
            <a:avLst/>
          </a:prstGeom>
        </p:spPr>
      </p:pic>
      <p:pic>
        <p:nvPicPr>
          <p:cNvPr id="18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BCC221FA-DE0D-255B-6147-B46670718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56" y="2226295"/>
            <a:ext cx="2002341" cy="23589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42F912-B2E4-5D78-A6C7-A8D18DD40384}"/>
              </a:ext>
            </a:extLst>
          </p:cNvPr>
          <p:cNvSpPr txBox="1"/>
          <p:nvPr/>
        </p:nvSpPr>
        <p:spPr>
          <a:xfrm>
            <a:off x="6569927" y="1858536"/>
            <a:ext cx="17098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웹호스팅</a:t>
            </a:r>
            <a:r>
              <a:rPr lang="ko-KR" altLang="en-US" dirty="0">
                <a:ea typeface="맑은 고딕"/>
              </a:rPr>
              <a:t> 서버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F0CE78-325D-8F77-7A91-512BA039F272}"/>
              </a:ext>
            </a:extLst>
          </p:cNvPr>
          <p:cNvSpPr txBox="1"/>
          <p:nvPr/>
        </p:nvSpPr>
        <p:spPr>
          <a:xfrm>
            <a:off x="3345365" y="3912219"/>
            <a:ext cx="20165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클라우드 서비스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4F6DF-EC45-E798-793A-2CC0A86D9063}"/>
              </a:ext>
            </a:extLst>
          </p:cNvPr>
          <p:cNvSpPr txBox="1"/>
          <p:nvPr/>
        </p:nvSpPr>
        <p:spPr>
          <a:xfrm>
            <a:off x="8651487" y="3029415"/>
            <a:ext cx="1282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버전 관리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5DDC861-3E00-E024-2CFE-03DCBF4530E0}"/>
              </a:ext>
            </a:extLst>
          </p:cNvPr>
          <p:cNvCxnSpPr/>
          <p:nvPr/>
        </p:nvCxnSpPr>
        <p:spPr>
          <a:xfrm flipH="1">
            <a:off x="5339344" y="2269040"/>
            <a:ext cx="1148575" cy="598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6CA64C-34F3-C4BC-EAA9-9F28CCE211A3}"/>
              </a:ext>
            </a:extLst>
          </p:cNvPr>
          <p:cNvSpPr txBox="1"/>
          <p:nvPr/>
        </p:nvSpPr>
        <p:spPr>
          <a:xfrm>
            <a:off x="5426926" y="2155902"/>
            <a:ext cx="752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연결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CCC276-3C84-B8EC-97F6-67DC5D6F0D6C}"/>
              </a:ext>
            </a:extLst>
          </p:cNvPr>
          <p:cNvSpPr txBox="1"/>
          <p:nvPr/>
        </p:nvSpPr>
        <p:spPr>
          <a:xfrm>
            <a:off x="343829" y="4897243"/>
            <a:ext cx="115693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*</a:t>
            </a:r>
            <a:r>
              <a:rPr lang="ko-KR" altLang="en-US" err="1">
                <a:ea typeface="맑은 고딕"/>
              </a:rPr>
              <a:t>Netlify</a:t>
            </a:r>
            <a:endParaRPr lang="ko-KR" altLang="en-US">
              <a:ea typeface="맑은 고딕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-</a:t>
            </a:r>
            <a:r>
              <a:rPr lang="ko-KR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Paas</a:t>
            </a:r>
            <a:r>
              <a:rPr 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(</a:t>
            </a:r>
            <a:r>
              <a:rPr lang="ko-KR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Platform</a:t>
            </a:r>
            <a:r>
              <a:rPr 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as</a:t>
            </a:r>
            <a:r>
              <a:rPr 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a</a:t>
            </a:r>
            <a:r>
              <a:rPr 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 Service)</a:t>
            </a:r>
            <a:endParaRPr lang="ko-KR" dirty="0"/>
          </a:p>
          <a:p>
            <a:r>
              <a:rPr lang="en-US" altLang="ko-KR" dirty="0">
                <a:solidFill>
                  <a:srgbClr val="000000"/>
                </a:solidFill>
                <a:ea typeface="+mn-lt"/>
                <a:cs typeface="+mn-lt"/>
              </a:rPr>
              <a:t>-</a:t>
            </a:r>
            <a:r>
              <a:rPr lang="ko-KR" dirty="0">
                <a:solidFill>
                  <a:srgbClr val="000000"/>
                </a:solidFill>
                <a:ea typeface="+mn-lt"/>
                <a:cs typeface="+mn-lt"/>
              </a:rPr>
              <a:t>GitHub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dirty="0">
                <a:solidFill>
                  <a:srgbClr val="000000"/>
                </a:solidFill>
                <a:ea typeface="+mn-lt"/>
                <a:cs typeface="+mn-lt"/>
              </a:rPr>
              <a:t>계정 연동 및 쉬운 호스팅을 제공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322C2F-29B0-19D9-A229-2A52604A53FD}"/>
              </a:ext>
            </a:extLst>
          </p:cNvPr>
          <p:cNvSpPr txBox="1"/>
          <p:nvPr/>
        </p:nvSpPr>
        <p:spPr>
          <a:xfrm>
            <a:off x="310444" y="1185332"/>
            <a:ext cx="339607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1200" dirty="0">
                <a:ea typeface="+mn-lt"/>
                <a:cs typeface="+mn-lt"/>
                <a:hlinkClick r:id="rId5"/>
              </a:rPr>
              <a:t>https://resilient-starship-b54eb5.netlify.app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316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E6D7F-0609-86B3-AD2D-68B296A2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깃, </a:t>
            </a:r>
            <a:r>
              <a:rPr lang="ko-KR" altLang="en-US" dirty="0" err="1">
                <a:ea typeface="맑은 고딕"/>
              </a:rPr>
              <a:t>깃허브를</a:t>
            </a:r>
            <a:r>
              <a:rPr lang="ko-KR" altLang="en-US" dirty="0">
                <a:ea typeface="맑은 고딕"/>
              </a:rPr>
              <a:t> 사용한 버전관리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8F0FB32-DA5D-D262-0B10-29AE3E588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4103" y="922514"/>
            <a:ext cx="5497350" cy="2742672"/>
          </a:xfr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4EBAE19E-BED7-2912-D0F5-9B229EE6B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" y="4574270"/>
            <a:ext cx="7004755" cy="1077310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9F7906E-AB6F-0D82-80D1-E5FD154D9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1" y="1099076"/>
            <a:ext cx="3881496" cy="770229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26E4FC7-C522-FDDF-4037-1C2E78FD8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81" y="1869415"/>
            <a:ext cx="3881496" cy="877455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7AA03C3-4B6B-208C-BA5F-ACB78E1CE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8" y="2742809"/>
            <a:ext cx="3881496" cy="508737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213072B-493E-75BD-A1BC-2363566EA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1" y="3247201"/>
            <a:ext cx="3890903" cy="13279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1B2427E-3725-D2A7-722E-591E769A176D}"/>
                  </a:ext>
                </a:extLst>
              </p14:cNvPr>
              <p14:cNvContentPartPr/>
              <p14:nvPr/>
            </p14:nvContentPartPr>
            <p14:xfrm>
              <a:off x="2333036" y="1260592"/>
              <a:ext cx="601035" cy="380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1B2427E-3725-D2A7-722E-591E769A17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5411" y="1242816"/>
                <a:ext cx="636644" cy="73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CDF53F1-A9A2-5CD9-7592-7D2CD512788E}"/>
                  </a:ext>
                </a:extLst>
              </p14:cNvPr>
              <p14:cNvContentPartPr/>
              <p14:nvPr/>
            </p14:nvContentPartPr>
            <p14:xfrm>
              <a:off x="2699926" y="2031999"/>
              <a:ext cx="591210" cy="47447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CDF53F1-A9A2-5CD9-7592-7D2CD512788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81934" y="2014519"/>
                <a:ext cx="626834" cy="82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0D88B32-D6B9-3030-3DDF-F283C771E5BF}"/>
                  </a:ext>
                </a:extLst>
              </p14:cNvPr>
              <p14:cNvContentPartPr/>
              <p14:nvPr/>
            </p14:nvContentPartPr>
            <p14:xfrm>
              <a:off x="2728148" y="2163105"/>
              <a:ext cx="606457" cy="2339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0D88B32-D6B9-3030-3DDF-F283C771E5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10523" y="2145385"/>
                <a:ext cx="642067" cy="58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131C63A-43D9-2AF6-851B-2DC689477891}"/>
                  </a:ext>
                </a:extLst>
              </p14:cNvPr>
              <p14:cNvContentPartPr/>
              <p14:nvPr/>
            </p14:nvContentPartPr>
            <p14:xfrm>
              <a:off x="2107259" y="2925311"/>
              <a:ext cx="1704941" cy="66804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131C63A-43D9-2AF6-851B-2DC68947789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89263" y="2907449"/>
                <a:ext cx="1740573" cy="102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11ADFE7-8312-6A74-BB24-98F9E9DA6921}"/>
                  </a:ext>
                </a:extLst>
              </p14:cNvPr>
              <p14:cNvContentPartPr/>
              <p14:nvPr/>
            </p14:nvContentPartPr>
            <p14:xfrm>
              <a:off x="2549406" y="3442700"/>
              <a:ext cx="1061991" cy="10227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11ADFE7-8312-6A74-BB24-98F9E9DA69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31772" y="3425067"/>
                <a:ext cx="1097619" cy="451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E418E48-A2C1-46B4-63E5-F9F786FD5109}"/>
              </a:ext>
            </a:extLst>
          </p:cNvPr>
          <p:cNvSpPr/>
          <p:nvPr/>
        </p:nvSpPr>
        <p:spPr>
          <a:xfrm>
            <a:off x="3913482" y="1900297"/>
            <a:ext cx="3254963" cy="3762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3556AEA-B00F-6B7C-6DFF-ED915890801A}"/>
              </a:ext>
            </a:extLst>
          </p:cNvPr>
          <p:cNvSpPr/>
          <p:nvPr/>
        </p:nvSpPr>
        <p:spPr>
          <a:xfrm>
            <a:off x="3885259" y="3254961"/>
            <a:ext cx="3283185" cy="1881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E3E28337-9029-C1E4-4D61-54C2473B65C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23289" y="3996231"/>
            <a:ext cx="4662311" cy="25156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3C5648-BDDD-DCED-785C-123888ADA310}"/>
              </a:ext>
            </a:extLst>
          </p:cNvPr>
          <p:cNvSpPr txBox="1"/>
          <p:nvPr/>
        </p:nvSpPr>
        <p:spPr>
          <a:xfrm>
            <a:off x="3885259" y="3941703"/>
            <a:ext cx="30762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깃을 사용해 </a:t>
            </a:r>
            <a:r>
              <a:rPr lang="ko-KR" altLang="en-US" dirty="0" err="1">
                <a:ea typeface="맑은 고딕"/>
              </a:rPr>
              <a:t>깃허브에</a:t>
            </a:r>
            <a:r>
              <a:rPr lang="ko-KR" altLang="en-US" dirty="0">
                <a:ea typeface="맑은 고딕"/>
              </a:rPr>
              <a:t> 전송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9E05D3-6CF1-A450-FABE-AC8E6E62BF39}"/>
              </a:ext>
            </a:extLst>
          </p:cNvPr>
          <p:cNvSpPr txBox="1"/>
          <p:nvPr/>
        </p:nvSpPr>
        <p:spPr>
          <a:xfrm>
            <a:off x="4016962" y="5898444"/>
            <a:ext cx="3207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깃허브에서 변경된 내용 확인</a:t>
            </a:r>
          </a:p>
        </p:txBody>
      </p:sp>
    </p:spTree>
    <p:extLst>
      <p:ext uri="{BB962C8B-B14F-4D97-AF65-F5344CB8AC3E}">
        <p14:creationId xmlns:p14="http://schemas.microsoft.com/office/powerpoint/2010/main" val="271134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64083-463B-897D-B19C-421BE545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B4F3E-9ED3-97AF-3DD7-453479FC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err="1">
                <a:ea typeface="맑은 고딕"/>
              </a:rPr>
              <a:t>About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Me</a:t>
            </a:r>
            <a:endParaRPr lang="ko-KR" altLang="en-US" dirty="0" err="1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검색창</a:t>
            </a:r>
            <a:r>
              <a:rPr lang="ko-KR" altLang="en-US" dirty="0">
                <a:ea typeface="맑은 고딕"/>
              </a:rPr>
              <a:t> 수정(</a:t>
            </a:r>
            <a:r>
              <a:rPr lang="ko-KR" altLang="en-US" dirty="0" err="1">
                <a:ea typeface="맑은 고딕"/>
              </a:rPr>
              <a:t>heropy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coffee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  <a:r>
              <a:rPr lang="ko-KR" dirty="0">
                <a:latin typeface="Malgun Gothic"/>
                <a:ea typeface="Malgun Gothic"/>
              </a:rPr>
              <a:t>(</a:t>
            </a:r>
            <a:r>
              <a:rPr lang="ko-KR" dirty="0" err="1">
                <a:latin typeface="Malgun Gothic"/>
                <a:ea typeface="Malgun Gothic"/>
              </a:rPr>
              <a:t>heropy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coffee</a:t>
            </a:r>
            <a:r>
              <a:rPr lang="ko-KR" dirty="0">
                <a:latin typeface="Malgun Gothic"/>
                <a:ea typeface="Malgun Gothic"/>
              </a:rPr>
              <a:t>)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배너 수정</a:t>
            </a:r>
            <a:r>
              <a:rPr lang="ko-KR" dirty="0">
                <a:latin typeface="Malgun Gothic"/>
                <a:ea typeface="Malgun Gothic"/>
              </a:rPr>
              <a:t>(</a:t>
            </a:r>
            <a:r>
              <a:rPr lang="ko-KR" dirty="0" err="1">
                <a:latin typeface="Malgun Gothic"/>
                <a:ea typeface="Malgun Gothic"/>
              </a:rPr>
              <a:t>heropy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coffee</a:t>
            </a:r>
            <a:r>
              <a:rPr lang="ko-KR" dirty="0">
                <a:latin typeface="Malgun Gothic"/>
                <a:ea typeface="Malgun Gothic"/>
              </a:rPr>
              <a:t>)</a:t>
            </a:r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포스트잇</a:t>
            </a:r>
            <a:r>
              <a:rPr lang="ko-KR" altLang="en-US" dirty="0">
                <a:ea typeface="맑은 고딕"/>
              </a:rPr>
              <a:t> 기능추가</a:t>
            </a:r>
            <a:r>
              <a:rPr lang="ko-KR" dirty="0">
                <a:latin typeface="Malgun Gothic"/>
                <a:ea typeface="Malgun Gothic"/>
              </a:rPr>
              <a:t>(</a:t>
            </a:r>
            <a:r>
              <a:rPr lang="ko-KR" dirty="0" err="1">
                <a:latin typeface="Malgun Gothic"/>
                <a:ea typeface="Malgun Gothic"/>
              </a:rPr>
              <a:t>heropy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coffee</a:t>
            </a:r>
            <a:r>
              <a:rPr lang="ko-KR" dirty="0">
                <a:latin typeface="Malgun Gothic"/>
                <a:ea typeface="Malgun Gothic"/>
              </a:rPr>
              <a:t>)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가위바위보 클론코딩 </a:t>
            </a:r>
          </a:p>
          <a:p>
            <a:r>
              <a:rPr lang="ko-KR" altLang="en-US" err="1">
                <a:ea typeface="맑은 고딕"/>
              </a:rPr>
              <a:t>피그마</a:t>
            </a:r>
            <a:endParaRPr lang="ko-KR" altLang="en-US" dirty="0" err="1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클라우드를 사용한 웹서비스</a:t>
            </a:r>
          </a:p>
          <a:p>
            <a:r>
              <a:rPr lang="ko-KR" altLang="en-US" dirty="0">
                <a:ea typeface="맑은 고딕"/>
              </a:rPr>
              <a:t>깃, </a:t>
            </a:r>
            <a:r>
              <a:rPr lang="ko-KR" altLang="en-US" dirty="0" err="1">
                <a:ea typeface="맑은 고딕"/>
              </a:rPr>
              <a:t>깃허브를</a:t>
            </a:r>
            <a:r>
              <a:rPr lang="ko-KR" altLang="en-US" dirty="0">
                <a:ea typeface="맑은 고딕"/>
              </a:rPr>
              <a:t> 사용한 버전관리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E5318-DEA2-6A52-86D2-C659D1B1C459}"/>
              </a:ext>
            </a:extLst>
          </p:cNvPr>
          <p:cNvSpPr txBox="1"/>
          <p:nvPr/>
        </p:nvSpPr>
        <p:spPr>
          <a:xfrm>
            <a:off x="3358444" y="846666"/>
            <a:ext cx="44308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참고 주소: </a:t>
            </a:r>
            <a:r>
              <a:rPr lang="ko-KR" sz="1200" dirty="0">
                <a:solidFill>
                  <a:srgbClr val="0563C1"/>
                </a:solidFill>
                <a:latin typeface="Malgun Gothic"/>
                <a:ea typeface="Malgun Gothic"/>
                <a:hlinkClick r:id="rId3"/>
              </a:rPr>
              <a:t>https://resilient-starship-b54eb5.netlify.app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89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F8DDA-1485-4832-B8F1-E5438045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62" y="64088"/>
            <a:ext cx="5031523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검색창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BC3D5CD-C95D-4C6B-A654-982380695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239" y="1142089"/>
            <a:ext cx="5067300" cy="657225"/>
          </a:xfrm>
        </p:spPr>
      </p:pic>
      <p:pic>
        <p:nvPicPr>
          <p:cNvPr id="5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44E4E8DB-B8E7-E465-85EC-C2D4BCEB3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78" y="1831136"/>
            <a:ext cx="5057423" cy="580468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F18E74F-8749-9D6D-D593-183DB8499D14}"/>
              </a:ext>
            </a:extLst>
          </p:cNvPr>
          <p:cNvSpPr/>
          <p:nvPr/>
        </p:nvSpPr>
        <p:spPr>
          <a:xfrm>
            <a:off x="4317999" y="1175927"/>
            <a:ext cx="611481" cy="4797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006A07-86D4-C2FD-1425-A0B7C3B8CCAB}"/>
              </a:ext>
            </a:extLst>
          </p:cNvPr>
          <p:cNvSpPr/>
          <p:nvPr/>
        </p:nvSpPr>
        <p:spPr>
          <a:xfrm>
            <a:off x="4731926" y="1937925"/>
            <a:ext cx="310444" cy="2916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3DB40-1A3C-627B-96F1-8ECE831126DD}"/>
              </a:ext>
            </a:extLst>
          </p:cNvPr>
          <p:cNvSpPr txBox="1"/>
          <p:nvPr/>
        </p:nvSpPr>
        <p:spPr>
          <a:xfrm>
            <a:off x="5475110" y="1204148"/>
            <a:ext cx="5682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원본: 클릭 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 투명(</a:t>
            </a:r>
            <a:r>
              <a:rPr lang="ko-KR" altLang="en-US" dirty="0" err="1">
                <a:ea typeface="맑은 고딕"/>
              </a:rPr>
              <a:t>opacity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CF2975A-F29C-1537-53CC-2F3725AC37DB}"/>
              </a:ext>
            </a:extLst>
          </p:cNvPr>
          <p:cNvSpPr/>
          <p:nvPr/>
        </p:nvSpPr>
        <p:spPr>
          <a:xfrm>
            <a:off x="7535333" y="1618074"/>
            <a:ext cx="122296" cy="3668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5D894-8CCB-20A0-C90B-9DF9A5ECBBFA}"/>
              </a:ext>
            </a:extLst>
          </p:cNvPr>
          <p:cNvSpPr txBox="1"/>
          <p:nvPr/>
        </p:nvSpPr>
        <p:spPr>
          <a:xfrm>
            <a:off x="5381037" y="2041408"/>
            <a:ext cx="56820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변경: 투명 삭제 후 마우스 오버 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아이콘을 </a:t>
            </a:r>
            <a:endParaRPr lang="ko-KR"/>
          </a:p>
          <a:p>
            <a:r>
              <a:rPr lang="ko-KR" altLang="en-US" dirty="0">
                <a:ea typeface="맑은 고딕"/>
              </a:rPr>
              <a:t>'</a:t>
            </a:r>
            <a:r>
              <a:rPr lang="ko-KR" altLang="en-US" dirty="0" err="1">
                <a:ea typeface="맑은 고딕"/>
              </a:rPr>
              <a:t>done</a:t>
            </a:r>
            <a:r>
              <a:rPr lang="ko-KR" altLang="en-US" dirty="0">
                <a:ea typeface="맑은 고딕"/>
              </a:rPr>
              <a:t>' 아이콘으로 변경</a:t>
            </a:r>
          </a:p>
        </p:txBody>
      </p: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56B01ED9-EDA1-80EC-E95C-1752ECA92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844" y="3256676"/>
            <a:ext cx="4624681" cy="1125464"/>
          </a:xfrm>
          <a:prstGeom prst="rect">
            <a:avLst/>
          </a:prstGeom>
        </p:spPr>
      </p:pic>
      <p:pic>
        <p:nvPicPr>
          <p:cNvPr id="22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045B249D-46A8-20C6-5660-8F1878D5F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78" y="2690125"/>
            <a:ext cx="4681125" cy="3940849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D0C012A-9A06-AC96-6DDD-E7F43BAD9DF0}"/>
              </a:ext>
            </a:extLst>
          </p:cNvPr>
          <p:cNvSpPr/>
          <p:nvPr/>
        </p:nvSpPr>
        <p:spPr>
          <a:xfrm>
            <a:off x="404518" y="3621852"/>
            <a:ext cx="4468518" cy="3386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69A1575-CFF9-E2EB-C0F6-A7B766683349}"/>
              </a:ext>
            </a:extLst>
          </p:cNvPr>
          <p:cNvSpPr/>
          <p:nvPr/>
        </p:nvSpPr>
        <p:spPr>
          <a:xfrm>
            <a:off x="2144888" y="4176889"/>
            <a:ext cx="771407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CCBE587-ACB7-54F7-57E1-BC0BFA1DAD1A}"/>
              </a:ext>
            </a:extLst>
          </p:cNvPr>
          <p:cNvSpPr/>
          <p:nvPr/>
        </p:nvSpPr>
        <p:spPr>
          <a:xfrm>
            <a:off x="517407" y="4496740"/>
            <a:ext cx="3800592" cy="225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1660F3-0E12-C35F-7302-C4DEEFE54603}"/>
              </a:ext>
            </a:extLst>
          </p:cNvPr>
          <p:cNvSpPr/>
          <p:nvPr/>
        </p:nvSpPr>
        <p:spPr>
          <a:xfrm>
            <a:off x="517408" y="6218297"/>
            <a:ext cx="3800592" cy="2445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CA7B325-FEF3-72C5-9AF7-7C3F7F1E2ABA}"/>
              </a:ext>
            </a:extLst>
          </p:cNvPr>
          <p:cNvSpPr/>
          <p:nvPr/>
        </p:nvSpPr>
        <p:spPr>
          <a:xfrm>
            <a:off x="4515555" y="6255926"/>
            <a:ext cx="1392296" cy="1693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BF261E-F7BF-E7C8-CEF4-C90532A5C978}"/>
              </a:ext>
            </a:extLst>
          </p:cNvPr>
          <p:cNvSpPr txBox="1"/>
          <p:nvPr/>
        </p:nvSpPr>
        <p:spPr>
          <a:xfrm>
            <a:off x="5995253" y="6154741"/>
            <a:ext cx="5493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블러</a:t>
            </a:r>
            <a:r>
              <a:rPr lang="ko-KR" altLang="en-US" dirty="0">
                <a:ea typeface="맑은 고딕"/>
              </a:rPr>
              <a:t> 시 다시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아이콘으로 변경</a:t>
            </a:r>
          </a:p>
        </p:txBody>
      </p:sp>
    </p:spTree>
    <p:extLst>
      <p:ext uri="{BB962C8B-B14F-4D97-AF65-F5344CB8AC3E}">
        <p14:creationId xmlns:p14="http://schemas.microsoft.com/office/powerpoint/2010/main" val="368205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51E84-CE82-9311-3985-558E6871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" y="1846"/>
            <a:ext cx="3887973" cy="133442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F7E4E05-C943-EBDA-2C75-90E028683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99" y="1091638"/>
            <a:ext cx="5381625" cy="2752725"/>
          </a:xfr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80C067-8C9E-3AF9-B10D-5C78662AE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8" y="3940042"/>
            <a:ext cx="7625644" cy="279732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8A8EDC-F1CC-88BE-A967-5FAF0F6FB45D}"/>
              </a:ext>
            </a:extLst>
          </p:cNvPr>
          <p:cNvSpPr/>
          <p:nvPr/>
        </p:nvSpPr>
        <p:spPr>
          <a:xfrm>
            <a:off x="3875851" y="1627481"/>
            <a:ext cx="545629" cy="27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C02A6B8-0726-C318-9709-54D146BC3B3F}"/>
              </a:ext>
            </a:extLst>
          </p:cNvPr>
          <p:cNvSpPr/>
          <p:nvPr/>
        </p:nvSpPr>
        <p:spPr>
          <a:xfrm>
            <a:off x="630296" y="2276593"/>
            <a:ext cx="1100666" cy="14769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86234-F985-52E7-C715-EE48688CA060}"/>
              </a:ext>
            </a:extLst>
          </p:cNvPr>
          <p:cNvSpPr txBox="1"/>
          <p:nvPr/>
        </p:nvSpPr>
        <p:spPr>
          <a:xfrm>
            <a:off x="5738518" y="1147703"/>
            <a:ext cx="5211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카테고리 추가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A12873-C003-A7D4-78B4-205C9986E292}"/>
              </a:ext>
            </a:extLst>
          </p:cNvPr>
          <p:cNvSpPr/>
          <p:nvPr/>
        </p:nvSpPr>
        <p:spPr>
          <a:xfrm>
            <a:off x="395110" y="5569185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EE3D28-0B81-CD62-838F-7DD084E11739}"/>
              </a:ext>
            </a:extLst>
          </p:cNvPr>
          <p:cNvSpPr/>
          <p:nvPr/>
        </p:nvSpPr>
        <p:spPr>
          <a:xfrm>
            <a:off x="2342444" y="5089407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C1B31E7-7A2B-28EB-1DB8-3CDAAD61241D}"/>
              </a:ext>
            </a:extLst>
          </p:cNvPr>
          <p:cNvSpPr/>
          <p:nvPr/>
        </p:nvSpPr>
        <p:spPr>
          <a:xfrm>
            <a:off x="395110" y="5813777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1F43FF-080C-8D68-B7F9-59C3D5A195D8}"/>
              </a:ext>
            </a:extLst>
          </p:cNvPr>
          <p:cNvSpPr/>
          <p:nvPr/>
        </p:nvSpPr>
        <p:spPr>
          <a:xfrm>
            <a:off x="395110" y="6058370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0E092CA-BD68-5D85-1E9D-FD946B49A103}"/>
              </a:ext>
            </a:extLst>
          </p:cNvPr>
          <p:cNvSpPr/>
          <p:nvPr/>
        </p:nvSpPr>
        <p:spPr>
          <a:xfrm>
            <a:off x="4543778" y="5098814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F484DD-C9B7-38ED-C561-94F83A98B8DA}"/>
              </a:ext>
            </a:extLst>
          </p:cNvPr>
          <p:cNvSpPr/>
          <p:nvPr/>
        </p:nvSpPr>
        <p:spPr>
          <a:xfrm>
            <a:off x="6312370" y="5089407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056D9-9C9C-BCC2-6DA8-F536FA9DC663}"/>
              </a:ext>
            </a:extLst>
          </p:cNvPr>
          <p:cNvSpPr txBox="1"/>
          <p:nvPr/>
        </p:nvSpPr>
        <p:spPr>
          <a:xfrm>
            <a:off x="7921037" y="3960518"/>
            <a:ext cx="40545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각 메뉴 마우스 오버 시 추가메뉴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보이기</a:t>
            </a:r>
          </a:p>
        </p:txBody>
      </p:sp>
    </p:spTree>
    <p:extLst>
      <p:ext uri="{BB962C8B-B14F-4D97-AF65-F5344CB8AC3E}">
        <p14:creationId xmlns:p14="http://schemas.microsoft.com/office/powerpoint/2010/main" val="357156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5CB60-EFC4-94C6-3434-85BD9A69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5049897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EC3A30A-F3AC-CFFC-AA7A-79F6157E7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25" y="1016588"/>
            <a:ext cx="6093668" cy="57812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0EF4F7-9D3F-7AE3-D0F9-BCE271FB8785}"/>
              </a:ext>
            </a:extLst>
          </p:cNvPr>
          <p:cNvSpPr txBox="1"/>
          <p:nvPr/>
        </p:nvSpPr>
        <p:spPr>
          <a:xfrm>
            <a:off x="6415851" y="1053630"/>
            <a:ext cx="52211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카테고리 추가 HTML, CSS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A10CAF-757C-BB34-536D-B0EC653A7F58}"/>
              </a:ext>
            </a:extLst>
          </p:cNvPr>
          <p:cNvSpPr/>
          <p:nvPr/>
        </p:nvSpPr>
        <p:spPr>
          <a:xfrm>
            <a:off x="1411111" y="2257777"/>
            <a:ext cx="4731925" cy="6302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E1005-ECAA-6A1F-DB27-C23D27FF451D}"/>
              </a:ext>
            </a:extLst>
          </p:cNvPr>
          <p:cNvSpPr txBox="1"/>
          <p:nvPr/>
        </p:nvSpPr>
        <p:spPr>
          <a:xfrm>
            <a:off x="6340592" y="2257778"/>
            <a:ext cx="5390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각 메뉴의 링크를 걸어 페이지 이동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2B5CA3-2F5A-24EA-9971-DD13A50E3318}"/>
              </a:ext>
            </a:extLst>
          </p:cNvPr>
          <p:cNvSpPr/>
          <p:nvPr/>
        </p:nvSpPr>
        <p:spPr>
          <a:xfrm>
            <a:off x="1119481" y="3123259"/>
            <a:ext cx="1881481" cy="33208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6CB8F-2931-FDAE-AB6F-C1E3F68054FC}"/>
              </a:ext>
            </a:extLst>
          </p:cNvPr>
          <p:cNvSpPr txBox="1"/>
          <p:nvPr/>
        </p:nvSpPr>
        <p:spPr>
          <a:xfrm>
            <a:off x="6302962" y="3142073"/>
            <a:ext cx="48071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추가 메뉴에 클래스 지정 후, </a:t>
            </a:r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평상 시 보이지 않게 </a:t>
            </a:r>
            <a:r>
              <a:rPr lang="ko-KR" altLang="en-US" dirty="0" err="1">
                <a:ea typeface="맑은 고딕"/>
              </a:rPr>
              <a:t>css</a:t>
            </a:r>
            <a:r>
              <a:rPr lang="ko-KR" altLang="en-US" dirty="0">
                <a:ea typeface="맑은 고딕"/>
              </a:rPr>
              <a:t> 추가</a:t>
            </a:r>
          </a:p>
        </p:txBody>
      </p:sp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07F5284-3FB3-1E28-1632-3520CD89E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919" y="3093178"/>
            <a:ext cx="3072459" cy="32963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48C6A73-4BC7-E4A4-0730-37A9CDC1A6D3}"/>
                  </a:ext>
                </a:extLst>
              </p14:cNvPr>
              <p14:cNvContentPartPr/>
              <p14:nvPr/>
            </p14:nvContentPartPr>
            <p14:xfrm>
              <a:off x="1862666" y="3273777"/>
              <a:ext cx="394065" cy="9407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48C6A73-4BC7-E4A4-0730-37A9CDC1A6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4689" y="2803427"/>
                <a:ext cx="42966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6B01428-0333-DC70-D38B-C3A448A03ED6}"/>
                  </a:ext>
                </a:extLst>
              </p14:cNvPr>
              <p14:cNvContentPartPr/>
              <p14:nvPr/>
            </p14:nvContentPartPr>
            <p14:xfrm>
              <a:off x="1862666" y="4533960"/>
              <a:ext cx="437383" cy="10227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6B01428-0333-DC70-D38B-C3A448A03E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44682" y="4516327"/>
                <a:ext cx="472992" cy="4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83A9A8C-4F63-A053-B078-C8F78A8F2200}"/>
                  </a:ext>
                </a:extLst>
              </p14:cNvPr>
              <p14:cNvContentPartPr/>
              <p14:nvPr/>
            </p14:nvContentPartPr>
            <p14:xfrm>
              <a:off x="1834444" y="5768757"/>
              <a:ext cx="433711" cy="16798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83A9A8C-4F63-A053-B078-C8F78A8F22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16463" y="5751259"/>
                <a:ext cx="469314" cy="51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2D5BBF2-EB89-20A1-F32E-EDC493585A40}"/>
                  </a:ext>
                </a:extLst>
              </p14:cNvPr>
              <p14:cNvContentPartPr/>
              <p14:nvPr/>
            </p14:nvContentPartPr>
            <p14:xfrm>
              <a:off x="5334000" y="3791184"/>
              <a:ext cx="591620" cy="9817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2D5BBF2-EB89-20A1-F32E-EDC493585A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16367" y="3773654"/>
                <a:ext cx="627247" cy="44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CAAC543-338D-2060-AB4F-E9CBC0C6B155}"/>
                  </a:ext>
                </a:extLst>
              </p14:cNvPr>
              <p14:cNvContentPartPr/>
              <p14:nvPr/>
            </p14:nvContentPartPr>
            <p14:xfrm>
              <a:off x="5390444" y="4627895"/>
              <a:ext cx="478388" cy="38622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CAAC543-338D-2060-AB4F-E9CBC0C6B1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72459" y="4610372"/>
                <a:ext cx="513997" cy="74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4794E6C-73BB-3749-5170-33739B7F4485}"/>
                  </a:ext>
                </a:extLst>
              </p14:cNvPr>
              <p14:cNvContentPartPr/>
              <p14:nvPr/>
            </p14:nvContentPartPr>
            <p14:xfrm>
              <a:off x="5371629" y="5437071"/>
              <a:ext cx="601030" cy="29041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4794E6C-73BB-3749-5170-33739B7F44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53645" y="5419363"/>
                <a:ext cx="636639" cy="64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9CFC5F5-A72B-87DA-58B8-0538897A74B3}"/>
                  </a:ext>
                </a:extLst>
              </p14:cNvPr>
              <p14:cNvContentPartPr/>
              <p14:nvPr/>
            </p14:nvContentPartPr>
            <p14:xfrm>
              <a:off x="2229555" y="2427111"/>
              <a:ext cx="146212" cy="31484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9CFC5F5-A72B-87DA-58B8-0538897A74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11593" y="2409580"/>
                <a:ext cx="181777" cy="66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3E30559F-3F19-6172-7E5D-F6967215BB41}"/>
                  </a:ext>
                </a:extLst>
              </p14:cNvPr>
              <p14:cNvContentPartPr/>
              <p14:nvPr/>
            </p14:nvContentPartPr>
            <p14:xfrm>
              <a:off x="2257777" y="2577629"/>
              <a:ext cx="95079" cy="9407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3E30559F-3F19-6172-7E5D-F6967215BB4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40196" y="2556249"/>
                <a:ext cx="130599" cy="51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B7FFCE2D-8048-EA52-DB9E-730A4E857BFB}"/>
                  </a:ext>
                </a:extLst>
              </p14:cNvPr>
              <p14:cNvContentPartPr/>
              <p14:nvPr/>
            </p14:nvContentPartPr>
            <p14:xfrm>
              <a:off x="2248370" y="2708923"/>
              <a:ext cx="140119" cy="9817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B7FFCE2D-8048-EA52-DB9E-730A4E857BF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30406" y="2691743"/>
                <a:ext cx="175688" cy="445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4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4C181-6FB5-5E8C-EF0A-15B1D784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730F8D-D278-9DE9-8A8F-2AC4F7C54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16" y="992159"/>
            <a:ext cx="6968301" cy="576427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C3FE0-0EDB-0AFC-4B30-9DDF863006BF}"/>
              </a:ext>
            </a:extLst>
          </p:cNvPr>
          <p:cNvSpPr txBox="1"/>
          <p:nvPr/>
        </p:nvSpPr>
        <p:spPr>
          <a:xfrm>
            <a:off x="7234296" y="997185"/>
            <a:ext cx="4844814" cy="5700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D1033-4759-4999-7BF0-38DCF3EC0197}"/>
              </a:ext>
            </a:extLst>
          </p:cNvPr>
          <p:cNvSpPr txBox="1"/>
          <p:nvPr/>
        </p:nvSpPr>
        <p:spPr>
          <a:xfrm>
            <a:off x="7130814" y="3781777"/>
            <a:ext cx="49482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'</a:t>
            </a:r>
            <a:r>
              <a:rPr lang="ko-KR" altLang="en-US" dirty="0" err="1">
                <a:ea typeface="맑은 고딕"/>
              </a:rPr>
              <a:t>classList.toggle</a:t>
            </a:r>
            <a:r>
              <a:rPr lang="ko-KR" altLang="en-US" dirty="0">
                <a:ea typeface="맑은 고딕"/>
              </a:rPr>
              <a:t>()'메소드를 이용해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마우스오버를 할 때 마다 요소의 클래스가</a:t>
            </a:r>
          </a:p>
          <a:p>
            <a:r>
              <a:rPr lang="ko-KR" altLang="en-US" dirty="0">
                <a:ea typeface="맑은 고딕"/>
              </a:rPr>
              <a:t>없으면 </a:t>
            </a:r>
            <a:r>
              <a:rPr lang="ko-KR" altLang="en-US" dirty="0" err="1">
                <a:ea typeface="맑은 고딕"/>
              </a:rPr>
              <a:t>add</a:t>
            </a:r>
            <a:r>
              <a:rPr lang="ko-KR" altLang="en-US" dirty="0">
                <a:ea typeface="맑은 고딕"/>
              </a:rPr>
              <a:t>, 있으면 </a:t>
            </a:r>
            <a:r>
              <a:rPr lang="ko-KR" altLang="en-US" dirty="0" err="1">
                <a:ea typeface="맑은 고딕"/>
              </a:rPr>
              <a:t>remove</a:t>
            </a:r>
            <a:r>
              <a:rPr lang="ko-KR" altLang="en-US" dirty="0">
                <a:ea typeface="맑은 고딕"/>
              </a:rPr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6D87BC8-007E-B2B8-6E24-E6FAE116D7E3}"/>
                  </a:ext>
                </a:extLst>
              </p14:cNvPr>
              <p14:cNvContentPartPr/>
              <p14:nvPr/>
            </p14:nvContentPartPr>
            <p14:xfrm>
              <a:off x="1928518" y="4327407"/>
              <a:ext cx="1795768" cy="47446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6D87BC8-007E-B2B8-6E24-E6FAE116D7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0881" y="4309927"/>
                <a:ext cx="1831403" cy="82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FAF97E8-5E7D-FE93-D05C-1A8E8FA003F4}"/>
                  </a:ext>
                </a:extLst>
              </p14:cNvPr>
              <p14:cNvContentPartPr/>
              <p14:nvPr/>
            </p14:nvContentPartPr>
            <p14:xfrm>
              <a:off x="3311407" y="4007555"/>
              <a:ext cx="1018201" cy="47435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FAF97E8-5E7D-FE93-D05C-1A8E8FA003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3411" y="3990079"/>
                <a:ext cx="1053833" cy="8274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AF5A0D4-B9AF-2AE0-07B0-C5E9B2C9213B}"/>
              </a:ext>
            </a:extLst>
          </p:cNvPr>
          <p:cNvSpPr txBox="1"/>
          <p:nvPr/>
        </p:nvSpPr>
        <p:spPr>
          <a:xfrm>
            <a:off x="7192536" y="1133706"/>
            <a:ext cx="479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추가메뉴 보이기 JS</a:t>
            </a:r>
          </a:p>
        </p:txBody>
      </p:sp>
    </p:spTree>
    <p:extLst>
      <p:ext uri="{BB962C8B-B14F-4D97-AF65-F5344CB8AC3E}">
        <p14:creationId xmlns:p14="http://schemas.microsoft.com/office/powerpoint/2010/main" val="108840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DE75-402C-7265-7FB2-946528C2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배너 수정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2C6F9AF1-1DAB-7BFB-4B9F-EF1A1EF77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76" y="1091847"/>
            <a:ext cx="9969263" cy="4351338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BB5D0AC-89A3-7276-E36D-BE858985B3BB}"/>
              </a:ext>
            </a:extLst>
          </p:cNvPr>
          <p:cNvSpPr/>
          <p:nvPr/>
        </p:nvSpPr>
        <p:spPr>
          <a:xfrm>
            <a:off x="3245555" y="2652888"/>
            <a:ext cx="3781777" cy="11006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159521-EB9E-CB9F-C948-6E13A077503D}"/>
              </a:ext>
            </a:extLst>
          </p:cNvPr>
          <p:cNvSpPr/>
          <p:nvPr/>
        </p:nvSpPr>
        <p:spPr>
          <a:xfrm>
            <a:off x="2191925" y="2238963"/>
            <a:ext cx="1665111" cy="1439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ABF9C4-AA28-0832-E835-D5D80FA6A42E}"/>
              </a:ext>
            </a:extLst>
          </p:cNvPr>
          <p:cNvSpPr/>
          <p:nvPr/>
        </p:nvSpPr>
        <p:spPr>
          <a:xfrm>
            <a:off x="3640665" y="3273777"/>
            <a:ext cx="1232371" cy="10630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093BFF-3BB2-E557-F8F1-2CCEA3316E6A}"/>
              </a:ext>
            </a:extLst>
          </p:cNvPr>
          <p:cNvSpPr/>
          <p:nvPr/>
        </p:nvSpPr>
        <p:spPr>
          <a:xfrm>
            <a:off x="6745110" y="2116666"/>
            <a:ext cx="1665111" cy="1439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25509E9-F296-7CF9-6198-C76DC13306CD}"/>
                  </a:ext>
                </a:extLst>
              </p14:cNvPr>
              <p14:cNvContentPartPr/>
              <p14:nvPr/>
            </p14:nvContentPartPr>
            <p14:xfrm>
              <a:off x="1984962" y="2144888"/>
              <a:ext cx="9407" cy="450865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25509E9-F296-7CF9-6198-C76DC13306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4612" y="2126897"/>
                <a:ext cx="940700" cy="486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9A2E162-DA37-F1A7-7B9D-906370BE94BF}"/>
                  </a:ext>
                </a:extLst>
              </p14:cNvPr>
              <p14:cNvContentPartPr/>
              <p14:nvPr/>
            </p14:nvContentPartPr>
            <p14:xfrm>
              <a:off x="8523111" y="2351079"/>
              <a:ext cx="371442" cy="302433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9A2E162-DA37-F1A7-7B9D-906370BE94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5492" y="2333098"/>
                <a:ext cx="407040" cy="338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C9B89B7-AAE2-74FD-C006-729BBB62440D}"/>
                  </a:ext>
                </a:extLst>
              </p14:cNvPr>
              <p14:cNvContentPartPr/>
              <p14:nvPr/>
            </p14:nvContentPartPr>
            <p14:xfrm>
              <a:off x="3752886" y="4477926"/>
              <a:ext cx="321868" cy="442814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C9B89B7-AAE2-74FD-C006-729BBB6244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5264" y="4460300"/>
                <a:ext cx="357471" cy="478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65C69EA-13C5-81A2-B542-444403291021}"/>
                  </a:ext>
                </a:extLst>
              </p14:cNvPr>
              <p14:cNvContentPartPr/>
              <p14:nvPr/>
            </p14:nvContentPartPr>
            <p14:xfrm>
              <a:off x="5176912" y="2333037"/>
              <a:ext cx="409638" cy="209482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65C69EA-13C5-81A2-B542-4444032910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59289" y="2315071"/>
                <a:ext cx="445243" cy="245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62F47F6-670D-AF2C-B879-45E55FB1AFAB}"/>
                  </a:ext>
                </a:extLst>
              </p14:cNvPr>
              <p14:cNvContentPartPr/>
              <p14:nvPr/>
            </p14:nvContentPartPr>
            <p14:xfrm>
              <a:off x="5355952" y="2342444"/>
              <a:ext cx="72121" cy="3155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62F47F6-670D-AF2C-B879-45E55FB1AF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38011" y="2324816"/>
                <a:ext cx="107643" cy="351115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4A9F7A9-D6A9-F53D-1F3A-B71650AAC0A0}"/>
              </a:ext>
            </a:extLst>
          </p:cNvPr>
          <p:cNvSpPr txBox="1"/>
          <p:nvPr/>
        </p:nvSpPr>
        <p:spPr>
          <a:xfrm>
            <a:off x="263407" y="5578592"/>
            <a:ext cx="11561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1, 2, 3, 4 순서로 화면에 보이고 4번 이미지에 애니메이션 효과 추가</a:t>
            </a:r>
          </a:p>
        </p:txBody>
      </p:sp>
    </p:spTree>
    <p:extLst>
      <p:ext uri="{BB962C8B-B14F-4D97-AF65-F5344CB8AC3E}">
        <p14:creationId xmlns:p14="http://schemas.microsoft.com/office/powerpoint/2010/main" val="78289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71B22-5EA6-3FCA-A6CB-19782B92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배너 수정</a:t>
            </a:r>
            <a:endParaRPr lang="ko-KR" altLang="en-US"/>
          </a:p>
        </p:txBody>
      </p:sp>
      <p:pic>
        <p:nvPicPr>
          <p:cNvPr id="5" name="그림 5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96C5E4D2-09AC-1561-EE3A-BD062949F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84" y="1032493"/>
            <a:ext cx="5891742" cy="3171825"/>
          </a:xfr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18154B9-E3F9-059D-0573-DDF5E1CA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650" y="1051748"/>
            <a:ext cx="2281218" cy="31740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C3A8004-D85F-C037-B949-D1B1C64FF052}"/>
                  </a:ext>
                </a:extLst>
              </p14:cNvPr>
              <p14:cNvContentPartPr/>
              <p14:nvPr/>
            </p14:nvContentPartPr>
            <p14:xfrm>
              <a:off x="1213555" y="1984962"/>
              <a:ext cx="1909513" cy="47445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C3A8004-D85F-C037-B949-D1B1C64FF0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5918" y="1967126"/>
                <a:ext cx="1945148" cy="82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52133F2-80B9-15E6-B690-63BA76FC6BFD}"/>
                  </a:ext>
                </a:extLst>
              </p14:cNvPr>
              <p14:cNvContentPartPr/>
              <p14:nvPr/>
            </p14:nvContentPartPr>
            <p14:xfrm>
              <a:off x="4816592" y="2548997"/>
              <a:ext cx="412880" cy="9817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52133F2-80B9-15E6-B690-63BA76FC6B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98609" y="2531817"/>
                <a:ext cx="448486" cy="44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E6E2B71-E9F1-B0CA-BBD4-A027881FD9BD}"/>
                  </a:ext>
                </a:extLst>
              </p14:cNvPr>
              <p14:cNvContentPartPr/>
              <p14:nvPr/>
            </p14:nvContentPartPr>
            <p14:xfrm>
              <a:off x="4778963" y="3066814"/>
              <a:ext cx="525784" cy="28615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E6E2B71-E9F1-B0CA-BBD4-A027881FD9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61341" y="3048930"/>
                <a:ext cx="561388" cy="64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1DFEC77-532E-A5BA-4790-FC95E75D3D7F}"/>
                  </a:ext>
                </a:extLst>
              </p14:cNvPr>
              <p14:cNvContentPartPr/>
              <p14:nvPr/>
            </p14:nvContentPartPr>
            <p14:xfrm>
              <a:off x="4920073" y="3621441"/>
              <a:ext cx="675887" cy="29039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1DFEC77-532E-A5BA-4790-FC95E75D3D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02078" y="3604088"/>
                <a:ext cx="711517" cy="64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C573F36-9336-1056-446F-39BA251B62E4}"/>
                  </a:ext>
                </a:extLst>
              </p14:cNvPr>
              <p14:cNvContentPartPr/>
              <p14:nvPr/>
            </p14:nvContentPartPr>
            <p14:xfrm>
              <a:off x="6914444" y="1213555"/>
              <a:ext cx="648075" cy="19209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C573F36-9336-1056-446F-39BA251B62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96812" y="1196125"/>
                <a:ext cx="683699" cy="54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31E0AB0-3C5F-61E0-6FD4-8813CE377CF4}"/>
                  </a:ext>
                </a:extLst>
              </p14:cNvPr>
              <p14:cNvContentPartPr/>
              <p14:nvPr/>
            </p14:nvContentPartPr>
            <p14:xfrm>
              <a:off x="7072648" y="2467175"/>
              <a:ext cx="582213" cy="38609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31E0AB0-3C5F-61E0-6FD4-8813CE377C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54667" y="2449300"/>
                <a:ext cx="617815" cy="74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376630BB-59A0-23A7-3243-78D27AD419B4}"/>
                  </a:ext>
                </a:extLst>
              </p14:cNvPr>
              <p14:cNvContentPartPr/>
              <p14:nvPr/>
            </p14:nvContentPartPr>
            <p14:xfrm>
              <a:off x="7044542" y="3731070"/>
              <a:ext cx="901722" cy="28624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376630BB-59A0-23A7-3243-78D27AD419B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26544" y="3713401"/>
                <a:ext cx="937359" cy="63609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5C699BE-A5A1-B511-887B-D2A1343772DD}"/>
              </a:ext>
            </a:extLst>
          </p:cNvPr>
          <p:cNvSpPr txBox="1"/>
          <p:nvPr/>
        </p:nvSpPr>
        <p:spPr>
          <a:xfrm>
            <a:off x="8419629" y="1100666"/>
            <a:ext cx="3189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이미지 소스, 클래스 명 변경</a:t>
            </a:r>
            <a:endParaRPr lang="ko-KR" altLang="en-US" dirty="0"/>
          </a:p>
        </p:txBody>
      </p: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C287AB7E-C828-40B4-F4FE-AD67CD8450B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919" y="4424430"/>
            <a:ext cx="4925718" cy="2336547"/>
          </a:xfrm>
          <a:prstGeom prst="rect">
            <a:avLst/>
          </a:prstGeom>
        </p:spPr>
      </p:pic>
      <p:pic>
        <p:nvPicPr>
          <p:cNvPr id="22" name="그림 22">
            <a:extLst>
              <a:ext uri="{FF2B5EF4-FFF2-40B4-BE49-F238E27FC236}">
                <a16:creationId xmlns:a16="http://schemas.microsoft.com/office/drawing/2014/main" id="{BB3F79FA-5709-DCC2-742D-022E431805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44252" y="4640877"/>
            <a:ext cx="2743200" cy="6054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8E61CD-94D6-78EA-FE3B-FC7BDA02648D}"/>
              </a:ext>
            </a:extLst>
          </p:cNvPr>
          <p:cNvSpPr txBox="1"/>
          <p:nvPr/>
        </p:nvSpPr>
        <p:spPr>
          <a:xfrm>
            <a:off x="5089407" y="5493926"/>
            <a:ext cx="55974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페이지가 로드되고 3초후 애니메이션 시작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/>
              </a:rPr>
              <a:t>X축으로</a:t>
            </a:r>
            <a:r>
              <a:rPr lang="ko-KR" altLang="en-US" dirty="0">
                <a:ea typeface="맑은 고딕"/>
              </a:rPr>
              <a:t> 15만큼 무한반복</a:t>
            </a:r>
          </a:p>
        </p:txBody>
      </p:sp>
    </p:spTree>
    <p:extLst>
      <p:ext uri="{BB962C8B-B14F-4D97-AF65-F5344CB8AC3E}">
        <p14:creationId xmlns:p14="http://schemas.microsoft.com/office/powerpoint/2010/main" val="260557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PORTFOLIO</vt:lpstr>
      <vt:lpstr>목차</vt:lpstr>
      <vt:lpstr>PowerPoint 프레젠테이션</vt:lpstr>
      <vt:lpstr>검색창 수정</vt:lpstr>
      <vt:lpstr>메인메뉴 수정</vt:lpstr>
      <vt:lpstr>메인메뉴 수정</vt:lpstr>
      <vt:lpstr>메인메뉴 수정</vt:lpstr>
      <vt:lpstr>배너 수정</vt:lpstr>
      <vt:lpstr>배너 수정</vt:lpstr>
      <vt:lpstr>포스트잇 기능</vt:lpstr>
      <vt:lpstr>가위바위보 클론코딩</vt:lpstr>
      <vt:lpstr>가위바위보 클론코딩</vt:lpstr>
      <vt:lpstr>가위바위보 클론코딩</vt:lpstr>
      <vt:lpstr>피그마</vt:lpstr>
      <vt:lpstr>클라우드를 사용한 웹서비스</vt:lpstr>
      <vt:lpstr>깃, 깃허브를 사용한 버전관리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849</cp:revision>
  <dcterms:created xsi:type="dcterms:W3CDTF">2023-05-01T21:52:54Z</dcterms:created>
  <dcterms:modified xsi:type="dcterms:W3CDTF">2023-05-06T06:47:57Z</dcterms:modified>
</cp:coreProperties>
</file>