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7C087-B1BC-4367-A144-C610C030319D}" v="63" dt="2023-05-02T04:58:32.638"/>
    <p1510:client id="{1BA7FA5E-30BB-4FA2-9757-E79BF5DC6146}" v="330" dt="2023-05-01T22:31:58.418"/>
    <p1510:client id="{B8AAC710-082B-4713-B33F-D06E0D4C18DD}" v="195" dt="2023-05-04T14:08:56.002"/>
    <p1510:client id="{D04F576D-A797-4CDF-96BB-4DDFC45B6634}" v="772" dt="2023-05-02T10:32:49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6085 10054 16383 0 0,'5'0'0'0'0,"5"0"0"0"0,6 0 0 0 0,5 0 0 0 0,2 0 0 0 0,3 0 0 0 0,1 0 0 0 0,0 0 0 0 0,1 0 0 0 0,-1 0 0 0 0,0 0 0 0 0,-1 0 0 0 0,1 0 0 0 0,-1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0,-4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49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6271 13018 16383 0 0,'4'0'0'0'0,"6"0"0"0"0,6 0 0 0 0,5 0 0 0 0,3 0 0 0 0,1 0 0 0 0,2 0 0 0 0,1 0 0 0 0,-1 0 0 0 0,0 0 0 0 0,0 0 0 0 0,-1 0 0 0 0,1 0 0 0 0,-1 0 0 0 0,0 0 0 0 0,0 0 0 0 0,0 0 0 0 0,0 0 0 0 0,0 0 0 0 0,-4 4 0 0 0,-2 2 0 0 0,1-1 0 0 0,0 0 0 0 0,2-2 0 0 0,1-1 0 0 0,1-1 0 0 0,1 0 0 0 0,-4 3 0 0 0,-2 2 0 0 0,1-1 0 0 0,1 0 0 0 0,1-2 0 0 0,1-1 0 0 0,1-2 0 0 0,1 1 0 0 0,0-1 0 0 0,1 0 0 0 0,-1-1 0 0 0,0 1 0 0 0,1 0 0 0 0,-1 0 0 0 0,0 0 0 0 0,0 0 0 0 0,0 0 0 0 0,1 0 0 0 0,-1 0 0 0 0,0 0 0 0 0,0 0 0 0 0,0 0 0 0 0,0 0 0 0 0,0 0 0 0 0,-4 4 0 0 0,-2 2 0 0 0,1 0 0 0 0,0-2 0 0 0,2 0 0 0 0,1-2 0 0 0,1-1 0 0 0,1-1 0 0 0,0 0 0 0 0,1 0 0 0 0,-1 0 0 0 0,0-1 0 0 0,1 1 0 0 0,-1 0 0 0 0,0 0 0 0 0,0 0 0 0 0,1 0 0 0 0,-1 0 0 0 0,0 0 0 0 0,0 0 0 0 0,0 0 0 0 0,0 0 0 0 0,0 0 0 0 0,0 0 0 0 0,1 0 0 0 0,-1 0 0 0 0,0 0 0 0 0,0 0 0 0 0,0 0 0 0 0,0 0 0 0 0,0 0 0 0 0,0 0 0 0 0,1 0 0 0 0,-1 0 0 0 0,0 0 0 0 0,0 0 0 0 0,0 0 0 0 0,0 4 0 0 0,0 2 0 0 0,0 0 0 0 0,1-2 0 0 0,-1 0 0 0 0,0-2 0 0 0,0-1 0 0 0,0-1 0 0 0,0 0 0 0 0,0 0 0 0 0,1 0 0 0 0,-1-1 0 0 0,0 1 0 0 0,0 0 0 0 0,0 0 0 0 0,-4 4 0 0 0,-2 2 0 0 0,0 0 0 0 0,2-1 0 0 0,1-2 0 0 0,1-1 0 0 0,1-1 0 0 0,1-1 0 0 0,0 0 0 0 0,0 0 0 0 0,1 0 0 0 0,-1 0 0 0 0,0-1 0 0 0,1 1 0 0 0,-1 0 0 0 0,0 0 0 0 0,-4-4 0 0 0,-2-2 0 0 0,0 0 0 0 0,2 2 0 0 0,1 0 0 0 0,1 2 0 0 0,1 1 0 0 0,1 1 0 0 0,0 0 0 0 0,0 0 0 0 0,1 0 0 0 0,-1 1 0 0 0,0-1 0 0 0,-4-5 0 0 0,-1 0 0 0 0,-1-1 0 0 0,2 2 0 0 0,1 0 0 0 0,1 2 0 0 0,1 1 0 0 0,0 1 0 0 0,2 0 0 0 0,-6-4 0 0 0,0-2 0 0 0,0 0 0 0 0,0 2 0 0 0,2 1 0 0 0,2 1 0 0 0,0 1 0 0 0,1 1 0 0 0,0 0 0 0 0,0 0 0 0 0,0 0 0 0 0,1 0 0 0 0,-1 1 0 0 0,0-1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0,-4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49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10160 12118 16383 0 0,'4'0'0'0'0,"7"0"0"0"0,5 0 0 0 0,4 0 0 0 0,0 4 0 0 0,-1 2 0 0 0,3 0 0 0 0,0-2 0 0 0,-2 4 0 0 0,-1 0 0 0 0,1-1 0 0 0,2-2 0 0 0,1-2 0 0 0,1-1 0 0 0,2-1 0 0 0,0-1 0 0 0,0 0 0 0 0,0-1 0 0 0,1 1 0 0 0,-1 0 0 0 0,1-1 0 0 0,-1 1 0 0 0,0 0 0 0 0,0 0 0 0 0,0 0 0 0 0,0 0 0 0 0,1 0 0 0 0,-1 0 0 0 0,0 0 0 0 0,0 0 0 0 0,0 0 0 0 0,0 0 0 0 0,0 0 0 0 0,0 0 0 0 0,1 0 0 0 0,-1 0 0 0 0,-5 5 0 0 0,0 1 0 0 0,-1-1 0 0 0,2 0 0 0 0,1-2 0 0 0,1-1 0 0 0,1-1 0 0 0,1-1 0 0 0,0 0 0 0 0,0 0 0 0 0,0 0 0 0 0,1 0 0 0 0,-1 0 0 0 0,0-1 0 0 0,1 1 0 0 0,-6 5 0 0 0,0 1 0 0 0,-1-1 0 0 0,2 0 0 0 0,1-2 0 0 0,1-1 0 0 0,1-1 0 0 0,0 0 0 0 0,2-1 0 0 0,-1-1 0 0 0,0 1 0 0 0,1 4 0 0 0,-1 2 0 0 0,0 0 0 0 0,0-2 0 0 0,1-1 0 0 0,-1-1 0 0 0,0-1 0 0 0,0 0 0 0 0,0-1 0 0 0,0 0 0 0 0,0-1 0 0 0,0 1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0,-4-5 0 0 0,-2-1 0 0 0,0 1 0 0 0,2 0 0 0 0,1 2 0 0 0,-3-4 0 0 0,-1 0 0 0 0,-4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6429 6879 16383 0 0,'0'5'0'0'0,"0"5"0"0"0,0 6 0 0 0,0 4 0 0 0,0 4 0 0 0,0 2 0 0 0,0 1 0 0 0,0 0 0 0 0,0 0 0 0 0,0 0 0 0 0,0 0 0 0 0,0 0 0 0 0,0-1 0 0 0,0 0 0 0 0,0 1 0 0 0,0-1 0 0 0,0 0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0,0-9 0 0 0,0-11 0 0 0,0-8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24818 7618 16383 0 0,'0'-4'0'0'0,"4"-2"0"0"0,7-4 0 0 0,5-1 0 0 0,0-2 0 0 0,2 0 0 0 0,-3-1 0 0 0,2 1 0 0 0,-3-1 0 0 0,0 1 0 0 0,4 3 0 0 0,-3-1 0 0 0,1 2 0 0 0,3 1 0 0 0,2 3 0 0 0,2 2 0 0 0,1 2 0 0 0,2 0 0 0 0,0 1 0 0 0,1 1 0 0 0,-1-1 0 0 0,-4 5 0 0 0,-1 1 0 0 0,-5 5 0 0 0,-5 4 0 0 0,1-1 0 0 0,-3 3 0 0 0,-2 2 0 0 0,-2 3 0 0 0,2 1 0 0 0,0 2 0 0 0,-1 1 0 0 0,-2 1 0 0 0,-1-1 0 0 0,-2 1 0 0 0,0 0 0 0 0,-1-1 0 0 0,0 0 0 0 0,-1 1 0 0 0,1-1 0 0 0,0 0 0 0 0,0 0 0 0 0,-1 0 0 0 0,1 0 0 0 0,0 0 0 0 0,-4-4 0 0 0,-2-2 0 0 0,-4 1 0 0 0,0 0 0 0 0,-4-2 0 0 0,2-1 0 0 0,-3-3 0 0 0,-2-4 0 0 0,1 0 0 0 0,-1-1 0 0 0,-2-3 0 0 0,3 2 0 0 0,-2 0 0 0 0,4 2 0 0 0,-1 0 0 0 0,-3-2 0 0 0,3 1 0 0 0,-2 0 0 0 0,-1-3 0 0 0,-3-1 0 0 0,-2-3 0 0 0,3 3 0 0 0,0 1 0 0 0,0-2 0 0 0,2 4 0 0 0,10-1 0 0 0,10 0 0 0 0,9-3 0 0 0,7-2 0 0 0,5-1 0 0 0,4-1 0 0 0,0-1 0 0 0,1 0 0 0 0,0 0 0 0 0,0-1 0 0 0,-1 1 0 0 0,0 0 0 0 0,0-1 0 0 0,-6-3 0 0 0,0-2 0 0 0,-1 0 0 0 0,2 2 0 0 0,0-4 0 0 0,2 0 0 0 0,1 2 0 0 0,-3-4 0 0 0,-2 1 0 0 0,-4-3 0 0 0,0 1 0 0 0,2 2 0 0 0,-3-2 0 0 0,1 1 0 0 0,2 2 0 0 0,3 3 0 0 0,-3-3 0 0 0,0 1 0 0 0,2 1 0 0 0,-3-3 0 0 0,1 0 0 0 0,1 2 0 0 0,2 2 0 0 0,-3-3 0 0 0,0 0 0 0 0,2 2 0 0 0,2 1 0 0 0,1 2 0 0 0,1 2 0 0 0,-3-5 0 0 0,0 0 0 0 0,-1 1 0 0 0,-2 5 0 0 0,-10 3 0 0 0,-5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11508 13441 16383 0 0,'4'0'0'0'0,"7"0"0"0"0,5 0 0 0 0,4 4 0 0 0,4 2 0 0 0,2 0 0 0 0,1-2 0 0 0,0 0 0 0 0,0-2 0 0 0,0-1 0 0 0,0-1 0 0 0,-5 5 0 0 0,-1 0 0 0 0,-1 1 0 0 0,2-2 0 0 0,1-1 0 0 0,-4 3 0 0 0,1 1 0 0 0,0-1 0 0 0,1-1 0 0 0,2-2 0 0 0,-3 3 0 0 0,0 1 0 0 0,-5 3 0 0 0,-3 5 0 0 0,-5 4 0 0 0,-3 3 0 0 0,-3 3 0 0 0,0 1 0 0 0,-2 0 0 0 0,-4-3 0 0 0,-7-7 0 0 0,0 0 0 0 0,-3-4 0 0 0,-3-4 0 0 0,-4-3 0 0 0,-1-2 0 0 0,-3-2 0 0 0,0-1 0 0 0,0-1 0 0 0,-1 0 0 0 0,0 1 0 0 0,0-1 0 0 0,5 5 0 0 0,2 2 0 0 0,4 4 0 0 0,4 5 0 0 0,6 4 0 0 0,2 3 0 0 0,3 3 0 0 0,5-3 0 0 0,3-1 0 0 0,4-4 0 0 0,0 0 0 0 0,3-4 0 0 0,-1 1 0 0 0,2-2 0 0 0,-2 2 0 0 0,1-2 0 0 0,4-3 0 0 0,-3 1 0 0 0,2 0 0 0 0,1-3 0 0 0,-1 2 0 0 0,0 0 0 0 0,2-2 0 0 0,-2 3 0 0 0,0-1 0 0 0,2-2 0 0 0,2 3 0 0 0,2-1 0 0 0,1-2 0 0 0,-3 3 0 0 0,-1-1 0 0 0,1-2 0 0 0,1-1 0 0 0,-3 1 0 0 0,-1 1 0 0 0,2 3 0 0 0,1 4 0 0 0,2-1 0 0 0,-3 2 0 0 0,0-1 0 0 0,-4 0 0 0 0,-5 3 0 0 0,-4 2 0 0 0,-3 3 0 0 0,-2 1 0 0 0,-7-3 0 0 0,-1 0 0 0 0,-5-5 0 0 0,-5 0 0 0 0,-4-2 0 0 0,2 0 0 0 0,-1-2 0 0 0,2 1 0 0 0,1-1 0 0 0,-2-3 0 0 0,2 1 0 0 0,-1 0 0 0 0,-2-3 0 0 0,-1-2 0 0 0,-3-2 0 0 0,3 3 0 0 0,0 1 0 0 0,0-2 0 0 0,2 4 0 0 0,1-1 0 0 0,-2 0 0 0 0,-2-3 0 0 0,3 3 0 0 0,0 0 0 0 0,-2-2 0 0 0,3 3 0 0 0,0 0 0 0 0,-2-2 0 0 0,2 3 0 0 0,0-1 0 0 0,-1-1 0 0 0,1 1 0 0 0,0 1 0 0 0,-1-3 0 0 0,-3-2 0 0 0,-2-1 0 0 0,-2-3 0 0 0,0 0 0 0 0,3-6 0 0 0,2-1 0 0 0,-1 0 0 0 0,-1 1 0 0 0,-1 2 0 0 0,-2 0 0 0 0,0 2 0 0 0,4-4 0 0 0,5-5 0 0 0,6-6 0 0 0,4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15791 7408 16383 0 0,'-5'0'0'0'0,"-1"5"0"0"0,-4 1 0 0 0,0 4 0 0 0,-3 0 0 0 0,-4 4 0 0 0,-4-2 0 0 0,3 2 0 0 0,-1-1 0 0 0,3 2 0 0 0,0-3 0 0 0,2 2 0 0 0,0-1 0 0 0,2 1 0 0 0,-2-2 0 0 0,2 2 0 0 0,-2-2 0 0 0,2 2 0 0 0,-1-2 0 0 0,1 2 0 0 0,-2-2 0 0 0,2 2 0 0 0,-2-1 0 0 0,1 0 0 0 0,0 0 0 0 0,0 1 0 0 0,-1-2 0 0 0,2 2 0 0 0,3 2 0 0 0,7 0 0 0 0,8-4 0 0 0,4 0 0 0 0,4-1 0 0 0,4-2 0 0 0,0 1 0 0 0,0-1 0 0 0,2-2 0 0 0,2-3 0 0 0,2-1 0 0 0,1 3 0 0 0,1 1 0 0 0,0-2 0 0 0,0 0 0 0 0,1-3 0 0 0,-1 4 0 0 0,1 1 0 0 0,-1-1 0 0 0,0-2 0 0 0,1-1 0 0 0,-1-1 0 0 0,0-1 0 0 0,0-1 0 0 0,0 0 0 0 0,-4 4 0 0 0,-2 2 0 0 0,0-1 0 0 0,2 0 0 0 0,1-2 0 0 0,1-1 0 0 0,1-1 0 0 0,1-1 0 0 0,0 0 0 0 0,-4 4 0 0 0,-2 2 0 0 0,1-1 0 0 0,1 0 0 0 0,1-2 0 0 0,1-1 0 0 0,1-1 0 0 0,1-1 0 0 0,0 0 0 0 0,-4 4 0 0 0,-2 2 0 0 0,1 0 0 0 0,1-2 0 0 0,1-1 0 0 0,1-1 0 0 0,1-1 0 0 0,-3 4 0 0 0,-7-4 0 0 0,-4-1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16111 7435 16383 0 0,'0'4'0'0'0,"-5"2"0"0"0,-1 4 0 0 0,1 5 0 0 0,-4 0 0 0 0,0 2 0 0 0,1 2 0 0 0,2 2 0 0 0,-2 3 0 0 0,0 1 0 0 0,2 1 0 0 0,1 0 0 0 0,2 1 0 0 0,1 0 0 0 0,2-1 0 0 0,-5-4 0 0 0,0-1 0 0 0,-1-1 0 0 0,2 2 0 0 0,1 1 0 0 0,1 1 0 0 0,1 1 0 0 0,1 1 0 0 0,0 0 0 0 0,-4-4 0 0 0,-2-2 0 0 0,1 1 0 0 0,0 1 0 0 0,2 1 0 0 0,-3-4 0 0 0,-1 1 0 0 0,1 0 0 0 0,1 1 0 0 0,2 2 0 0 0,-3-3 0 0 0,-1 0 0 0 0,1 0 0 0 0,2 2 0 0 0,-3-4 0 0 0,-1 1 0 0 0,2 1 0 0 0,5-3 0 0 0,4-5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24421 18865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4260 6429 16383 0 0,'4'0'0'0'0,"2"5"0"0"0,4 1 0 0 0,5-1 0 0 0,4 4 0 0 0,4 0 0 0 0,2-1 0 0 0,1-2 0 0 0,1-3 0 0 0,0-1 0 0 0,0-1 0 0 0,0-1 0 0 0,-1 0 0 0 0,1 0 0 0 0,-1-1 0 0 0,0 1 0 0 0,0 0 0 0 0,0 0 0 0 0,1 0 0 0 0,-1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4 0 0 0,0 2 0 0 0,0 0 0 0 0,0-2 0 0 0,0-1 0 0 0,0-1 0 0 0,0-1 0 0 0,1 0 0 0 0,-1-1 0 0 0,0 0 0 0 0,0-1 0 0 0,-4 6 0 0 0,-2 0 0 0 0,0 1 0 0 0,2-2 0 0 0,1-1 0 0 0,1-1 0 0 0,1 0 0 0 0,1-2 0 0 0,0 0 0 0 0,0 0 0 0 0,1 0 0 0 0,-1-1 0 0 0,0 1 0 0 0,1 0 0 0 0,-6 4 0 0 0,0 2 0 0 0,-1 0 0 0 0,2-2 0 0 0,1 0 0 0 0,1-2 0 0 0,1-1 0 0 0,1-1 0 0 0,0 0 0 0 0,0 0 0 0 0,0 0 0 0 0,1-1 0 0 0,-1 1 0 0 0,0 0 0 0 0,1 0 0 0 0,-1 0 0 0 0,0 0 0 0 0,0 0 0 0 0,0 0 0 0 0,0 0 0 0 0,0 0 0 0 0,0 0 0 0 0,1 0 0 0 0,-1 0 0 0 0,0 0 0 0 0,0 0 0 0 0,0 0 0 0 0,0 0 0 0 0,-4-4 0 0 0,-2-2 0 0 0,1 0 0 0 0,0 2 0 0 0,2 0 0 0 0,1 2 0 0 0,1 1 0 0 0,1 1 0 0 0,0 0 0 0 0,0 0 0 0 0,1 0 0 0 0,-1 0 0 0 0,1 1 0 0 0,-6-6 0 0 0,0 0 0 0 0,-1-1 0 0 0,2 1 0 0 0,1 2 0 0 0,1 1 0 0 0,1 1 0 0 0,1 1 0 0 0,-5-5 0 0 0,0-1 0 0 0,-1 1 0 0 0,2 1 0 0 0,1 1 0 0 0,2 1 0 0 0,0 1 0 0 0,1 1 0 0 0,0 0 0 0 0,0 0 0 0 0,0 0 0 0 0,1 0 0 0 0,-1 0 0 0 0,0 1 0 0 0,1-1 0 0 0,-1 0 0 0 0,0 0 0 0 0,0 0 0 0 0,0 0 0 0 0,0 0 0 0 0,0 0 0 0 0,1 0 0 0 0,-1 0 0 0 0,0 0 0 0 0,0 0 0 0 0,0 0 0 0 0,0 0 0 0 0,0 0 0 0 0,0 0 0 0 0,1 0 0 0 0,-1 0 0 0 0,0 0 0 0 0,-4-5 0 0 0,-2-1 0 0 0,0 1 0 0 0,2 0 0 0 0,1 2 0 0 0,1 1 0 0 0,1 1 0 0 0,1 0 0 0 0,0 1 0 0 0,0 1 0 0 0,0-1 0 0 0,1 0 0 0 0,-1 0 0 0 0,0 0 0 0 0,1 0 0 0 0,-1 1 0 0 0,0-1 0 0 0,0 0 0 0 0,0 0 0 0 0,0 0 0 0 0,1 0 0 0 0,-1 0 0 0 0,0 0 0 0 0,0 0 0 0 0,0 0 0 0 0,0 0 0 0 0,0 0 0 0 0,0 0 0 0 0,1 0 0 0 0,-6-5 0 0 0,-1-1 0 0 0,1 1 0 0 0,1 0 0 0 0,-4 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14393 8043 16383 0 0,'5'0'0'0'0,"5"0"0"0"0,2-4 0 0 0,2-2 0 0 0,4 0 0 0 0,4 1 0 0 0,1 2 0 0 0,2 1 0 0 0,2 1 0 0 0,-1 1 0 0 0,1 0 0 0 0,0 0 0 0 0,0 0 0 0 0,-1 0 0 0 0,0 1 0 0 0,1-1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6085 13626 16383 0 0,'0'-5'0'0'0,"5"-1"0"0"0,5 1 0 0 0,6 0 0 0 0,5 2 0 0 0,2 1 0 0 0,3 1 0 0 0,1 0 0 0 0,0 1 0 0 0,1 1 0 0 0,-1-1 0 0 0,0 0 0 0 0,-1 0 0 0 0,1 0 0 0 0,-1 1 0 0 0,0-1 0 0 0,0 0 0 0 0,0 0 0 0 0,0 0 0 0 0,0 0 0 0 0,0 0 0 0 0,0 0 0 0 0,1 0 0 0 0,-1 0 0 0 0,0 0 0 0 0,0 0 0 0 0,0 0 0 0 0,0 0 0 0 0,0 0 0 0 0,1 0 0 0 0,-6 4 0 0 0,-1 2 0 0 0,1 0 0 0 0,1-2 0 0 0,0-1 0 0 0,3-1 0 0 0,0-1 0 0 0,0 0 0 0 0,1-1 0 0 0,1 0 0 0 0,-1-1 0 0 0,1 1 0 0 0,-1 0 0 0 0,0 0 0 0 0,0 0 0 0 0,1 0 0 0 0,-1 0 0 0 0,0 0 0 0 0,0 0 0 0 0,-4-5 0 0 0,-7-1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14288 9472 16383 0 0,'4'0'0'0'0,"6"0"0"0"0,6 0 0 0 0,0 5 0 0 0,2 0 0 0 0,2 1 0 0 0,3-1 0 0 0,1-2 0 0 0,1-1 0 0 0,1-1 0 0 0,0-1 0 0 0,1 0 0 0 0,0 0 0 0 0,-1 0 0 0 0,0 0 0 0 0,1-1 0 0 0,-1 1 0 0 0,0 0 0 0 0,0 0 0 0 0,0 0 0 0 0,0 0 0 0 0,1 0 0 0 0,-1 0 0 0 0,0 0 0 0 0,0 0 0 0 0,0 0 0 0 0,0 0 0 0 0,0 0 0 0 0,0 0 0 0 0,1 0 0 0 0,-1 0 0 0 0,0 0 0 0 0,0 5 0 0 0,5 1 0 0 0,1-1 0 0 0,-1 0 0 0 0,0-2 0 0 0,-2-1 0 0 0,0-1 0 0 0,-2-1 0 0 0,-5 5 0 0 0,-2 1 0 0 0,0-1 0 0 0,2-1 0 0 0,0-1 0 0 0,2-1 0 0 0,1-1 0 0 0,1 0 0 0 0,0-1 0 0 0,0-1 0 0 0,1 1 0 0 0,-1 0 0 0 0,0 0 0 0 0,1 0 0 0 0,-1-1 0 0 0,0 1 0 0 0,0 0 0 0 0,0 0 0 0 0,-4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14684 11059 16383 0 0,'5'0'0'0'0,"5"0"0"0"0,6 0 0 0 0,5 0 0 0 0,2 0 0 0 0,3 0 0 0 0,1 0 0 0 0,0 0 0 0 0,1 0 0 0 0,-1 0 0 0 0,-1 0 0 0 0,1 0 0 0 0,-1 0 0 0 0,1 0 0 0 0,-1 0 0 0 0,0 0 0 0 0,0 0 0 0 0,0 0 0 0 0,0 0 0 0 0,0 0 0 0 0,-4-4 0 0 0,-2-2 0 0 0,1 0 0 0 0,0 2 0 0 0,2 0 0 0 0,1 2 0 0 0,1 1 0 0 0,1 1 0 0 0,0 0 0 0 0,1 0 0 0 0,-1 0 0 0 0,0 1 0 0 0,1-1 0 0 0,-1 0 0 0 0,0 0 0 0 0,0 0 0 0 0,0 0 0 0 0,1 0 0 0 0,-1 0 0 0 0,0 0 0 0 0,0 0 0 0 0,0 0 0 0 0,0 0 0 0 0,0 0 0 0 0,0 0 0 0 0,1 0 0 0 0,-1 0 0 0 0,0 0 0 0 0,0 0 0 0 0,0 0 0 0 0,0 0 0 0 0,0 0 0 0 0,0 0 0 0 0,1 0 0 0 0,-1 0 0 0 0,-5 5 0 0 0,0 0 0 0 0,-1 1 0 0 0,2-1 0 0 0,1-2 0 0 0,1-1 0 0 0,1-1 0 0 0,1 4 0 0 0,0 1 0 0 0,0-1 0 0 0,0-1 0 0 0,1-1 0 0 0,-1-1 0 0 0,0-1 0 0 0,-4 4 0 0 0,-2 1 0 0 0,1-1 0 0 0,1 0 0 0 0,0-2 0 0 0,3-2 0 0 0,0 0 0 0 0,-4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20294 4260 16383 0 0,'4'0'0'0'0,"6"0"0"0"0,6 0 0 0 0,5 0 0 0 0,3 0 0 0 0,1 0 0 0 0,2 0 0 0 0,0 0 0 0 0,1 0 0 0 0,-1 0 0 0 0,0 0 0 0 0,-1 0 0 0 0,1 0 0 0 0,-1 0 0 0 0,0 0 0 0 0,0 0 0 0 0,0 0 0 0 0,-4 4 0 0 0,-2 2 0 0 0,0 0 0 0 0,2-2 0 0 0,1 0 0 0 0,1-2 0 0 0,1-1 0 0 0,1-1 0 0 0,0 0 0 0 0,0 0 0 0 0,1 4 0 0 0,-1 2 0 0 0,0-1 0 0 0,1 0 0 0 0,-1-2 0 0 0,0-1 0 0 0,0-1 0 0 0,0-1 0 0 0,0 0 0 0 0,1 0 0 0 0,-1 0 0 0 0,0-1 0 0 0,0 1 0 0 0,0 0 0 0 0,0 0 0 0 0,0 0 0 0 0,0 0 0 0 0,1 0 0 0 0,-1 0 0 0 0,0 0 0 0 0,0 0 0 0 0,0 0 0 0 0,0 0 0 0 0,0 0 0 0 0,1 0 0 0 0,-1 0 0 0 0,0 0 0 0 0,0 0 0 0 0,0 0 0 0 0,0 0 0 0 0,-4-4 0 0 0,-2-2 0 0 0,1 0 0 0 0,0 2 0 0 0,2 0 0 0 0,1 2 0 0 0,1 1 0 0 0,1 1 0 0 0,0 0 0 0 0,0 0 0 0 0,1 0 0 0 0,-1 0 0 0 0,1-4 0 0 0,-1-2 0 0 0,0 1 0 0 0,-4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20346 8493 16383 0 0,'0'4'0'0'0,"5"2"0"0"0,5 0 0 0 0,6-2 0 0 0,5 0 0 0 0,3-2 0 0 0,-3 3 0 0 0,0 1 0 0 0,0 0 0 0 0,2-2 0 0 0,1-1 0 0 0,1-1 0 0 0,-4 3 0 0 0,-1 2 0 0 0,1-2 0 0 0,0-1 0 0 0,2-1 0 0 0,2-1 0 0 0,0-1 0 0 0,1-1 0 0 0,0 0 0 0 0,0 0 0 0 0,1 0 0 0 0,-1 0 0 0 0,0-1 0 0 0,1-3 0 0 0,-1-2 0 0 0,0 0 0 0 0,0 2 0 0 0,0 0 0 0 0,0 2 0 0 0,-4-3 0 0 0,-2-1 0 0 0,1 0 0 0 0,0 2 0 0 0,2 1 0 0 0,-3-4 0 0 0,-1 1 0 0 0,1 0 0 0 0,2 1 0 0 0,-4-2 0 0 0,1-1 0 0 0,1 2 0 0 0,1 1 0 0 0,2 2 0 0 0,1 1 0 0 0,2 1 0 0 0,0 1 0 0 0,0 0 0 0 0,1 1 0 0 0,-1-1 0 0 0,0 0 0 0 0,1 0 0 0 0,-1 1 0 0 0,0-1 0 0 0,0 0 0 0 0,1 0 0 0 0,-1 0 0 0 0,0 0 0 0 0,0 0 0 0 0,0 0 0 0 0,0 0 0 0 0,0 0 0 0 0,0 0 0 0 0,1 0 0 0 0,-1 0 0 0 0,0 0 0 0 0,0 0 0 0 0,0 0 0 0 0,-4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20294 12647 16383 0 0,'4'0'0'0'0,"2"5"0"0"0,4 0 0 0 0,5 1 0 0 0,4-1 0 0 0,4-2 0 0 0,1-1 0 0 0,3-1 0 0 0,-1-1 0 0 0,2 0 0 0 0,-1 0 0 0 0,-1 0 0 0 0,1 0 0 0 0,-1-1 0 0 0,1 1 0 0 0,-1 0 0 0 0,0 0 0 0 0,0 0 0 0 0,0 0 0 0 0,0 0 0 0 0,0 0 0 0 0,1 0 0 0 0,-1 0 0 0 0,0 0 0 0 0,0 0 0 0 0,0 0 0 0 0,0 0 0 0 0,0 0 0 0 0,1 0 0 0 0,-1 0 0 0 0,0 0 0 0 0,0 0 0 0 0,0 0 0 0 0,0 0 0 0 0,0 0 0 0 0,-4 5 0 0 0,-2 1 0 0 0,1-1 0 0 0,0 0 0 0 0,2-2 0 0 0,1-1 0 0 0,1-1 0 0 0,1-1 0 0 0,0 0 0 0 0,1 0 0 0 0,-1 0 0 0 0,0 0 0 0 0,-4 4 0 0 0,-1 2 0 0 0,-1-1 0 0 0,2 0 0 0 0,1-2 0 0 0,1-1 0 0 0,1-1 0 0 0,1 0 0 0 0,0-1 0 0 0,0-1 0 0 0,0 1 0 0 0,1 0 0 0 0,-1 0 0 0 0,0 0 0 0 0,1 0 0 0 0,-1-1 0 0 0,0 1 0 0 0,0 0 0 0 0,0 0 0 0 0,0 0 0 0 0,-4-4 0 0 0,-2-2 0 0 0,1 0 0 0 0,0 2 0 0 0,2 1 0 0 0,1 1 0 0 0,1 1 0 0 0,1 0 0 0 0,0 1 0 0 0,0 0 0 0 0,1 1 0 0 0,-1-1 0 0 0,1 0 0 0 0,-1 0 0 0 0,0 0 0 0 0,0 0 0 0 0,0 0 0 0 0,1 0 0 0 0,-1 0 0 0 0,0 0 0 0 0,0 0 0 0 0,0 0 0 0 0,0 0 0 0 0,0 0 0 0 0,0 0 0 0 0,1 0 0 0 0,-6-4 0 0 0,-1-2 0 0 0,1 0 0 0 0,1 2 0 0 0,0 1 0 0 0,3 1 0 0 0,0 1 0 0 0,0 0 0 0 0,1 1 0 0 0,-4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6006 17118 16383 0 0,'4'0'0'0'0,"7"0"0"0"0,5 0 0 0 0,4 0 0 0 0,4 0 0 0 0,2 0 0 0 0,1 0 0 0 0,0 0 0 0 0,0 0 0 0 0,0 0 0 0 0,0 0 0 0 0,0 0 0 0 0,-1 0 0 0 0,0 0 0 0 0,1 0 0 0 0,-1 0 0 0 0,0 0 0 0 0,-5-4 0 0 0,0-2 0 0 0,-1 0 0 0 0,2 1 0 0 0,0 2 0 0 0,3 1 0 0 0,0 1 0 0 0,0 1 0 0 0,1 0 0 0 0,1 0 0 0 0,-1 0 0 0 0,1 0 0 0 0,-1 1 0 0 0,0-1 0 0 0,0 0 0 0 0,1 0 0 0 0,-1 0 0 0 0,0 0 0 0 0,0 0 0 0 0,0 0 0 0 0,0 0 0 0 0,0 0 0 0 0,0 0 0 0 0,1 0 0 0 0,-1 0 0 0 0,0 0 0 0 0,0 0 0 0 0,0 0 0 0 0,0 0 0 0 0,-4-5 0 0 0,-2-1 0 0 0,1 1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15849 11509 16383 0 0,'4'0'0'0'0,"6"0"0"0"0,6 0 0 0 0,5 0 0 0 0,3 0 0 0 0,1 0 0 0 0,2 0 0 0 0,0 0 0 0 0,1 0 0 0 0,-1 0 0 0 0,0 0 0 0 0,-1 0 0 0 0,1 0 0 0 0,-1 0 0 0 0,-4 5 0 0 0,-2 1 0 0 0,0-1 0 0 0,2 0 0 0 0,1-2 0 0 0,1-1 0 0 0,1-1 0 0 0,0 0 0 0 0,2-1 0 0 0,-1-1 0 0 0,0 1 0 0 0,1 0 0 0 0,-1 0 0 0 0,0 0 0 0 0,0 0 0 0 0,1-1 0 0 0,-1 1 0 0 0,0 0 0 0 0,0 0 0 0 0,0 0 0 0 0,0 0 0 0 0,0 0 0 0 0,1 1 0 0 0,-1-1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0,-4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16007 13916 16383 0 0,'5'0'0'0'0,"5"0"0"0"0,6 0 0 0 0,5 0 0 0 0,2 0 0 0 0,-1 5 0 0 0,-1 1 0 0 0,0-1 0 0 0,2 0 0 0 0,1-2 0 0 0,1-1 0 0 0,-4 4 0 0 0,-1 0 0 0 0,0 0 0 0 0,2-2 0 0 0,1-1 0 0 0,2-1 0 0 0,0-1 0 0 0,1-1 0 0 0,0 0 0 0 0,0 0 0 0 0,1-1 0 0 0,-1 1 0 0 0,0 0 0 0 0,1 0 0 0 0,-1 0 0 0 0,0 0 0 0 0,0 0 0 0 0,0 0 0 0 0,-4-5 0 0 0,-2-1 0 0 0,1 1 0 0 0,0 0 0 0 0,2 2 0 0 0,1 1 0 0 0,1 1 0 0 0,1 0 0 0 0,0-3 0 0 0,0-2 0 0 0,1 1 0 0 0,-1 1 0 0 0,0 1 0 0 0,1 1 0 0 0,-1-4 0 0 0,0 0 0 0 0,0 0 0 0 0,0 2 0 0 0,-4-3 0 0 0,-2-1 0 0 0,1 1 0 0 0,0 3 0 0 0,2 0 0 0 0,1 3 0 0 0,1 0 0 0 0,1 1 0 0 0,0 0 0 0 0,-4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15954 16192 16383 0 0,'5'0'0'0'0,"5"0"0"0"0,6 0 0 0 0,5 0 0 0 0,2 0 0 0 0,3 0 0 0 0,1 0 0 0 0,0 0 0 0 0,1 0 0 0 0,-1 0 0 0 0,-5 4 0 0 0,-1 2 0 0 0,-1 0 0 0 0,2-2 0 0 0,1 0 0 0 0,1-2 0 0 0,1-1 0 0 0,1-1 0 0 0,0 0 0 0 0,0 0 0 0 0,1 0 0 0 0,-1-1 0 0 0,0 1 0 0 0,1 0 0 0 0,-1 0 0 0 0,-4-5 0 0 0,-2 0 0 0 0,0-1 0 0 0,2 1 0 0 0,1 2 0 0 0,1 1 0 0 0,1 1 0 0 0,-4-4 0 0 0,-1-1 0 0 0,1 1 0 0 0,1 1 0 0 0,1 1 0 0 0,1 1 0 0 0,2 1 0 0 0,-1 1 0 0 0,2 0 0 0 0,-1 0 0 0 0,0 0 0 0 0,1 0 0 0 0,-1 0 0 0 0,0 1 0 0 0,0-1 0 0 0,-4-5 0 0 0,-2-1 0 0 0,1 1 0 0 0,0 0 0 0 0,2 2 0 0 0,1 1 0 0 0,2 1 0 0 0,-1 0 0 0 0,1 1 0 0 0,1 1 0 0 0,-1-1 0 0 0,0 0 0 0 0,1 0 0 0 0,-1 0 0 0 0,0 1 0 0 0,0-1 0 0 0,1 0 0 0 0,-1 0 0 0 0,0 0 0 0 0,0 0 0 0 0,0 0 0 0 0,0 0 0 0 0,-4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7117 7673 16383 0 0,'5'0'0'0'0,"5"0"0"0"0,6 0 0 0 0,0 4 0 0 0,2 2 0 0 0,2 0 0 0 0,2-2 0 0 0,2 0 0 0 0,2-2 0 0 0,0-1 0 0 0,0-1 0 0 0,1 0 0 0 0,-5 4 0 0 0,-2 2 0 0 0,1-1 0 0 0,1 0 0 0 0,-3 2 0 0 0,-1 1 0 0 0,1-1 0 0 0,-2 2 0 0 0,-5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7197 8096 16383 0 0,'4'0'0'0'0,"6"0"0"0"0,6 0 0 0 0,5 0 0 0 0,3 0 0 0 0,2 0 0 0 0,0 0 0 0 0,2 0 0 0 0,-1 0 0 0 0,-4 5 0 0 0,-3 1 0 0 0,1-1 0 0 0,-3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7170 8493 16383 0 0,'0'-5'0'0'0,"5"-1"0"0"0,5 1 0 0 0,6 0 0 0 0,5 2 0 0 0,2 1 0 0 0,3 1 0 0 0,1 1 0 0 0,0 0 0 0 0,0 0 0 0 0,0 0 0 0 0,0 0 0 0 0,0 0 0 0 0,-1 1 0 0 0,1-1 0 0 0,-1 0 0 0 0,0 0 0 0 0,-5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1.png"/><Relationship Id="rId19" Type="http://schemas.openxmlformats.org/officeDocument/2006/relationships/customXml" Target="../ink/ink8.xml"/><Relationship Id="rId4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9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24.png"/><Relationship Id="rId14" Type="http://schemas.openxmlformats.org/officeDocument/2006/relationships/customXml" Target="../ink/ink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22.xml"/><Relationship Id="rId1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customXml" Target="../ink/ink19.xml"/><Relationship Id="rId12" Type="http://schemas.openxmlformats.org/officeDocument/2006/relationships/image" Target="../media/image33.png"/><Relationship Id="rId17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32.pn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customXml" Target="../ink/ink20.xml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박찬희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71315-5F88-35C1-FDCA-F1BF2A7D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피그마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FA63B99-E025-6B8E-34D0-2B78EAEE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99" y="952087"/>
            <a:ext cx="7512755" cy="4342344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05E0A1E-5C7B-3C97-DB5E-07DA8FB9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9" y="952265"/>
            <a:ext cx="2209800" cy="34671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44A29021-E848-B18B-5CF6-A7C7363E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1" y="948267"/>
            <a:ext cx="2165818" cy="572346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4E46EC-0871-CEEE-EE71-A98AE5C2EF01}"/>
              </a:ext>
            </a:extLst>
          </p:cNvPr>
          <p:cNvSpPr/>
          <p:nvPr/>
        </p:nvSpPr>
        <p:spPr>
          <a:xfrm>
            <a:off x="84667" y="893703"/>
            <a:ext cx="2304814" cy="58890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9615B47-466B-E3E5-ED35-9ECC2F016295}"/>
              </a:ext>
            </a:extLst>
          </p:cNvPr>
          <p:cNvSpPr/>
          <p:nvPr/>
        </p:nvSpPr>
        <p:spPr>
          <a:xfrm>
            <a:off x="4967110" y="1100667"/>
            <a:ext cx="6613407" cy="13546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9E6F87-959A-30D8-2F18-A570AD6574DB}"/>
              </a:ext>
            </a:extLst>
          </p:cNvPr>
          <p:cNvSpPr/>
          <p:nvPr/>
        </p:nvSpPr>
        <p:spPr>
          <a:xfrm>
            <a:off x="2351852" y="837258"/>
            <a:ext cx="2210740" cy="372533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88CDC4-4830-4719-493A-D0CED3BD7AE5}"/>
              </a:ext>
            </a:extLst>
          </p:cNvPr>
          <p:cNvSpPr/>
          <p:nvPr/>
        </p:nvSpPr>
        <p:spPr>
          <a:xfrm>
            <a:off x="4619036" y="2436518"/>
            <a:ext cx="7413037" cy="279400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3E3C8-9AFF-1266-BCF2-6E9C0543C790}"/>
              </a:ext>
            </a:extLst>
          </p:cNvPr>
          <p:cNvSpPr txBox="1"/>
          <p:nvPr/>
        </p:nvSpPr>
        <p:spPr>
          <a:xfrm>
            <a:off x="2765778" y="5653852"/>
            <a:ext cx="9068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피그마로</a:t>
            </a:r>
            <a:r>
              <a:rPr lang="ko-KR" altLang="en-US" dirty="0">
                <a:ea typeface="맑은 고딕"/>
              </a:rPr>
              <a:t> 포트폴리오 자기 소개, 공부한 기술 소개 작</a:t>
            </a:r>
          </a:p>
        </p:txBody>
      </p:sp>
    </p:spTree>
    <p:extLst>
      <p:ext uri="{BB962C8B-B14F-4D97-AF65-F5344CB8AC3E}">
        <p14:creationId xmlns:p14="http://schemas.microsoft.com/office/powerpoint/2010/main" val="10454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89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64083-463B-897D-B19C-421BE54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B4F3E-9ED3-97AF-3DD7-453479FC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검색창</a:t>
            </a:r>
            <a:r>
              <a:rPr lang="ko-KR" altLang="en-US" dirty="0">
                <a:ea typeface="맑은 고딕"/>
              </a:rPr>
              <a:t> 수정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  <a:p>
            <a:r>
              <a:rPr lang="ko-KR" altLang="en-US" dirty="0">
                <a:ea typeface="맑은 고딕"/>
              </a:rPr>
              <a:t>배너 수정</a:t>
            </a:r>
          </a:p>
          <a:p>
            <a:r>
              <a:rPr lang="ko-KR" altLang="en-US" dirty="0" err="1">
                <a:ea typeface="맑은 고딕"/>
              </a:rPr>
              <a:t>피그마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80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8DDA-1485-4832-B8F1-E5438045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62" y="64088"/>
            <a:ext cx="5031523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검색창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BC3D5CD-C95D-4C6B-A654-98238069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239" y="1142089"/>
            <a:ext cx="5067300" cy="657225"/>
          </a:xfrm>
        </p:spPr>
      </p:pic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44E4E8DB-B8E7-E465-85EC-C2D4BCEB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8" y="1831136"/>
            <a:ext cx="5057423" cy="58046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F18E74F-8749-9D6D-D593-183DB8499D14}"/>
              </a:ext>
            </a:extLst>
          </p:cNvPr>
          <p:cNvSpPr/>
          <p:nvPr/>
        </p:nvSpPr>
        <p:spPr>
          <a:xfrm>
            <a:off x="4317999" y="1175927"/>
            <a:ext cx="611481" cy="4797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006A07-86D4-C2FD-1425-A0B7C3B8CCAB}"/>
              </a:ext>
            </a:extLst>
          </p:cNvPr>
          <p:cNvSpPr/>
          <p:nvPr/>
        </p:nvSpPr>
        <p:spPr>
          <a:xfrm>
            <a:off x="4731926" y="1937925"/>
            <a:ext cx="310444" cy="2916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3DB40-1A3C-627B-96F1-8ECE831126DD}"/>
              </a:ext>
            </a:extLst>
          </p:cNvPr>
          <p:cNvSpPr txBox="1"/>
          <p:nvPr/>
        </p:nvSpPr>
        <p:spPr>
          <a:xfrm>
            <a:off x="5475110" y="1204148"/>
            <a:ext cx="568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기존: 클릭 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 투명(</a:t>
            </a:r>
            <a:r>
              <a:rPr lang="ko-KR" altLang="en-US" dirty="0" err="1">
                <a:ea typeface="맑은 고딕"/>
              </a:rPr>
              <a:t>opacity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CF2975A-F29C-1537-53CC-2F3725AC37DB}"/>
              </a:ext>
            </a:extLst>
          </p:cNvPr>
          <p:cNvSpPr/>
          <p:nvPr/>
        </p:nvSpPr>
        <p:spPr>
          <a:xfrm>
            <a:off x="7535333" y="1618074"/>
            <a:ext cx="122296" cy="3668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5D894-8CCB-20A0-C90B-9DF9A5ECBBFA}"/>
              </a:ext>
            </a:extLst>
          </p:cNvPr>
          <p:cNvSpPr txBox="1"/>
          <p:nvPr/>
        </p:nvSpPr>
        <p:spPr>
          <a:xfrm>
            <a:off x="5381037" y="2041408"/>
            <a:ext cx="56820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변경: 투명 삭제 후 마우스 오버 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아이콘을 </a:t>
            </a:r>
            <a:endParaRPr lang="ko-KR"/>
          </a:p>
          <a:p>
            <a:r>
              <a:rPr lang="ko-KR" altLang="en-US" dirty="0">
                <a:ea typeface="맑은 고딕"/>
              </a:rPr>
              <a:t>'</a:t>
            </a:r>
            <a:r>
              <a:rPr lang="ko-KR" altLang="en-US" dirty="0" err="1">
                <a:ea typeface="맑은 고딕"/>
              </a:rPr>
              <a:t>done</a:t>
            </a:r>
            <a:r>
              <a:rPr lang="ko-KR" altLang="en-US" dirty="0">
                <a:ea typeface="맑은 고딕"/>
              </a:rPr>
              <a:t>' 아이콘으로 변경</a:t>
            </a:r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6B01ED9-EDA1-80EC-E95C-1752ECA92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844" y="3256676"/>
            <a:ext cx="4624681" cy="1125464"/>
          </a:xfrm>
          <a:prstGeom prst="rect">
            <a:avLst/>
          </a:prstGeom>
        </p:spPr>
      </p:pic>
      <p:pic>
        <p:nvPicPr>
          <p:cNvPr id="22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045B249D-46A8-20C6-5660-8F1878D5F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78" y="2690125"/>
            <a:ext cx="4681125" cy="394084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0C012A-9A06-AC96-6DDD-E7F43BAD9DF0}"/>
              </a:ext>
            </a:extLst>
          </p:cNvPr>
          <p:cNvSpPr/>
          <p:nvPr/>
        </p:nvSpPr>
        <p:spPr>
          <a:xfrm>
            <a:off x="404518" y="3621852"/>
            <a:ext cx="4468518" cy="3386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9A1575-CFF9-E2EB-C0F6-A7B766683349}"/>
              </a:ext>
            </a:extLst>
          </p:cNvPr>
          <p:cNvSpPr/>
          <p:nvPr/>
        </p:nvSpPr>
        <p:spPr>
          <a:xfrm>
            <a:off x="2144888" y="4176889"/>
            <a:ext cx="771407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CBE587-ACB7-54F7-57E1-BC0BFA1DAD1A}"/>
              </a:ext>
            </a:extLst>
          </p:cNvPr>
          <p:cNvSpPr/>
          <p:nvPr/>
        </p:nvSpPr>
        <p:spPr>
          <a:xfrm>
            <a:off x="517407" y="4496740"/>
            <a:ext cx="3800592" cy="225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1660F3-0E12-C35F-7302-C4DEEFE54603}"/>
              </a:ext>
            </a:extLst>
          </p:cNvPr>
          <p:cNvSpPr/>
          <p:nvPr/>
        </p:nvSpPr>
        <p:spPr>
          <a:xfrm>
            <a:off x="517408" y="6218297"/>
            <a:ext cx="3800592" cy="2445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A7B325-FEF3-72C5-9AF7-7C3F7F1E2ABA}"/>
              </a:ext>
            </a:extLst>
          </p:cNvPr>
          <p:cNvSpPr/>
          <p:nvPr/>
        </p:nvSpPr>
        <p:spPr>
          <a:xfrm>
            <a:off x="4515555" y="6255926"/>
            <a:ext cx="1392296" cy="1693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BF261E-F7BF-E7C8-CEF4-C90532A5C978}"/>
              </a:ext>
            </a:extLst>
          </p:cNvPr>
          <p:cNvSpPr txBox="1"/>
          <p:nvPr/>
        </p:nvSpPr>
        <p:spPr>
          <a:xfrm>
            <a:off x="5995253" y="6154741"/>
            <a:ext cx="5493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블러</a:t>
            </a:r>
            <a:r>
              <a:rPr lang="ko-KR" altLang="en-US" dirty="0">
                <a:ea typeface="맑은 고딕"/>
              </a:rPr>
              <a:t> 시 다시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아이콘으로 변경</a:t>
            </a:r>
          </a:p>
        </p:txBody>
      </p:sp>
    </p:spTree>
    <p:extLst>
      <p:ext uri="{BB962C8B-B14F-4D97-AF65-F5344CB8AC3E}">
        <p14:creationId xmlns:p14="http://schemas.microsoft.com/office/powerpoint/2010/main" val="368205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51E84-CE82-9311-3985-558E6871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" y="1846"/>
            <a:ext cx="3887973" cy="133442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F7E4E05-C943-EBDA-2C75-90E028683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99" y="1091638"/>
            <a:ext cx="5381625" cy="2752725"/>
          </a:xfr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80C067-8C9E-3AF9-B10D-5C78662AE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8" y="3940042"/>
            <a:ext cx="7625644" cy="279732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8A8EDC-F1CC-88BE-A967-5FAF0F6FB45D}"/>
              </a:ext>
            </a:extLst>
          </p:cNvPr>
          <p:cNvSpPr/>
          <p:nvPr/>
        </p:nvSpPr>
        <p:spPr>
          <a:xfrm>
            <a:off x="3875851" y="1627481"/>
            <a:ext cx="545629" cy="27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02A6B8-0726-C318-9709-54D146BC3B3F}"/>
              </a:ext>
            </a:extLst>
          </p:cNvPr>
          <p:cNvSpPr/>
          <p:nvPr/>
        </p:nvSpPr>
        <p:spPr>
          <a:xfrm>
            <a:off x="630296" y="2276593"/>
            <a:ext cx="1100666" cy="14769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86234-F985-52E7-C715-EE48688CA060}"/>
              </a:ext>
            </a:extLst>
          </p:cNvPr>
          <p:cNvSpPr txBox="1"/>
          <p:nvPr/>
        </p:nvSpPr>
        <p:spPr>
          <a:xfrm>
            <a:off x="5738518" y="1147703"/>
            <a:ext cx="521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2873-C003-A7D4-78B4-205C9986E292}"/>
              </a:ext>
            </a:extLst>
          </p:cNvPr>
          <p:cNvSpPr/>
          <p:nvPr/>
        </p:nvSpPr>
        <p:spPr>
          <a:xfrm>
            <a:off x="395110" y="5569185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EE3D28-0B81-CD62-838F-7DD084E11739}"/>
              </a:ext>
            </a:extLst>
          </p:cNvPr>
          <p:cNvSpPr/>
          <p:nvPr/>
        </p:nvSpPr>
        <p:spPr>
          <a:xfrm>
            <a:off x="2342444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1B31E7-7A2B-28EB-1DB8-3CDAAD61241D}"/>
              </a:ext>
            </a:extLst>
          </p:cNvPr>
          <p:cNvSpPr/>
          <p:nvPr/>
        </p:nvSpPr>
        <p:spPr>
          <a:xfrm>
            <a:off x="395110" y="5813777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F43FF-080C-8D68-B7F9-59C3D5A195D8}"/>
              </a:ext>
            </a:extLst>
          </p:cNvPr>
          <p:cNvSpPr/>
          <p:nvPr/>
        </p:nvSpPr>
        <p:spPr>
          <a:xfrm>
            <a:off x="395110" y="6058370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E092CA-BD68-5D85-1E9D-FD946B49A103}"/>
              </a:ext>
            </a:extLst>
          </p:cNvPr>
          <p:cNvSpPr/>
          <p:nvPr/>
        </p:nvSpPr>
        <p:spPr>
          <a:xfrm>
            <a:off x="4543778" y="5098814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F484DD-C9B7-38ED-C561-94F83A98B8DA}"/>
              </a:ext>
            </a:extLst>
          </p:cNvPr>
          <p:cNvSpPr/>
          <p:nvPr/>
        </p:nvSpPr>
        <p:spPr>
          <a:xfrm>
            <a:off x="6312370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056D9-9C9C-BCC2-6DA8-F536FA9DC663}"/>
              </a:ext>
            </a:extLst>
          </p:cNvPr>
          <p:cNvSpPr txBox="1"/>
          <p:nvPr/>
        </p:nvSpPr>
        <p:spPr>
          <a:xfrm>
            <a:off x="7921037" y="3960518"/>
            <a:ext cx="4054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 마우스 오버 시 추가메뉴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보이기</a:t>
            </a:r>
          </a:p>
        </p:txBody>
      </p:sp>
    </p:spTree>
    <p:extLst>
      <p:ext uri="{BB962C8B-B14F-4D97-AF65-F5344CB8AC3E}">
        <p14:creationId xmlns:p14="http://schemas.microsoft.com/office/powerpoint/2010/main" val="357156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CB60-EFC4-94C6-3434-85BD9A6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5049897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EC3A30A-F3AC-CFFC-AA7A-79F6157E7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25" y="1016588"/>
            <a:ext cx="6093668" cy="57812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EF4F7-9D3F-7AE3-D0F9-BCE271FB8785}"/>
              </a:ext>
            </a:extLst>
          </p:cNvPr>
          <p:cNvSpPr txBox="1"/>
          <p:nvPr/>
        </p:nvSpPr>
        <p:spPr>
          <a:xfrm>
            <a:off x="6415851" y="1053630"/>
            <a:ext cx="5221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 HTML, CSS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A10CAF-757C-BB34-536D-B0EC653A7F58}"/>
              </a:ext>
            </a:extLst>
          </p:cNvPr>
          <p:cNvSpPr/>
          <p:nvPr/>
        </p:nvSpPr>
        <p:spPr>
          <a:xfrm>
            <a:off x="1411111" y="2257777"/>
            <a:ext cx="4731925" cy="630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E1005-ECAA-6A1F-DB27-C23D27FF451D}"/>
              </a:ext>
            </a:extLst>
          </p:cNvPr>
          <p:cNvSpPr txBox="1"/>
          <p:nvPr/>
        </p:nvSpPr>
        <p:spPr>
          <a:xfrm>
            <a:off x="6340592" y="2257778"/>
            <a:ext cx="5390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메뉴의 링크를 걸어 페이지 이동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2B5CA3-2F5A-24EA-9971-DD13A50E3318}"/>
              </a:ext>
            </a:extLst>
          </p:cNvPr>
          <p:cNvSpPr/>
          <p:nvPr/>
        </p:nvSpPr>
        <p:spPr>
          <a:xfrm>
            <a:off x="1119481" y="3123259"/>
            <a:ext cx="1881481" cy="3320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6CB8F-2931-FDAE-AB6F-C1E3F68054FC}"/>
              </a:ext>
            </a:extLst>
          </p:cNvPr>
          <p:cNvSpPr txBox="1"/>
          <p:nvPr/>
        </p:nvSpPr>
        <p:spPr>
          <a:xfrm>
            <a:off x="6302962" y="3142073"/>
            <a:ext cx="4807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추가 메뉴에 클래스 지정 후, 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평상 시 보이지 않게 </a:t>
            </a:r>
            <a:r>
              <a:rPr lang="ko-KR" altLang="en-US" dirty="0" err="1">
                <a:ea typeface="맑은 고딕"/>
              </a:rPr>
              <a:t>css</a:t>
            </a:r>
            <a:r>
              <a:rPr lang="ko-KR" altLang="en-US" dirty="0">
                <a:ea typeface="맑은 고딕"/>
              </a:rPr>
              <a:t> 추가</a:t>
            </a: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07F5284-3FB3-1E28-1632-3520CD89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919" y="3093178"/>
            <a:ext cx="3072459" cy="32963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C6A73-4BC7-E4A4-0730-37A9CDC1A6D3}"/>
                  </a:ext>
                </a:extLst>
              </p14:cNvPr>
              <p14:cNvContentPartPr/>
              <p14:nvPr/>
            </p14:nvContentPartPr>
            <p14:xfrm>
              <a:off x="1862666" y="3273777"/>
              <a:ext cx="394065" cy="9407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C6A73-4BC7-E4A4-0730-37A9CDC1A6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4689" y="2803427"/>
                <a:ext cx="42966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6B01428-0333-DC70-D38B-C3A448A03ED6}"/>
                  </a:ext>
                </a:extLst>
              </p14:cNvPr>
              <p14:cNvContentPartPr/>
              <p14:nvPr/>
            </p14:nvContentPartPr>
            <p14:xfrm>
              <a:off x="1862666" y="4533960"/>
              <a:ext cx="437383" cy="10227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6B01428-0333-DC70-D38B-C3A448A03E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4682" y="4516327"/>
                <a:ext cx="472992" cy="4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83A9A8C-4F63-A053-B078-C8F78A8F2200}"/>
                  </a:ext>
                </a:extLst>
              </p14:cNvPr>
              <p14:cNvContentPartPr/>
              <p14:nvPr/>
            </p14:nvContentPartPr>
            <p14:xfrm>
              <a:off x="1834444" y="5768757"/>
              <a:ext cx="433711" cy="16798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83A9A8C-4F63-A053-B078-C8F78A8F22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16463" y="5751259"/>
                <a:ext cx="469314" cy="51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2D5BBF2-EB89-20A1-F32E-EDC493585A40}"/>
                  </a:ext>
                </a:extLst>
              </p14:cNvPr>
              <p14:cNvContentPartPr/>
              <p14:nvPr/>
            </p14:nvContentPartPr>
            <p14:xfrm>
              <a:off x="5334000" y="3791184"/>
              <a:ext cx="591620" cy="9817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2D5BBF2-EB89-20A1-F32E-EDC493585A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6367" y="3773654"/>
                <a:ext cx="627247" cy="44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CAAC543-338D-2060-AB4F-E9CBC0C6B155}"/>
                  </a:ext>
                </a:extLst>
              </p14:cNvPr>
              <p14:cNvContentPartPr/>
              <p14:nvPr/>
            </p14:nvContentPartPr>
            <p14:xfrm>
              <a:off x="5390444" y="4627895"/>
              <a:ext cx="478388" cy="38622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CAAC543-338D-2060-AB4F-E9CBC0C6B1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72459" y="4610372"/>
                <a:ext cx="513997" cy="7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4794E6C-73BB-3749-5170-33739B7F4485}"/>
                  </a:ext>
                </a:extLst>
              </p14:cNvPr>
              <p14:cNvContentPartPr/>
              <p14:nvPr/>
            </p14:nvContentPartPr>
            <p14:xfrm>
              <a:off x="5371629" y="5437071"/>
              <a:ext cx="601030" cy="29041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4794E6C-73BB-3749-5170-33739B7F44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3645" y="5419363"/>
                <a:ext cx="636639" cy="64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9CFC5F5-A72B-87DA-58B8-0538897A74B3}"/>
                  </a:ext>
                </a:extLst>
              </p14:cNvPr>
              <p14:cNvContentPartPr/>
              <p14:nvPr/>
            </p14:nvContentPartPr>
            <p14:xfrm>
              <a:off x="2229555" y="2427111"/>
              <a:ext cx="146212" cy="31484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9CFC5F5-A72B-87DA-58B8-0538897A74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11593" y="2409580"/>
                <a:ext cx="181777" cy="66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E30559F-3F19-6172-7E5D-F6967215BB41}"/>
                  </a:ext>
                </a:extLst>
              </p14:cNvPr>
              <p14:cNvContentPartPr/>
              <p14:nvPr/>
            </p14:nvContentPartPr>
            <p14:xfrm>
              <a:off x="2257777" y="2577629"/>
              <a:ext cx="95079" cy="9407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E30559F-3F19-6172-7E5D-F6967215BB4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40196" y="2556249"/>
                <a:ext cx="130599" cy="51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7FFCE2D-8048-EA52-DB9E-730A4E857BFB}"/>
                  </a:ext>
                </a:extLst>
              </p14:cNvPr>
              <p14:cNvContentPartPr/>
              <p14:nvPr/>
            </p14:nvContentPartPr>
            <p14:xfrm>
              <a:off x="2248370" y="2708923"/>
              <a:ext cx="140119" cy="9817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7FFCE2D-8048-EA52-DB9E-730A4E857BF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30406" y="2691743"/>
                <a:ext cx="175688" cy="445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4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4C181-6FB5-5E8C-EF0A-15B1D784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730F8D-D278-9DE9-8A8F-2AC4F7C54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16" y="992159"/>
            <a:ext cx="6968301" cy="576427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C3FE0-0EDB-0AFC-4B30-9DDF863006BF}"/>
              </a:ext>
            </a:extLst>
          </p:cNvPr>
          <p:cNvSpPr txBox="1"/>
          <p:nvPr/>
        </p:nvSpPr>
        <p:spPr>
          <a:xfrm>
            <a:off x="7234296" y="997185"/>
            <a:ext cx="4844814" cy="5700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D1033-4759-4999-7BF0-38DCF3EC0197}"/>
              </a:ext>
            </a:extLst>
          </p:cNvPr>
          <p:cNvSpPr txBox="1"/>
          <p:nvPr/>
        </p:nvSpPr>
        <p:spPr>
          <a:xfrm>
            <a:off x="7130814" y="3781777"/>
            <a:ext cx="49482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'</a:t>
            </a:r>
            <a:r>
              <a:rPr lang="ko-KR" altLang="en-US" dirty="0" err="1">
                <a:ea typeface="맑은 고딕"/>
              </a:rPr>
              <a:t>classList.toggle</a:t>
            </a:r>
            <a:r>
              <a:rPr lang="ko-KR" altLang="en-US" dirty="0">
                <a:ea typeface="맑은 고딕"/>
              </a:rPr>
              <a:t>()'메소드를 이용해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마우스오버를 할 때 마다 요소의 클래스가</a:t>
            </a:r>
          </a:p>
          <a:p>
            <a:r>
              <a:rPr lang="ko-KR" altLang="en-US" dirty="0">
                <a:ea typeface="맑은 고딕"/>
              </a:rPr>
              <a:t>없으면 </a:t>
            </a:r>
            <a:r>
              <a:rPr lang="ko-KR" altLang="en-US" dirty="0" err="1">
                <a:ea typeface="맑은 고딕"/>
              </a:rPr>
              <a:t>add</a:t>
            </a:r>
            <a:r>
              <a:rPr lang="ko-KR" altLang="en-US" dirty="0">
                <a:ea typeface="맑은 고딕"/>
              </a:rPr>
              <a:t>, 있으면 </a:t>
            </a:r>
            <a:r>
              <a:rPr lang="ko-KR" altLang="en-US" dirty="0" err="1">
                <a:ea typeface="맑은 고딕"/>
              </a:rPr>
              <a:t>remove</a:t>
            </a:r>
            <a:r>
              <a:rPr lang="ko-KR" altLang="en-US" dirty="0">
                <a:ea typeface="맑은 고딕"/>
              </a:rPr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6D87BC8-007E-B2B8-6E24-E6FAE116D7E3}"/>
                  </a:ext>
                </a:extLst>
              </p14:cNvPr>
              <p14:cNvContentPartPr/>
              <p14:nvPr/>
            </p14:nvContentPartPr>
            <p14:xfrm>
              <a:off x="1928518" y="4327407"/>
              <a:ext cx="1795768" cy="47446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6D87BC8-007E-B2B8-6E24-E6FAE116D7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0881" y="4309927"/>
                <a:ext cx="1831403" cy="82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FAF97E8-5E7D-FE93-D05C-1A8E8FA003F4}"/>
                  </a:ext>
                </a:extLst>
              </p14:cNvPr>
              <p14:cNvContentPartPr/>
              <p14:nvPr/>
            </p14:nvContentPartPr>
            <p14:xfrm>
              <a:off x="3311407" y="4007555"/>
              <a:ext cx="1018201" cy="4743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FAF97E8-5E7D-FE93-D05C-1A8E8FA003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3411" y="3990079"/>
                <a:ext cx="1053833" cy="8274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F5A0D4-B9AF-2AE0-07B0-C5E9B2C9213B}"/>
              </a:ext>
            </a:extLst>
          </p:cNvPr>
          <p:cNvSpPr txBox="1"/>
          <p:nvPr/>
        </p:nvSpPr>
        <p:spPr>
          <a:xfrm>
            <a:off x="7192536" y="1133706"/>
            <a:ext cx="479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추가메뉴 보이기 JS</a:t>
            </a:r>
          </a:p>
        </p:txBody>
      </p:sp>
    </p:spTree>
    <p:extLst>
      <p:ext uri="{BB962C8B-B14F-4D97-AF65-F5344CB8AC3E}">
        <p14:creationId xmlns:p14="http://schemas.microsoft.com/office/powerpoint/2010/main" val="108840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DE75-402C-7265-7FB2-946528C2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배너 수정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C6F9AF1-1DAB-7BFB-4B9F-EF1A1EF77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76" y="1091847"/>
            <a:ext cx="9969263" cy="4351338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BB5D0AC-89A3-7276-E36D-BE858985B3BB}"/>
              </a:ext>
            </a:extLst>
          </p:cNvPr>
          <p:cNvSpPr/>
          <p:nvPr/>
        </p:nvSpPr>
        <p:spPr>
          <a:xfrm>
            <a:off x="3245555" y="2652888"/>
            <a:ext cx="3781777" cy="11006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159521-EB9E-CB9F-C948-6E13A077503D}"/>
              </a:ext>
            </a:extLst>
          </p:cNvPr>
          <p:cNvSpPr/>
          <p:nvPr/>
        </p:nvSpPr>
        <p:spPr>
          <a:xfrm>
            <a:off x="2191925" y="2238963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ABF9C4-AA28-0832-E835-D5D80FA6A42E}"/>
              </a:ext>
            </a:extLst>
          </p:cNvPr>
          <p:cNvSpPr/>
          <p:nvPr/>
        </p:nvSpPr>
        <p:spPr>
          <a:xfrm>
            <a:off x="3640665" y="3273777"/>
            <a:ext cx="1232371" cy="10630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093BFF-3BB2-E557-F8F1-2CCEA3316E6A}"/>
              </a:ext>
            </a:extLst>
          </p:cNvPr>
          <p:cNvSpPr/>
          <p:nvPr/>
        </p:nvSpPr>
        <p:spPr>
          <a:xfrm>
            <a:off x="6745110" y="2116666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14:cNvPr>
              <p14:cNvContentPartPr/>
              <p14:nvPr/>
            </p14:nvContentPartPr>
            <p14:xfrm>
              <a:off x="1984962" y="2144888"/>
              <a:ext cx="9407" cy="45086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612" y="2126897"/>
                <a:ext cx="940700" cy="486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14:cNvPr>
              <p14:cNvContentPartPr/>
              <p14:nvPr/>
            </p14:nvContentPartPr>
            <p14:xfrm>
              <a:off x="8523111" y="2351079"/>
              <a:ext cx="371442" cy="302433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5492" y="2333098"/>
                <a:ext cx="407040" cy="338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14:cNvPr>
              <p14:cNvContentPartPr/>
              <p14:nvPr/>
            </p14:nvContentPartPr>
            <p14:xfrm>
              <a:off x="3752886" y="4477926"/>
              <a:ext cx="321868" cy="442814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5264" y="4460300"/>
                <a:ext cx="357471" cy="478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14:cNvPr>
              <p14:cNvContentPartPr/>
              <p14:nvPr/>
            </p14:nvContentPartPr>
            <p14:xfrm>
              <a:off x="5176912" y="2333037"/>
              <a:ext cx="409638" cy="209482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9289" y="2315071"/>
                <a:ext cx="445243" cy="24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14:cNvPr>
              <p14:cNvContentPartPr/>
              <p14:nvPr/>
            </p14:nvContentPartPr>
            <p14:xfrm>
              <a:off x="5355952" y="2342444"/>
              <a:ext cx="72121" cy="3155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38011" y="2324816"/>
                <a:ext cx="107643" cy="351115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4A9F7A9-D6A9-F53D-1F3A-B71650AAC0A0}"/>
              </a:ext>
            </a:extLst>
          </p:cNvPr>
          <p:cNvSpPr txBox="1"/>
          <p:nvPr/>
        </p:nvSpPr>
        <p:spPr>
          <a:xfrm>
            <a:off x="263407" y="5578592"/>
            <a:ext cx="1156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1, 2, 3, 4 순서로 화면에 보이고 4번 이미지에 애니메이션 효과 추가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5A4F222-E61B-62B7-0C2C-5437DC94B4B4}"/>
                  </a:ext>
                </a:extLst>
              </p14:cNvPr>
              <p14:cNvContentPartPr/>
              <p14:nvPr/>
            </p14:nvContentPartPr>
            <p14:xfrm>
              <a:off x="8381999" y="6406444"/>
              <a:ext cx="9407" cy="9407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5A4F222-E61B-62B7-0C2C-5437DC94B4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11649" y="5945501"/>
                <a:ext cx="940700" cy="940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89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71B22-5EA6-3FCA-A6CB-19782B92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배너 수정</a:t>
            </a:r>
            <a:endParaRPr lang="ko-KR" altLang="en-US"/>
          </a:p>
        </p:txBody>
      </p:sp>
      <p:pic>
        <p:nvPicPr>
          <p:cNvPr id="5" name="그림 5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96C5E4D2-09AC-1561-EE3A-BD062949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84" y="1032493"/>
            <a:ext cx="5891742" cy="3171825"/>
          </a:xfr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8154B9-E3F9-059D-0573-DDF5E1CA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50" y="1051748"/>
            <a:ext cx="2281218" cy="31740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C3A8004-D85F-C037-B949-D1B1C64FF052}"/>
                  </a:ext>
                </a:extLst>
              </p14:cNvPr>
              <p14:cNvContentPartPr/>
              <p14:nvPr/>
            </p14:nvContentPartPr>
            <p14:xfrm>
              <a:off x="1213555" y="1984962"/>
              <a:ext cx="1909513" cy="47445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C3A8004-D85F-C037-B949-D1B1C64FF0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5918" y="1967126"/>
                <a:ext cx="1945148" cy="82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52133F2-80B9-15E6-B690-63BA76FC6BFD}"/>
                  </a:ext>
                </a:extLst>
              </p14:cNvPr>
              <p14:cNvContentPartPr/>
              <p14:nvPr/>
            </p14:nvContentPartPr>
            <p14:xfrm>
              <a:off x="4816592" y="2548997"/>
              <a:ext cx="412880" cy="9817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52133F2-80B9-15E6-B690-63BA76FC6B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8609" y="2531817"/>
                <a:ext cx="448486" cy="44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E6E2B71-E9F1-B0CA-BBD4-A027881FD9BD}"/>
                  </a:ext>
                </a:extLst>
              </p14:cNvPr>
              <p14:cNvContentPartPr/>
              <p14:nvPr/>
            </p14:nvContentPartPr>
            <p14:xfrm>
              <a:off x="4778963" y="3066814"/>
              <a:ext cx="525784" cy="2861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E6E2B71-E9F1-B0CA-BBD4-A027881FD9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1341" y="3048930"/>
                <a:ext cx="561388" cy="6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1DFEC77-532E-A5BA-4790-FC95E75D3D7F}"/>
                  </a:ext>
                </a:extLst>
              </p14:cNvPr>
              <p14:cNvContentPartPr/>
              <p14:nvPr/>
            </p14:nvContentPartPr>
            <p14:xfrm>
              <a:off x="4920073" y="3621441"/>
              <a:ext cx="675887" cy="29039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1DFEC77-532E-A5BA-4790-FC95E75D3D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2078" y="3604088"/>
                <a:ext cx="711517" cy="64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C573F36-9336-1056-446F-39BA251B62E4}"/>
                  </a:ext>
                </a:extLst>
              </p14:cNvPr>
              <p14:cNvContentPartPr/>
              <p14:nvPr/>
            </p14:nvContentPartPr>
            <p14:xfrm>
              <a:off x="6914444" y="1213555"/>
              <a:ext cx="648075" cy="19209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C573F36-9336-1056-446F-39BA251B62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96812" y="1196125"/>
                <a:ext cx="683699" cy="54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31E0AB0-3C5F-61E0-6FD4-8813CE377CF4}"/>
                  </a:ext>
                </a:extLst>
              </p14:cNvPr>
              <p14:cNvContentPartPr/>
              <p14:nvPr/>
            </p14:nvContentPartPr>
            <p14:xfrm>
              <a:off x="7072648" y="2467175"/>
              <a:ext cx="582213" cy="38609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31E0AB0-3C5F-61E0-6FD4-8813CE377C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54667" y="2449300"/>
                <a:ext cx="617815" cy="74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76630BB-59A0-23A7-3243-78D27AD419B4}"/>
                  </a:ext>
                </a:extLst>
              </p14:cNvPr>
              <p14:cNvContentPartPr/>
              <p14:nvPr/>
            </p14:nvContentPartPr>
            <p14:xfrm>
              <a:off x="7044542" y="3731070"/>
              <a:ext cx="901722" cy="28624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76630BB-59A0-23A7-3243-78D27AD419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26544" y="3713401"/>
                <a:ext cx="937359" cy="63609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5C699BE-A5A1-B511-887B-D2A1343772DD}"/>
              </a:ext>
            </a:extLst>
          </p:cNvPr>
          <p:cNvSpPr txBox="1"/>
          <p:nvPr/>
        </p:nvSpPr>
        <p:spPr>
          <a:xfrm>
            <a:off x="8419629" y="1100666"/>
            <a:ext cx="3189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이미지 소스, 클래스 명 변경</a:t>
            </a:r>
            <a:endParaRPr lang="ko-KR" altLang="en-US" dirty="0"/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C287AB7E-C828-40B4-F4FE-AD67CD8450B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919" y="4424430"/>
            <a:ext cx="4925718" cy="2336547"/>
          </a:xfrm>
          <a:prstGeom prst="rect">
            <a:avLst/>
          </a:prstGeom>
        </p:spPr>
      </p:pic>
      <p:pic>
        <p:nvPicPr>
          <p:cNvPr id="22" name="그림 22">
            <a:extLst>
              <a:ext uri="{FF2B5EF4-FFF2-40B4-BE49-F238E27FC236}">
                <a16:creationId xmlns:a16="http://schemas.microsoft.com/office/drawing/2014/main" id="{BB3F79FA-5709-DCC2-742D-022E43180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44252" y="4640877"/>
            <a:ext cx="2743200" cy="6054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8E61CD-94D6-78EA-FE3B-FC7BDA02648D}"/>
              </a:ext>
            </a:extLst>
          </p:cNvPr>
          <p:cNvSpPr txBox="1"/>
          <p:nvPr/>
        </p:nvSpPr>
        <p:spPr>
          <a:xfrm>
            <a:off x="5089407" y="5493926"/>
            <a:ext cx="55974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페이지가 로드되고 3초후 애니메이션 시작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X축으로</a:t>
            </a:r>
            <a:r>
              <a:rPr lang="ko-KR" altLang="en-US" dirty="0">
                <a:ea typeface="맑은 고딕"/>
              </a:rPr>
              <a:t> 15만큼 무한반복</a:t>
            </a:r>
          </a:p>
        </p:txBody>
      </p:sp>
    </p:spTree>
    <p:extLst>
      <p:ext uri="{BB962C8B-B14F-4D97-AF65-F5344CB8AC3E}">
        <p14:creationId xmlns:p14="http://schemas.microsoft.com/office/powerpoint/2010/main" val="260557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PORTFOLIO</vt:lpstr>
      <vt:lpstr>PowerPoint 프레젠테이션</vt:lpstr>
      <vt:lpstr>목차</vt:lpstr>
      <vt:lpstr>검색창 수정</vt:lpstr>
      <vt:lpstr>메인메뉴 수정</vt:lpstr>
      <vt:lpstr>메인메뉴 수정</vt:lpstr>
      <vt:lpstr>메인메뉴 수정</vt:lpstr>
      <vt:lpstr>배너 수정</vt:lpstr>
      <vt:lpstr>배너 수정</vt:lpstr>
      <vt:lpstr>피그마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468</cp:revision>
  <dcterms:created xsi:type="dcterms:W3CDTF">2023-05-01T21:52:54Z</dcterms:created>
  <dcterms:modified xsi:type="dcterms:W3CDTF">2023-05-04T14:08:58Z</dcterms:modified>
</cp:coreProperties>
</file>