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4/18/2021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397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9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2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8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2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2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2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2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2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4A3D32-B8AC-4091-8020-82FBC502C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542" y="2354203"/>
            <a:ext cx="6307510" cy="1358608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br>
              <a:rPr lang="en-US" altLang="ko-KR" sz="4700" dirty="0"/>
            </a:br>
            <a:r>
              <a:rPr lang="ko-KR" altLang="en-US" sz="5600" dirty="0"/>
              <a:t>순서도와 의사 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AF22A-A760-49D2-A1BC-4ED74917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217" y="3712811"/>
            <a:ext cx="5327884" cy="942889"/>
          </a:xfrm>
        </p:spPr>
        <p:txBody>
          <a:bodyPr>
            <a:normAutofit/>
          </a:bodyPr>
          <a:lstStyle/>
          <a:p>
            <a:pPr algn="r">
              <a:lnSpc>
                <a:spcPct val="95000"/>
              </a:lnSpc>
            </a:pPr>
            <a:r>
              <a:rPr lang="en-US" altLang="ko-KR" b="1" dirty="0"/>
              <a:t>3</a:t>
            </a:r>
            <a:r>
              <a:rPr lang="ko-KR" altLang="en-US" b="1" dirty="0"/>
              <a:t>번째</a:t>
            </a:r>
            <a:r>
              <a:rPr lang="en-US" altLang="ko-KR" b="1" dirty="0"/>
              <a:t>,</a:t>
            </a:r>
            <a:r>
              <a:rPr lang="ko-KR" altLang="en-US" b="1" dirty="0"/>
              <a:t> 동아시아학부 </a:t>
            </a:r>
            <a:r>
              <a:rPr lang="ko-KR" altLang="en-US" b="1" dirty="0" err="1"/>
              <a:t>중어중문학전공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2100092, </a:t>
            </a:r>
            <a:r>
              <a:rPr lang="ko-KR" altLang="en-US" b="1" dirty="0"/>
              <a:t>박예진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62C0F-047F-4528-BE37-A2DB856E2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7" r="33859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039DCA-D200-46B4-B362-A5156F7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0"/>
            <a:ext cx="9296400" cy="52941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아침 루틴을 소개하는 알고리즘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B36E5F-5A14-486D-B4A3-E8C964C4D573}"/>
              </a:ext>
            </a:extLst>
          </p:cNvPr>
          <p:cNvSpPr/>
          <p:nvPr/>
        </p:nvSpPr>
        <p:spPr>
          <a:xfrm>
            <a:off x="242599" y="1932283"/>
            <a:ext cx="2241176" cy="6633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알람을 껐는가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017E20DB-5EFB-4C12-A4A0-A9D93AB8E9A3}"/>
              </a:ext>
            </a:extLst>
          </p:cNvPr>
          <p:cNvSpPr/>
          <p:nvPr/>
        </p:nvSpPr>
        <p:spPr>
          <a:xfrm>
            <a:off x="67787" y="1070483"/>
            <a:ext cx="2590800" cy="573741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2C87CA-3E5D-4D3B-9DD5-099400C98AD2}"/>
              </a:ext>
            </a:extLst>
          </p:cNvPr>
          <p:cNvSpPr/>
          <p:nvPr/>
        </p:nvSpPr>
        <p:spPr>
          <a:xfrm>
            <a:off x="242599" y="2962761"/>
            <a:ext cx="2285999" cy="74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알람 말고 다른 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할 게 있는가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9D2EE9-1E67-46B9-B84C-9244212AAB0C}"/>
              </a:ext>
            </a:extLst>
          </p:cNvPr>
          <p:cNvSpPr/>
          <p:nvPr/>
        </p:nvSpPr>
        <p:spPr>
          <a:xfrm>
            <a:off x="256132" y="4025608"/>
            <a:ext cx="2286000" cy="7440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 시간이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분 이하인가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F5B7821-DF3C-422A-9D5A-C3F3B0858B4E}"/>
              </a:ext>
            </a:extLst>
          </p:cNvPr>
          <p:cNvSpPr/>
          <p:nvPr/>
        </p:nvSpPr>
        <p:spPr>
          <a:xfrm>
            <a:off x="137306" y="5125266"/>
            <a:ext cx="2510118" cy="6633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나갈 준비를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10D1AE3-0F9F-4279-AD20-1E5155F09D0C}"/>
              </a:ext>
            </a:extLst>
          </p:cNvPr>
          <p:cNvSpPr/>
          <p:nvPr/>
        </p:nvSpPr>
        <p:spPr>
          <a:xfrm>
            <a:off x="103732" y="6172794"/>
            <a:ext cx="2590800" cy="59615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44D0BB7-6168-4BB4-9623-E65588DBDA8B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1363187" y="1644224"/>
            <a:ext cx="0" cy="2880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C9E5A20-5F6A-48D7-8FF7-6EFCF45D399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1363187" y="2595673"/>
            <a:ext cx="22412" cy="367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447C84-03D3-4403-8DDE-86277B6E0F7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85599" y="3706831"/>
            <a:ext cx="13533" cy="318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4F982B-7ABC-448F-AE7B-89818BE14A99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1392365" y="4769679"/>
            <a:ext cx="6767" cy="355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6AAE815-054A-4C72-B118-540893F2E4C0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1392365" y="5788656"/>
            <a:ext cx="6767" cy="384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53517729-538F-454E-B005-9B5CEB997E45}"/>
              </a:ext>
            </a:extLst>
          </p:cNvPr>
          <p:cNvSpPr/>
          <p:nvPr/>
        </p:nvSpPr>
        <p:spPr>
          <a:xfrm>
            <a:off x="2766263" y="1977294"/>
            <a:ext cx="2487704" cy="5647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거짓말하고 있는 것임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5C1874-C594-428D-8014-F1129D54917D}"/>
              </a:ext>
            </a:extLst>
          </p:cNvPr>
          <p:cNvCxnSpPr>
            <a:cxnSpLocks/>
            <a:stCxn id="6" idx="3"/>
            <a:endCxn id="40" idx="2"/>
          </p:cNvCxnSpPr>
          <p:nvPr/>
        </p:nvCxnSpPr>
        <p:spPr>
          <a:xfrm flipV="1">
            <a:off x="2483775" y="2259683"/>
            <a:ext cx="282488" cy="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35D418C-4AAB-4D07-9D83-30B3D230F435}"/>
              </a:ext>
            </a:extLst>
          </p:cNvPr>
          <p:cNvCxnSpPr>
            <a:cxnSpLocks/>
            <a:stCxn id="40" idx="6"/>
          </p:cNvCxnSpPr>
          <p:nvPr/>
        </p:nvCxnSpPr>
        <p:spPr>
          <a:xfrm>
            <a:off x="5253967" y="2259683"/>
            <a:ext cx="4580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E1853FC-F717-493A-B896-552BFAD37231}"/>
              </a:ext>
            </a:extLst>
          </p:cNvPr>
          <p:cNvCxnSpPr>
            <a:cxnSpLocks/>
          </p:cNvCxnSpPr>
          <p:nvPr/>
        </p:nvCxnSpPr>
        <p:spPr>
          <a:xfrm>
            <a:off x="9816351" y="2269042"/>
            <a:ext cx="0" cy="3734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BC31856-3A95-403E-947E-D83A087FB9A2}"/>
              </a:ext>
            </a:extLst>
          </p:cNvPr>
          <p:cNvCxnSpPr>
            <a:cxnSpLocks/>
          </p:cNvCxnSpPr>
          <p:nvPr/>
        </p:nvCxnSpPr>
        <p:spPr>
          <a:xfrm flipH="1" flipV="1">
            <a:off x="1399133" y="5980725"/>
            <a:ext cx="8417218" cy="2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4894407F-1909-4EAD-87DA-B97B607D7A3D}"/>
              </a:ext>
            </a:extLst>
          </p:cNvPr>
          <p:cNvSpPr/>
          <p:nvPr/>
        </p:nvSpPr>
        <p:spPr>
          <a:xfrm>
            <a:off x="2838691" y="3045487"/>
            <a:ext cx="2557175" cy="5647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사는 방식을 바꿔야 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55D6432-2536-4E66-A09D-E101157061EB}"/>
              </a:ext>
            </a:extLst>
          </p:cNvPr>
          <p:cNvCxnSpPr>
            <a:stCxn id="9" idx="3"/>
            <a:endCxn id="87" idx="2"/>
          </p:cNvCxnSpPr>
          <p:nvPr/>
        </p:nvCxnSpPr>
        <p:spPr>
          <a:xfrm flipV="1">
            <a:off x="2528598" y="3327876"/>
            <a:ext cx="310093" cy="6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DC48732-2BD4-4EF2-9367-51FEF27BE48D}"/>
              </a:ext>
            </a:extLst>
          </p:cNvPr>
          <p:cNvCxnSpPr>
            <a:cxnSpLocks/>
          </p:cNvCxnSpPr>
          <p:nvPr/>
        </p:nvCxnSpPr>
        <p:spPr>
          <a:xfrm>
            <a:off x="5395866" y="3334796"/>
            <a:ext cx="4321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C87690D-1582-4F06-BE29-79F522A26DD5}"/>
              </a:ext>
            </a:extLst>
          </p:cNvPr>
          <p:cNvCxnSpPr>
            <a:cxnSpLocks/>
          </p:cNvCxnSpPr>
          <p:nvPr/>
        </p:nvCxnSpPr>
        <p:spPr>
          <a:xfrm>
            <a:off x="9742749" y="3331336"/>
            <a:ext cx="0" cy="2516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2C138A4-01FD-4E6F-87C5-AFAD390F013B}"/>
              </a:ext>
            </a:extLst>
          </p:cNvPr>
          <p:cNvCxnSpPr>
            <a:cxnSpLocks/>
          </p:cNvCxnSpPr>
          <p:nvPr/>
        </p:nvCxnSpPr>
        <p:spPr>
          <a:xfrm flipH="1">
            <a:off x="1391362" y="5845485"/>
            <a:ext cx="8377089" cy="41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47104E8A-974A-40BE-A669-1D10B0FB3AF5}"/>
              </a:ext>
            </a:extLst>
          </p:cNvPr>
          <p:cNvSpPr/>
          <p:nvPr/>
        </p:nvSpPr>
        <p:spPr>
          <a:xfrm>
            <a:off x="2794174" y="3958815"/>
            <a:ext cx="1167663" cy="8677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세수를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A30C231-7CA0-43ED-A6B6-4F4DBCC441FD}"/>
              </a:ext>
            </a:extLst>
          </p:cNvPr>
          <p:cNvSpPr/>
          <p:nvPr/>
        </p:nvSpPr>
        <p:spPr>
          <a:xfrm>
            <a:off x="4210504" y="3958653"/>
            <a:ext cx="1167663" cy="8677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양치를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3415710-061F-43FC-88FF-46C8BCD17027}"/>
              </a:ext>
            </a:extLst>
          </p:cNvPr>
          <p:cNvSpPr/>
          <p:nvPr/>
        </p:nvSpPr>
        <p:spPr>
          <a:xfrm>
            <a:off x="5588057" y="3965889"/>
            <a:ext cx="1167663" cy="8677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로션을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5958180-A2AC-44D2-B12F-1C1E3CA9EF58}"/>
              </a:ext>
            </a:extLst>
          </p:cNvPr>
          <p:cNvSpPr/>
          <p:nvPr/>
        </p:nvSpPr>
        <p:spPr>
          <a:xfrm>
            <a:off x="8335271" y="3945467"/>
            <a:ext cx="1167663" cy="8677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옷을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갈아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입는다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F99954A-62D0-443F-B14F-8475337CC6A1}"/>
              </a:ext>
            </a:extLst>
          </p:cNvPr>
          <p:cNvSpPr/>
          <p:nvPr/>
        </p:nvSpPr>
        <p:spPr>
          <a:xfrm>
            <a:off x="6965610" y="3958654"/>
            <a:ext cx="1167663" cy="8677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날씨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확인을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D75E5AD-8A3F-4409-9927-D3A26C72E6F5}"/>
              </a:ext>
            </a:extLst>
          </p:cNvPr>
          <p:cNvCxnSpPr>
            <a:cxnSpLocks/>
            <a:stCxn id="10" idx="3"/>
            <a:endCxn id="96" idx="2"/>
          </p:cNvCxnSpPr>
          <p:nvPr/>
        </p:nvCxnSpPr>
        <p:spPr>
          <a:xfrm flipV="1">
            <a:off x="2542132" y="4392670"/>
            <a:ext cx="252042" cy="4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5AC2047-E87B-4CC3-8F89-28E5DE13C6F2}"/>
              </a:ext>
            </a:extLst>
          </p:cNvPr>
          <p:cNvCxnSpPr>
            <a:stCxn id="96" idx="6"/>
            <a:endCxn id="97" idx="2"/>
          </p:cNvCxnSpPr>
          <p:nvPr/>
        </p:nvCxnSpPr>
        <p:spPr>
          <a:xfrm flipV="1">
            <a:off x="3961837" y="4392508"/>
            <a:ext cx="248667" cy="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9DE901F-6057-47A4-BD87-D43C08AD61DD}"/>
              </a:ext>
            </a:extLst>
          </p:cNvPr>
          <p:cNvCxnSpPr>
            <a:stCxn id="97" idx="6"/>
            <a:endCxn id="98" idx="2"/>
          </p:cNvCxnSpPr>
          <p:nvPr/>
        </p:nvCxnSpPr>
        <p:spPr>
          <a:xfrm>
            <a:off x="5378167" y="4392508"/>
            <a:ext cx="209890" cy="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FAF9C03-DADD-412C-B743-4E76E60B4160}"/>
              </a:ext>
            </a:extLst>
          </p:cNvPr>
          <p:cNvCxnSpPr>
            <a:stCxn id="98" idx="6"/>
            <a:endCxn id="100" idx="2"/>
          </p:cNvCxnSpPr>
          <p:nvPr/>
        </p:nvCxnSpPr>
        <p:spPr>
          <a:xfrm flipV="1">
            <a:off x="6755720" y="4392509"/>
            <a:ext cx="209890" cy="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7937205-5DB2-45DD-A6CF-271A48A7816B}"/>
              </a:ext>
            </a:extLst>
          </p:cNvPr>
          <p:cNvCxnSpPr>
            <a:stCxn id="100" idx="6"/>
            <a:endCxn id="99" idx="2"/>
          </p:cNvCxnSpPr>
          <p:nvPr/>
        </p:nvCxnSpPr>
        <p:spPr>
          <a:xfrm flipV="1">
            <a:off x="8133273" y="4379322"/>
            <a:ext cx="201998" cy="1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EC58A75-FED3-4E13-940F-7C29FCCA9EDF}"/>
              </a:ext>
            </a:extLst>
          </p:cNvPr>
          <p:cNvSpPr txBox="1"/>
          <p:nvPr/>
        </p:nvSpPr>
        <p:spPr>
          <a:xfrm>
            <a:off x="2425605" y="1887774"/>
            <a:ext cx="6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NO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0705D3-F8EF-4EBF-A7F5-17A98D5AE8B3}"/>
              </a:ext>
            </a:extLst>
          </p:cNvPr>
          <p:cNvSpPr txBox="1"/>
          <p:nvPr/>
        </p:nvSpPr>
        <p:spPr>
          <a:xfrm>
            <a:off x="2498033" y="2928830"/>
            <a:ext cx="6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NO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0500FA-04CF-46B9-BE6A-510489411C41}"/>
              </a:ext>
            </a:extLst>
          </p:cNvPr>
          <p:cNvSpPr txBox="1"/>
          <p:nvPr/>
        </p:nvSpPr>
        <p:spPr>
          <a:xfrm>
            <a:off x="2478957" y="4006396"/>
            <a:ext cx="6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NO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2B36634D-E8CC-4C3B-89E1-57D00A598016}"/>
              </a:ext>
            </a:extLst>
          </p:cNvPr>
          <p:cNvCxnSpPr>
            <a:cxnSpLocks/>
            <a:stCxn id="99" idx="6"/>
          </p:cNvCxnSpPr>
          <p:nvPr/>
        </p:nvCxnSpPr>
        <p:spPr>
          <a:xfrm flipV="1">
            <a:off x="9502934" y="4375728"/>
            <a:ext cx="155178" cy="3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3EE2C862-EDAC-4215-97AC-3C08E17F19C2}"/>
              </a:ext>
            </a:extLst>
          </p:cNvPr>
          <p:cNvCxnSpPr>
            <a:cxnSpLocks/>
          </p:cNvCxnSpPr>
          <p:nvPr/>
        </p:nvCxnSpPr>
        <p:spPr>
          <a:xfrm flipV="1">
            <a:off x="9658112" y="3872457"/>
            <a:ext cx="0" cy="527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52EE8A82-E323-4711-B9FE-21A5911D5C83}"/>
              </a:ext>
            </a:extLst>
          </p:cNvPr>
          <p:cNvCxnSpPr>
            <a:cxnSpLocks/>
          </p:cNvCxnSpPr>
          <p:nvPr/>
        </p:nvCxnSpPr>
        <p:spPr>
          <a:xfrm rot="10800000">
            <a:off x="1385603" y="3868625"/>
            <a:ext cx="8271366" cy="33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3D0FF1E-C7AD-4903-8BBE-B74D363202D1}"/>
              </a:ext>
            </a:extLst>
          </p:cNvPr>
          <p:cNvSpPr txBox="1"/>
          <p:nvPr/>
        </p:nvSpPr>
        <p:spPr>
          <a:xfrm>
            <a:off x="808463" y="2610796"/>
            <a:ext cx="7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YES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2F006ED-D06F-4DE8-B773-E010BE5425F0}"/>
              </a:ext>
            </a:extLst>
          </p:cNvPr>
          <p:cNvSpPr txBox="1"/>
          <p:nvPr/>
        </p:nvSpPr>
        <p:spPr>
          <a:xfrm>
            <a:off x="842811" y="3678911"/>
            <a:ext cx="7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YES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F5EB2C-78E0-463F-9C95-D3876CCA1967}"/>
              </a:ext>
            </a:extLst>
          </p:cNvPr>
          <p:cNvSpPr txBox="1"/>
          <p:nvPr/>
        </p:nvSpPr>
        <p:spPr>
          <a:xfrm>
            <a:off x="835356" y="4748531"/>
            <a:ext cx="72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YES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1843AB5-B0DB-4153-A417-B7CB6465E18E}"/>
              </a:ext>
            </a:extLst>
          </p:cNvPr>
          <p:cNvSpPr txBox="1"/>
          <p:nvPr/>
        </p:nvSpPr>
        <p:spPr>
          <a:xfrm>
            <a:off x="9973230" y="2622580"/>
            <a:ext cx="112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의사코드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DBD61AD-CE4A-4AA7-8A85-549B61984558}"/>
              </a:ext>
            </a:extLst>
          </p:cNvPr>
          <p:cNvSpPr txBox="1"/>
          <p:nvPr/>
        </p:nvSpPr>
        <p:spPr>
          <a:xfrm>
            <a:off x="9984930" y="3053325"/>
            <a:ext cx="20733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Step1:</a:t>
            </a:r>
            <a:r>
              <a:rPr lang="ko-KR" altLang="en-US" sz="1400" b="1" dirty="0"/>
              <a:t>알람을 껐는가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Step2:</a:t>
            </a:r>
            <a:r>
              <a:rPr lang="ko-KR" altLang="en-US" sz="1400" b="1" dirty="0"/>
              <a:t>알람 말고 다른 게 할 게 있는가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Step3:</a:t>
            </a:r>
            <a:r>
              <a:rPr lang="ko-KR" altLang="en-US" sz="1400" b="1" dirty="0"/>
              <a:t>준비 시간이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분 이하인가</a:t>
            </a:r>
            <a:r>
              <a:rPr lang="en-US" altLang="ko-KR" sz="14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Step4:</a:t>
            </a:r>
            <a:r>
              <a:rPr lang="ko-KR" altLang="en-US" sz="1400" b="1" dirty="0"/>
              <a:t>나갈 준비를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24" name="사각형: 둥근 모서리 323">
            <a:extLst>
              <a:ext uri="{FF2B5EF4-FFF2-40B4-BE49-F238E27FC236}">
                <a16:creationId xmlns:a16="http://schemas.microsoft.com/office/drawing/2014/main" id="{FFD5F298-1193-4DD1-80D6-84DA5B72C4DE}"/>
              </a:ext>
            </a:extLst>
          </p:cNvPr>
          <p:cNvSpPr/>
          <p:nvPr/>
        </p:nvSpPr>
        <p:spPr>
          <a:xfrm>
            <a:off x="9998064" y="2992629"/>
            <a:ext cx="2099625" cy="1661134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2776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D"/>
      </a:accent1>
      <a:accent2>
        <a:srgbClr val="D55317"/>
      </a:accent2>
      <a:accent3>
        <a:srgbClr val="CA9D24"/>
      </a:accent3>
      <a:accent4>
        <a:srgbClr val="97AE13"/>
      </a:accent4>
      <a:accent5>
        <a:srgbClr val="63B821"/>
      </a:accent5>
      <a:accent6>
        <a:srgbClr val="18BE15"/>
      </a:accent6>
      <a:hlink>
        <a:srgbClr val="309288"/>
      </a:hlink>
      <a:folHlink>
        <a:srgbClr val="7F7F7F"/>
      </a:folHlink>
    </a:clrScheme>
    <a:fontScheme name="Custom 16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7973</TotalTime>
  <Words>101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Microsoft GothicNeo</vt:lpstr>
      <vt:lpstr>Microsoft GothicNeo Light</vt:lpstr>
      <vt:lpstr>Arial</vt:lpstr>
      <vt:lpstr>Avenir Next LT Pro</vt:lpstr>
      <vt:lpstr>PrismaticVTI</vt:lpstr>
      <vt:lpstr> 순서도와 의사 코드</vt:lpstr>
      <vt:lpstr>아침 루틴을 소개하는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컴퓨팅적 사고와 코딩 순서도와 의사 코드</dc:title>
  <dc:creator>박예진</dc:creator>
  <cp:lastModifiedBy>박예진</cp:lastModifiedBy>
  <cp:revision>15</cp:revision>
  <dcterms:created xsi:type="dcterms:W3CDTF">2021-04-08T06:07:23Z</dcterms:created>
  <dcterms:modified xsi:type="dcterms:W3CDTF">2021-04-18T13:51:47Z</dcterms:modified>
</cp:coreProperties>
</file>