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9d7e57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하이퍼렛저, 주차 시스템, 자동결제</a:t>
            </a:r>
            <a:endParaRPr/>
          </a:p>
        </p:txBody>
      </p:sp>
      <p:sp>
        <p:nvSpPr>
          <p:cNvPr id="397" name="Google Shape;397;g59d7e57a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Hyperledger 서버 개발, 차량 등록 개발, 결제 시스템 개발, 주차장 모델 개발, ppt, 보고서 작성, 발표</a:t>
            </a:r>
            <a:endParaRPr/>
          </a:p>
        </p:txBody>
      </p:sp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92369" y="559752"/>
            <a:ext cx="11090030" cy="6117771"/>
            <a:chOff x="757691" y="740229"/>
            <a:chExt cx="9324893" cy="5688238"/>
          </a:xfrm>
        </p:grpSpPr>
        <p:sp>
          <p:nvSpPr>
            <p:cNvPr id="85" name="Google Shape;85;p13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1383413" y="902535"/>
            <a:ext cx="5405161" cy="12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Hyperledger를 활용한 </a:t>
            </a:r>
            <a:endParaRPr b="1" i="1" sz="3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3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 자동결제 시스템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49716" y="1239253"/>
            <a:ext cx="4078705" cy="4427621"/>
          </a:xfrm>
          <a:custGeom>
            <a:rect b="b" l="l" r="r" t="t"/>
            <a:pathLst>
              <a:path extrusionOk="0" h="4427621" w="4078705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cap="flat" cmpd="sng" w="19050">
            <a:solidFill>
              <a:srgbClr val="64BEC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9712" y="1022546"/>
            <a:ext cx="833350" cy="8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9679" y="3583659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3047" y="2180259"/>
            <a:ext cx="833349" cy="8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6025" y="4885496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5538" y="5208754"/>
            <a:ext cx="813832" cy="81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79171" y="4050511"/>
            <a:ext cx="808656" cy="80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34408" y="2529200"/>
            <a:ext cx="848007" cy="84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91074" y="5208754"/>
            <a:ext cx="782682" cy="7826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2939435" y="3345233"/>
            <a:ext cx="5460494" cy="2293567"/>
          </a:xfrm>
          <a:custGeom>
            <a:rect b="b" l="l" r="r" t="t"/>
            <a:pathLst>
              <a:path extrusionOk="0" h="1900518" w="460785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64BEC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101" name="Google Shape;101;p13"/>
            <p:cNvSpPr/>
            <p:nvPr/>
          </p:nvSpPr>
          <p:spPr>
            <a:xfrm>
              <a:off x="2099" y="1615"/>
              <a:ext cx="990" cy="2944"/>
            </a:xfrm>
            <a:custGeom>
              <a:rect b="b" l="l" r="r" t="t"/>
              <a:pathLst>
                <a:path extrusionOk="0" h="8833" w="2970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577" y="1854"/>
              <a:ext cx="392" cy="111"/>
            </a:xfrm>
            <a:custGeom>
              <a:rect b="b" l="l" r="r" t="t"/>
              <a:pathLst>
                <a:path extrusionOk="0" h="332" w="1177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286" y="2844"/>
              <a:ext cx="393" cy="111"/>
            </a:xfrm>
            <a:custGeom>
              <a:rect b="b" l="l" r="r" t="t"/>
              <a:pathLst>
                <a:path extrusionOk="0" h="333" w="1177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962" y="3988"/>
              <a:ext cx="393" cy="111"/>
            </a:xfrm>
            <a:custGeom>
              <a:rect b="b" l="l" r="r" t="t"/>
              <a:pathLst>
                <a:path extrusionOk="0" h="333" w="1178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209" y="1624"/>
              <a:ext cx="882" cy="2935"/>
            </a:xfrm>
            <a:custGeom>
              <a:rect b="b" l="l" r="r" t="t"/>
              <a:pathLst>
                <a:path extrusionOk="0" h="8807" w="2644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080" y="1589"/>
              <a:ext cx="998" cy="2970"/>
            </a:xfrm>
            <a:custGeom>
              <a:rect b="b" l="l" r="r" t="t"/>
              <a:pathLst>
                <a:path extrusionOk="0" h="8910" w="2995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473" y="4150"/>
              <a:ext cx="486" cy="170"/>
            </a:xfrm>
            <a:custGeom>
              <a:rect b="b" l="l" r="r" t="t"/>
              <a:pathLst>
                <a:path extrusionOk="0" h="512" w="1458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310" y="3569"/>
              <a:ext cx="478" cy="120"/>
            </a:xfrm>
            <a:custGeom>
              <a:rect b="b" l="l" r="r" t="t"/>
              <a:pathLst>
                <a:path extrusionOk="0" h="359" w="1433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48" y="2921"/>
              <a:ext cx="427" cy="119"/>
            </a:xfrm>
            <a:custGeom>
              <a:rect b="b" l="l" r="r" t="t"/>
              <a:pathLst>
                <a:path extrusionOk="0" h="358" w="1279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03" y="2366"/>
              <a:ext cx="435" cy="111"/>
            </a:xfrm>
            <a:custGeom>
              <a:rect b="b" l="l" r="r" t="t"/>
              <a:pathLst>
                <a:path extrusionOk="0" h="333" w="1304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866" y="1837"/>
              <a:ext cx="376" cy="111"/>
            </a:xfrm>
            <a:custGeom>
              <a:rect b="b" l="l" r="r" t="t"/>
              <a:pathLst>
                <a:path extrusionOk="0" h="333" w="1128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089" y="1588"/>
              <a:ext cx="1015" cy="2971"/>
            </a:xfrm>
            <a:custGeom>
              <a:rect b="b" l="l" r="r" t="t"/>
              <a:pathLst>
                <a:path extrusionOk="0" h="8914" w="3045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766" y="1547"/>
              <a:ext cx="939" cy="3012"/>
            </a:xfrm>
            <a:custGeom>
              <a:rect b="b" l="l" r="r" t="t"/>
              <a:pathLst>
                <a:path extrusionOk="0" h="9038" w="2816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868" y="1555"/>
              <a:ext cx="847" cy="3004"/>
            </a:xfrm>
            <a:custGeom>
              <a:rect b="b" l="l" r="r" t="t"/>
              <a:pathLst>
                <a:path extrusionOk="0" h="9012" w="2541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696" y="1521"/>
              <a:ext cx="827" cy="3038"/>
            </a:xfrm>
            <a:custGeom>
              <a:rect b="b" l="l" r="r" t="t"/>
              <a:pathLst>
                <a:path extrusionOk="0" h="9114" w="2482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705" y="1521"/>
              <a:ext cx="844" cy="3038"/>
            </a:xfrm>
            <a:custGeom>
              <a:rect b="b" l="l" r="r" t="t"/>
              <a:pathLst>
                <a:path extrusionOk="0" h="9114" w="253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820" y="1956"/>
              <a:ext cx="251" cy="321"/>
            </a:xfrm>
            <a:custGeom>
              <a:rect b="b" l="l" r="r" t="t"/>
              <a:pathLst>
                <a:path extrusionOk="0" h="963" w="75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583" y="3305"/>
              <a:ext cx="77" cy="162"/>
            </a:xfrm>
            <a:custGeom>
              <a:rect b="b" l="l" r="r" t="t"/>
              <a:pathLst>
                <a:path extrusionOk="0" h="487" w="231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404" y="3483"/>
              <a:ext cx="222" cy="140"/>
            </a:xfrm>
            <a:custGeom>
              <a:rect b="b" l="l" r="r" t="t"/>
              <a:pathLst>
                <a:path extrusionOk="0" h="422" w="667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397" y="3228"/>
              <a:ext cx="239" cy="355"/>
            </a:xfrm>
            <a:custGeom>
              <a:rect b="b" l="l" r="r" t="t"/>
              <a:pathLst>
                <a:path extrusionOk="0" h="1065" w="719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592" y="4133"/>
              <a:ext cx="256" cy="102"/>
            </a:xfrm>
            <a:custGeom>
              <a:rect b="b" l="l" r="r" t="t"/>
              <a:pathLst>
                <a:path extrusionOk="0" h="307" w="769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592" y="3979"/>
              <a:ext cx="256" cy="236"/>
            </a:xfrm>
            <a:custGeom>
              <a:rect b="b" l="l" r="r" t="t"/>
              <a:pathLst>
                <a:path extrusionOk="0" h="707" w="769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884" y="1023"/>
              <a:ext cx="460" cy="1010"/>
            </a:xfrm>
            <a:custGeom>
              <a:rect b="b" l="l" r="r" t="t"/>
              <a:pathLst>
                <a:path extrusionOk="0" h="3029" w="1382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814" y="1649"/>
              <a:ext cx="708" cy="794"/>
            </a:xfrm>
            <a:custGeom>
              <a:rect b="b" l="l" r="r" t="t"/>
              <a:pathLst>
                <a:path extrusionOk="0" h="2382" w="2124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164" y="1914"/>
              <a:ext cx="938" cy="2227"/>
            </a:xfrm>
            <a:custGeom>
              <a:rect b="b" l="l" r="r" t="t"/>
              <a:pathLst>
                <a:path extrusionOk="0" h="6682" w="281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618" y="513"/>
              <a:ext cx="418" cy="667"/>
            </a:xfrm>
            <a:custGeom>
              <a:rect b="b" l="l" r="r" t="t"/>
              <a:pathLst>
                <a:path extrusionOk="0" h="2001" w="1254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438" y="1018"/>
              <a:ext cx="760" cy="1001"/>
            </a:xfrm>
            <a:custGeom>
              <a:rect b="b" l="l" r="r" t="t"/>
              <a:pathLst>
                <a:path extrusionOk="0" h="3003" w="2279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201" y="971"/>
              <a:ext cx="374" cy="1591"/>
            </a:xfrm>
            <a:custGeom>
              <a:rect b="b" l="l" r="r" t="t"/>
              <a:pathLst>
                <a:path extrusionOk="0" h="4775" w="1121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240" y="603"/>
              <a:ext cx="60" cy="47"/>
            </a:xfrm>
            <a:custGeom>
              <a:rect b="b" l="l" r="r" t="t"/>
              <a:pathLst>
                <a:path extrusionOk="0" h="142" w="179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049" y="676"/>
              <a:ext cx="166" cy="77"/>
            </a:xfrm>
            <a:custGeom>
              <a:rect b="b" l="l" r="r" t="t"/>
              <a:pathLst>
                <a:path extrusionOk="0" h="231" w="497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101" y="632"/>
              <a:ext cx="284" cy="130"/>
            </a:xfrm>
            <a:custGeom>
              <a:rect b="b" l="l" r="r" t="t"/>
              <a:pathLst>
                <a:path extrusionOk="0" h="388" w="854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24" y="628"/>
              <a:ext cx="53" cy="119"/>
            </a:xfrm>
            <a:custGeom>
              <a:rect b="b" l="l" r="r" t="t"/>
              <a:pathLst>
                <a:path extrusionOk="0" h="356" w="159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327" y="652"/>
              <a:ext cx="35" cy="85"/>
            </a:xfrm>
            <a:custGeom>
              <a:rect b="b" l="l" r="r" t="t"/>
              <a:pathLst>
                <a:path extrusionOk="0" h="254" w="105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349" y="662"/>
              <a:ext cx="18" cy="35"/>
            </a:xfrm>
            <a:custGeom>
              <a:rect b="b" l="l" r="r" t="t"/>
              <a:pathLst>
                <a:path extrusionOk="0" h="103" w="52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325" y="634"/>
              <a:ext cx="60" cy="111"/>
            </a:xfrm>
            <a:custGeom>
              <a:rect b="b" l="l" r="r" t="t"/>
              <a:pathLst>
                <a:path extrusionOk="0" h="333" w="180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938" y="634"/>
              <a:ext cx="166" cy="76"/>
            </a:xfrm>
            <a:custGeom>
              <a:rect b="b" l="l" r="r" t="t"/>
              <a:pathLst>
                <a:path extrusionOk="0" h="230" w="497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990" y="598"/>
              <a:ext cx="276" cy="121"/>
            </a:xfrm>
            <a:custGeom>
              <a:rect b="b" l="l" r="r" t="t"/>
              <a:pathLst>
                <a:path extrusionOk="0" h="363" w="828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213" y="596"/>
              <a:ext cx="52" cy="119"/>
            </a:xfrm>
            <a:custGeom>
              <a:rect b="b" l="l" r="r" t="t"/>
              <a:pathLst>
                <a:path extrusionOk="0" h="355" w="158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214" y="612"/>
              <a:ext cx="35" cy="84"/>
            </a:xfrm>
            <a:custGeom>
              <a:rect b="b" l="l" r="r" t="t"/>
              <a:pathLst>
                <a:path extrusionOk="0" h="253" w="106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36" y="622"/>
              <a:ext cx="18" cy="34"/>
            </a:xfrm>
            <a:custGeom>
              <a:rect b="b" l="l" r="r" t="t"/>
              <a:pathLst>
                <a:path extrusionOk="0" h="102" w="54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206" y="591"/>
              <a:ext cx="60" cy="111"/>
            </a:xfrm>
            <a:custGeom>
              <a:rect b="b" l="l" r="r" t="t"/>
              <a:pathLst>
                <a:path extrusionOk="0" h="332" w="180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087" y="725"/>
              <a:ext cx="367" cy="241"/>
            </a:xfrm>
            <a:custGeom>
              <a:rect b="b" l="l" r="r" t="t"/>
              <a:pathLst>
                <a:path extrusionOk="0" h="724" w="1100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138" y="588"/>
              <a:ext cx="60" cy="20"/>
            </a:xfrm>
            <a:custGeom>
              <a:rect b="b" l="l" r="r" t="t"/>
              <a:pathLst>
                <a:path extrusionOk="0" h="62" w="180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67" y="469"/>
              <a:ext cx="411" cy="446"/>
            </a:xfrm>
            <a:custGeom>
              <a:rect b="b" l="l" r="r" t="t"/>
              <a:pathLst>
                <a:path extrusionOk="0" h="1339" w="1235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7" y="693"/>
              <a:ext cx="77" cy="111"/>
            </a:xfrm>
            <a:custGeom>
              <a:rect b="b" l="l" r="r" t="t"/>
              <a:pathLst>
                <a:path extrusionOk="0" h="332" w="230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754" y="855"/>
              <a:ext cx="256" cy="145"/>
            </a:xfrm>
            <a:custGeom>
              <a:rect b="b" l="l" r="r" t="t"/>
              <a:pathLst>
                <a:path extrusionOk="0" h="435" w="769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240" y="753"/>
              <a:ext cx="188" cy="162"/>
            </a:xfrm>
            <a:custGeom>
              <a:rect b="b" l="l" r="r" t="t"/>
              <a:pathLst>
                <a:path extrusionOk="0" h="486" w="563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29" y="762"/>
              <a:ext cx="529" cy="640"/>
            </a:xfrm>
            <a:custGeom>
              <a:rect b="b" l="l" r="r" t="t"/>
              <a:pathLst>
                <a:path extrusionOk="0" h="1920" w="1588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82" y="992"/>
              <a:ext cx="623" cy="1451"/>
            </a:xfrm>
            <a:custGeom>
              <a:rect b="b" l="l" r="r" t="t"/>
              <a:pathLst>
                <a:path extrusionOk="0" h="4352" w="1869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97" y="1009"/>
              <a:ext cx="94" cy="179"/>
            </a:xfrm>
            <a:custGeom>
              <a:rect b="b" l="l" r="r" t="t"/>
              <a:pathLst>
                <a:path extrusionOk="0" h="537" w="282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600" y="907"/>
              <a:ext cx="197" cy="239"/>
            </a:xfrm>
            <a:custGeom>
              <a:rect b="b" l="l" r="r" t="t"/>
              <a:pathLst>
                <a:path extrusionOk="0" h="718" w="590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438" y="941"/>
              <a:ext cx="188" cy="896"/>
            </a:xfrm>
            <a:custGeom>
              <a:rect b="b" l="l" r="r" t="t"/>
              <a:pathLst>
                <a:path extrusionOk="0" h="2688" w="565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88" y="1026"/>
              <a:ext cx="224" cy="708"/>
            </a:xfrm>
            <a:custGeom>
              <a:rect b="b" l="l" r="r" t="t"/>
              <a:pathLst>
                <a:path extrusionOk="0" h="2124" w="672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602" y="1495"/>
              <a:ext cx="205" cy="205"/>
            </a:xfrm>
            <a:custGeom>
              <a:rect b="b" l="l" r="r" t="t"/>
              <a:pathLst>
                <a:path extrusionOk="0" h="615" w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28" y="1513"/>
              <a:ext cx="154" cy="171"/>
            </a:xfrm>
            <a:custGeom>
              <a:rect b="b" l="l" r="r" t="t"/>
              <a:pathLst>
                <a:path extrusionOk="0" h="513" w="461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6" name="Google Shape;156;p13"/>
          <p:cNvGrpSpPr/>
          <p:nvPr/>
        </p:nvGrpSpPr>
        <p:grpSpPr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57" name="Google Shape;157;p13"/>
            <p:cNvSpPr/>
            <p:nvPr/>
          </p:nvSpPr>
          <p:spPr>
            <a:xfrm>
              <a:off x="2099" y="1615"/>
              <a:ext cx="990" cy="2944"/>
            </a:xfrm>
            <a:custGeom>
              <a:rect b="b" l="l" r="r" t="t"/>
              <a:pathLst>
                <a:path extrusionOk="0" h="8833" w="2970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577" y="1854"/>
              <a:ext cx="392" cy="111"/>
            </a:xfrm>
            <a:custGeom>
              <a:rect b="b" l="l" r="r" t="t"/>
              <a:pathLst>
                <a:path extrusionOk="0" h="332" w="1177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286" y="2844"/>
              <a:ext cx="393" cy="111"/>
            </a:xfrm>
            <a:custGeom>
              <a:rect b="b" l="l" r="r" t="t"/>
              <a:pathLst>
                <a:path extrusionOk="0" h="333" w="1177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962" y="3988"/>
              <a:ext cx="393" cy="111"/>
            </a:xfrm>
            <a:custGeom>
              <a:rect b="b" l="l" r="r" t="t"/>
              <a:pathLst>
                <a:path extrusionOk="0" h="333" w="1178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209" y="1624"/>
              <a:ext cx="882" cy="2935"/>
            </a:xfrm>
            <a:custGeom>
              <a:rect b="b" l="l" r="r" t="t"/>
              <a:pathLst>
                <a:path extrusionOk="0" h="8807" w="2644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080" y="1589"/>
              <a:ext cx="998" cy="2970"/>
            </a:xfrm>
            <a:custGeom>
              <a:rect b="b" l="l" r="r" t="t"/>
              <a:pathLst>
                <a:path extrusionOk="0" h="8910" w="2995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473" y="4150"/>
              <a:ext cx="486" cy="170"/>
            </a:xfrm>
            <a:custGeom>
              <a:rect b="b" l="l" r="r" t="t"/>
              <a:pathLst>
                <a:path extrusionOk="0" h="512" w="1458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310" y="3569"/>
              <a:ext cx="478" cy="120"/>
            </a:xfrm>
            <a:custGeom>
              <a:rect b="b" l="l" r="r" t="t"/>
              <a:pathLst>
                <a:path extrusionOk="0" h="359" w="1433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148" y="2921"/>
              <a:ext cx="427" cy="119"/>
            </a:xfrm>
            <a:custGeom>
              <a:rect b="b" l="l" r="r" t="t"/>
              <a:pathLst>
                <a:path extrusionOk="0" h="358" w="1279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003" y="2366"/>
              <a:ext cx="435" cy="111"/>
            </a:xfrm>
            <a:custGeom>
              <a:rect b="b" l="l" r="r" t="t"/>
              <a:pathLst>
                <a:path extrusionOk="0" h="333" w="1304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866" y="1837"/>
              <a:ext cx="376" cy="111"/>
            </a:xfrm>
            <a:custGeom>
              <a:rect b="b" l="l" r="r" t="t"/>
              <a:pathLst>
                <a:path extrusionOk="0" h="333" w="1128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089" y="1588"/>
              <a:ext cx="1015" cy="2971"/>
            </a:xfrm>
            <a:custGeom>
              <a:rect b="b" l="l" r="r" t="t"/>
              <a:pathLst>
                <a:path extrusionOk="0" h="8914" w="3045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766" y="1547"/>
              <a:ext cx="939" cy="3012"/>
            </a:xfrm>
            <a:custGeom>
              <a:rect b="b" l="l" r="r" t="t"/>
              <a:pathLst>
                <a:path extrusionOk="0" h="9038" w="2816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868" y="1555"/>
              <a:ext cx="847" cy="3004"/>
            </a:xfrm>
            <a:custGeom>
              <a:rect b="b" l="l" r="r" t="t"/>
              <a:pathLst>
                <a:path extrusionOk="0" h="9012" w="2541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696" y="1521"/>
              <a:ext cx="827" cy="3038"/>
            </a:xfrm>
            <a:custGeom>
              <a:rect b="b" l="l" r="r" t="t"/>
              <a:pathLst>
                <a:path extrusionOk="0" h="9114" w="2482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705" y="1521"/>
              <a:ext cx="844" cy="3038"/>
            </a:xfrm>
            <a:custGeom>
              <a:rect b="b" l="l" r="r" t="t"/>
              <a:pathLst>
                <a:path extrusionOk="0" h="9114" w="253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820" y="1956"/>
              <a:ext cx="251" cy="321"/>
            </a:xfrm>
            <a:custGeom>
              <a:rect b="b" l="l" r="r" t="t"/>
              <a:pathLst>
                <a:path extrusionOk="0" h="963" w="75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583" y="3305"/>
              <a:ext cx="77" cy="162"/>
            </a:xfrm>
            <a:custGeom>
              <a:rect b="b" l="l" r="r" t="t"/>
              <a:pathLst>
                <a:path extrusionOk="0" h="487" w="231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4" y="3483"/>
              <a:ext cx="222" cy="140"/>
            </a:xfrm>
            <a:custGeom>
              <a:rect b="b" l="l" r="r" t="t"/>
              <a:pathLst>
                <a:path extrusionOk="0" h="422" w="667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397" y="3228"/>
              <a:ext cx="239" cy="355"/>
            </a:xfrm>
            <a:custGeom>
              <a:rect b="b" l="l" r="r" t="t"/>
              <a:pathLst>
                <a:path extrusionOk="0" h="1065" w="719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92" y="4133"/>
              <a:ext cx="256" cy="102"/>
            </a:xfrm>
            <a:custGeom>
              <a:rect b="b" l="l" r="r" t="t"/>
              <a:pathLst>
                <a:path extrusionOk="0" h="307" w="769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592" y="3979"/>
              <a:ext cx="256" cy="236"/>
            </a:xfrm>
            <a:custGeom>
              <a:rect b="b" l="l" r="r" t="t"/>
              <a:pathLst>
                <a:path extrusionOk="0" h="707" w="769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884" y="1023"/>
              <a:ext cx="460" cy="1010"/>
            </a:xfrm>
            <a:custGeom>
              <a:rect b="b" l="l" r="r" t="t"/>
              <a:pathLst>
                <a:path extrusionOk="0" h="3029" w="1382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814" y="1649"/>
              <a:ext cx="708" cy="794"/>
            </a:xfrm>
            <a:custGeom>
              <a:rect b="b" l="l" r="r" t="t"/>
              <a:pathLst>
                <a:path extrusionOk="0" h="2382" w="2124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164" y="1914"/>
              <a:ext cx="938" cy="2227"/>
            </a:xfrm>
            <a:custGeom>
              <a:rect b="b" l="l" r="r" t="t"/>
              <a:pathLst>
                <a:path extrusionOk="0" h="6682" w="281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618" y="513"/>
              <a:ext cx="418" cy="667"/>
            </a:xfrm>
            <a:custGeom>
              <a:rect b="b" l="l" r="r" t="t"/>
              <a:pathLst>
                <a:path extrusionOk="0" h="2001" w="1254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438" y="1018"/>
              <a:ext cx="760" cy="1001"/>
            </a:xfrm>
            <a:custGeom>
              <a:rect b="b" l="l" r="r" t="t"/>
              <a:pathLst>
                <a:path extrusionOk="0" h="3003" w="2279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201" y="971"/>
              <a:ext cx="374" cy="1591"/>
            </a:xfrm>
            <a:custGeom>
              <a:rect b="b" l="l" r="r" t="t"/>
              <a:pathLst>
                <a:path extrusionOk="0" h="4775" w="1121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240" y="603"/>
              <a:ext cx="60" cy="47"/>
            </a:xfrm>
            <a:custGeom>
              <a:rect b="b" l="l" r="r" t="t"/>
              <a:pathLst>
                <a:path extrusionOk="0" h="142" w="179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049" y="676"/>
              <a:ext cx="166" cy="77"/>
            </a:xfrm>
            <a:custGeom>
              <a:rect b="b" l="l" r="r" t="t"/>
              <a:pathLst>
                <a:path extrusionOk="0" h="231" w="497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101" y="632"/>
              <a:ext cx="284" cy="130"/>
            </a:xfrm>
            <a:custGeom>
              <a:rect b="b" l="l" r="r" t="t"/>
              <a:pathLst>
                <a:path extrusionOk="0" h="388" w="854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324" y="628"/>
              <a:ext cx="53" cy="119"/>
            </a:xfrm>
            <a:custGeom>
              <a:rect b="b" l="l" r="r" t="t"/>
              <a:pathLst>
                <a:path extrusionOk="0" h="356" w="159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327" y="652"/>
              <a:ext cx="35" cy="85"/>
            </a:xfrm>
            <a:custGeom>
              <a:rect b="b" l="l" r="r" t="t"/>
              <a:pathLst>
                <a:path extrusionOk="0" h="254" w="105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349" y="662"/>
              <a:ext cx="18" cy="35"/>
            </a:xfrm>
            <a:custGeom>
              <a:rect b="b" l="l" r="r" t="t"/>
              <a:pathLst>
                <a:path extrusionOk="0" h="103" w="52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325" y="634"/>
              <a:ext cx="60" cy="111"/>
            </a:xfrm>
            <a:custGeom>
              <a:rect b="b" l="l" r="r" t="t"/>
              <a:pathLst>
                <a:path extrusionOk="0" h="333" w="180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938" y="634"/>
              <a:ext cx="166" cy="76"/>
            </a:xfrm>
            <a:custGeom>
              <a:rect b="b" l="l" r="r" t="t"/>
              <a:pathLst>
                <a:path extrusionOk="0" h="230" w="497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90" y="598"/>
              <a:ext cx="276" cy="121"/>
            </a:xfrm>
            <a:custGeom>
              <a:rect b="b" l="l" r="r" t="t"/>
              <a:pathLst>
                <a:path extrusionOk="0" h="363" w="828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213" y="596"/>
              <a:ext cx="52" cy="119"/>
            </a:xfrm>
            <a:custGeom>
              <a:rect b="b" l="l" r="r" t="t"/>
              <a:pathLst>
                <a:path extrusionOk="0" h="355" w="158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14" y="612"/>
              <a:ext cx="35" cy="84"/>
            </a:xfrm>
            <a:custGeom>
              <a:rect b="b" l="l" r="r" t="t"/>
              <a:pathLst>
                <a:path extrusionOk="0" h="253" w="106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236" y="622"/>
              <a:ext cx="18" cy="34"/>
            </a:xfrm>
            <a:custGeom>
              <a:rect b="b" l="l" r="r" t="t"/>
              <a:pathLst>
                <a:path extrusionOk="0" h="102" w="54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06" y="591"/>
              <a:ext cx="60" cy="111"/>
            </a:xfrm>
            <a:custGeom>
              <a:rect b="b" l="l" r="r" t="t"/>
              <a:pathLst>
                <a:path extrusionOk="0" h="332" w="180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087" y="725"/>
              <a:ext cx="367" cy="241"/>
            </a:xfrm>
            <a:custGeom>
              <a:rect b="b" l="l" r="r" t="t"/>
              <a:pathLst>
                <a:path extrusionOk="0" h="724" w="1100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138" y="588"/>
              <a:ext cx="60" cy="20"/>
            </a:xfrm>
            <a:custGeom>
              <a:rect b="b" l="l" r="r" t="t"/>
              <a:pathLst>
                <a:path extrusionOk="0" h="62" w="180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567" y="469"/>
              <a:ext cx="411" cy="446"/>
            </a:xfrm>
            <a:custGeom>
              <a:rect b="b" l="l" r="r" t="t"/>
              <a:pathLst>
                <a:path extrusionOk="0" h="1339" w="1235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7" y="693"/>
              <a:ext cx="77" cy="111"/>
            </a:xfrm>
            <a:custGeom>
              <a:rect b="b" l="l" r="r" t="t"/>
              <a:pathLst>
                <a:path extrusionOk="0" h="332" w="230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754" y="855"/>
              <a:ext cx="256" cy="145"/>
            </a:xfrm>
            <a:custGeom>
              <a:rect b="b" l="l" r="r" t="t"/>
              <a:pathLst>
                <a:path extrusionOk="0" h="435" w="769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240" y="753"/>
              <a:ext cx="188" cy="162"/>
            </a:xfrm>
            <a:custGeom>
              <a:rect b="b" l="l" r="r" t="t"/>
              <a:pathLst>
                <a:path extrusionOk="0" h="486" w="563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129" y="762"/>
              <a:ext cx="529" cy="640"/>
            </a:xfrm>
            <a:custGeom>
              <a:rect b="b" l="l" r="r" t="t"/>
              <a:pathLst>
                <a:path extrusionOk="0" h="1920" w="1588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882" y="992"/>
              <a:ext cx="623" cy="1451"/>
            </a:xfrm>
            <a:custGeom>
              <a:rect b="b" l="l" r="r" t="t"/>
              <a:pathLst>
                <a:path extrusionOk="0" h="4352" w="1869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797" y="1009"/>
              <a:ext cx="94" cy="179"/>
            </a:xfrm>
            <a:custGeom>
              <a:rect b="b" l="l" r="r" t="t"/>
              <a:pathLst>
                <a:path extrusionOk="0" h="537" w="282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600" y="907"/>
              <a:ext cx="197" cy="239"/>
            </a:xfrm>
            <a:custGeom>
              <a:rect b="b" l="l" r="r" t="t"/>
              <a:pathLst>
                <a:path extrusionOk="0" h="718" w="590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438" y="941"/>
              <a:ext cx="188" cy="896"/>
            </a:xfrm>
            <a:custGeom>
              <a:rect b="b" l="l" r="r" t="t"/>
              <a:pathLst>
                <a:path extrusionOk="0" h="2688" w="565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888" y="1026"/>
              <a:ext cx="224" cy="708"/>
            </a:xfrm>
            <a:custGeom>
              <a:rect b="b" l="l" r="r" t="t"/>
              <a:pathLst>
                <a:path extrusionOk="0" h="2124" w="672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602" y="1495"/>
              <a:ext cx="205" cy="205"/>
            </a:xfrm>
            <a:custGeom>
              <a:rect b="b" l="l" r="r" t="t"/>
              <a:pathLst>
                <a:path extrusionOk="0" h="615" w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628" y="1513"/>
              <a:ext cx="154" cy="171"/>
            </a:xfrm>
            <a:custGeom>
              <a:rect b="b" l="l" r="r" t="t"/>
              <a:pathLst>
                <a:path extrusionOk="0" h="513" w="461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/>
        </p:nvSpPr>
        <p:spPr>
          <a:xfrm>
            <a:off x="3475860" y="2854034"/>
            <a:ext cx="5237755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4 / 시스템 구조 및 개발 방법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9" name="Google Shape;389;p22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390" name="Google Shape;390;p22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6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3"/>
          <p:cNvGrpSpPr/>
          <p:nvPr/>
        </p:nvGrpSpPr>
        <p:grpSpPr>
          <a:xfrm>
            <a:off x="492374" y="740219"/>
            <a:ext cx="11090096" cy="6117700"/>
            <a:chOff x="757691" y="740229"/>
            <a:chExt cx="9324893" cy="5688238"/>
          </a:xfrm>
        </p:grpSpPr>
        <p:sp>
          <p:nvSpPr>
            <p:cNvPr id="400" name="Google Shape;400;p23"/>
            <p:cNvSpPr/>
            <p:nvPr/>
          </p:nvSpPr>
          <p:spPr>
            <a:xfrm rot="10800000">
              <a:off x="839884" y="5989855"/>
              <a:ext cx="9242700" cy="420900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 flipH="1" rot="10800000">
              <a:off x="757691" y="6007567"/>
              <a:ext cx="9242700" cy="420900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856343" y="740229"/>
              <a:ext cx="9144000" cy="5370300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3" name="Google Shape;403;p23"/>
          <p:cNvSpPr/>
          <p:nvPr/>
        </p:nvSpPr>
        <p:spPr>
          <a:xfrm>
            <a:off x="609695" y="70338"/>
            <a:ext cx="68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구조 및 개발 방법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762252"/>
            <a:ext cx="4949400" cy="150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134910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6225" y="5040500"/>
            <a:ext cx="1390649" cy="1390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/>
          <p:nvPr/>
        </p:nvSpPr>
        <p:spPr>
          <a:xfrm rot="-1391777">
            <a:off x="4964581" y="2329815"/>
            <a:ext cx="2931587" cy="5092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 rot="1458252">
            <a:off x="4964501" y="4790974"/>
            <a:ext cx="2931621" cy="50915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/>
        </p:nvSpPr>
        <p:spPr>
          <a:xfrm>
            <a:off x="4408269" y="2854034"/>
            <a:ext cx="3375461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5 / 역할 및 일정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4" name="Google Shape;414;p24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415" name="Google Shape;415;p24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5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425" name="Google Shape;425;p25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8" name="Google Shape;428;p25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및 일정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9" name="Google Shape;429;p25"/>
          <p:cNvGrpSpPr/>
          <p:nvPr/>
        </p:nvGrpSpPr>
        <p:grpSpPr>
          <a:xfrm>
            <a:off x="1129427" y="2091555"/>
            <a:ext cx="8200634" cy="3346947"/>
            <a:chOff x="920167" y="3715100"/>
            <a:chExt cx="8200634" cy="3346945"/>
          </a:xfrm>
        </p:grpSpPr>
        <p:sp>
          <p:nvSpPr>
            <p:cNvPr id="430" name="Google Shape;430;p25"/>
            <p:cNvSpPr/>
            <p:nvPr/>
          </p:nvSpPr>
          <p:spPr>
            <a:xfrm flipH="1" rot="10800000">
              <a:off x="920167" y="6724314"/>
              <a:ext cx="8200634" cy="337731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920167" y="3715100"/>
              <a:ext cx="2251785" cy="3034017"/>
            </a:xfrm>
            <a:prstGeom prst="roundRect">
              <a:avLst>
                <a:gd fmla="val 12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920167" y="3754298"/>
              <a:ext cx="2251785" cy="373032"/>
              <a:chOff x="438236" y="4167723"/>
              <a:chExt cx="3048000" cy="373032"/>
            </a:xfrm>
          </p:grpSpPr>
          <p:sp>
            <p:nvSpPr>
              <p:cNvPr id="433" name="Google Shape;433;p25"/>
              <p:cNvSpPr/>
              <p:nvPr/>
            </p:nvSpPr>
            <p:spPr>
              <a:xfrm>
                <a:off x="438236" y="4167723"/>
                <a:ext cx="3048000" cy="275689"/>
              </a:xfrm>
              <a:prstGeom prst="roundRect">
                <a:avLst>
                  <a:gd fmla="val 0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박 용 채</a:t>
                </a: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537297" y="4409876"/>
                <a:ext cx="163743" cy="130879"/>
              </a:xfrm>
              <a:prstGeom prst="flowChartMerg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" name="Google Shape;435;p25"/>
            <p:cNvSpPr/>
            <p:nvPr/>
          </p:nvSpPr>
          <p:spPr>
            <a:xfrm>
              <a:off x="1109096" y="4874525"/>
              <a:ext cx="18741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PPT 및 보고서 작성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주차장 모델 개발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</p:txBody>
        </p:sp>
      </p:grpSp>
      <p:sp>
        <p:nvSpPr>
          <p:cNvPr id="436" name="Google Shape;436;p25"/>
          <p:cNvSpPr txBox="1"/>
          <p:nvPr/>
        </p:nvSpPr>
        <p:spPr>
          <a:xfrm>
            <a:off x="750728" y="843230"/>
            <a:ext cx="1488914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역할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25"/>
          <p:cNvGrpSpPr/>
          <p:nvPr/>
        </p:nvGrpSpPr>
        <p:grpSpPr>
          <a:xfrm>
            <a:off x="3677403" y="2115243"/>
            <a:ext cx="8200634" cy="3307749"/>
            <a:chOff x="920167" y="3754298"/>
            <a:chExt cx="8200634" cy="3307747"/>
          </a:xfrm>
        </p:grpSpPr>
        <p:sp>
          <p:nvSpPr>
            <p:cNvPr id="438" name="Google Shape;438;p25"/>
            <p:cNvSpPr/>
            <p:nvPr/>
          </p:nvSpPr>
          <p:spPr>
            <a:xfrm flipH="1" rot="10800000">
              <a:off x="920167" y="6724314"/>
              <a:ext cx="8200634" cy="337731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920167" y="3754298"/>
              <a:ext cx="2251785" cy="3034017"/>
            </a:xfrm>
            <a:prstGeom prst="roundRect">
              <a:avLst>
                <a:gd fmla="val 12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25"/>
            <p:cNvGrpSpPr/>
            <p:nvPr/>
          </p:nvGrpSpPr>
          <p:grpSpPr>
            <a:xfrm>
              <a:off x="920167" y="3754298"/>
              <a:ext cx="2251785" cy="373032"/>
              <a:chOff x="438236" y="4167723"/>
              <a:chExt cx="3048000" cy="373032"/>
            </a:xfrm>
          </p:grpSpPr>
          <p:sp>
            <p:nvSpPr>
              <p:cNvPr id="441" name="Google Shape;441;p25"/>
              <p:cNvSpPr/>
              <p:nvPr/>
            </p:nvSpPr>
            <p:spPr>
              <a:xfrm>
                <a:off x="438236" y="4167723"/>
                <a:ext cx="3048000" cy="275689"/>
              </a:xfrm>
              <a:prstGeom prst="roundRect">
                <a:avLst>
                  <a:gd fmla="val 0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김 용 민</a:t>
                </a:r>
                <a:endParaRPr/>
              </a:p>
            </p:txBody>
          </p:sp>
          <p:sp>
            <p:nvSpPr>
              <p:cNvPr id="442" name="Google Shape;442;p25"/>
              <p:cNvSpPr/>
              <p:nvPr/>
            </p:nvSpPr>
            <p:spPr>
              <a:xfrm>
                <a:off x="537297" y="4409876"/>
                <a:ext cx="163743" cy="130879"/>
              </a:xfrm>
              <a:prstGeom prst="flowChartMerg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25"/>
            <p:cNvSpPr/>
            <p:nvPr/>
          </p:nvSpPr>
          <p:spPr>
            <a:xfrm>
              <a:off x="1109058" y="4831450"/>
              <a:ext cx="18741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Coap 프로토콜을 </a:t>
              </a:r>
              <a:endPara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사용한 </a:t>
              </a: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Hyperledger 서버 개발</a:t>
              </a:r>
              <a:endPara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8704080" y="2130751"/>
            <a:ext cx="8200500" cy="3307747"/>
            <a:chOff x="920167" y="3754298"/>
            <a:chExt cx="8200500" cy="3307747"/>
          </a:xfrm>
        </p:grpSpPr>
        <p:sp>
          <p:nvSpPr>
            <p:cNvPr id="445" name="Google Shape;445;p25"/>
            <p:cNvSpPr/>
            <p:nvPr/>
          </p:nvSpPr>
          <p:spPr>
            <a:xfrm flipH="1" rot="10800000">
              <a:off x="920167" y="6724245"/>
              <a:ext cx="8200500" cy="337800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920167" y="3754298"/>
              <a:ext cx="2251785" cy="3034017"/>
            </a:xfrm>
            <a:prstGeom prst="roundRect">
              <a:avLst>
                <a:gd fmla="val 12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25"/>
            <p:cNvGrpSpPr/>
            <p:nvPr/>
          </p:nvGrpSpPr>
          <p:grpSpPr>
            <a:xfrm>
              <a:off x="920167" y="3754298"/>
              <a:ext cx="2251785" cy="373032"/>
              <a:chOff x="438236" y="4167723"/>
              <a:chExt cx="3048000" cy="373032"/>
            </a:xfrm>
          </p:grpSpPr>
          <p:sp>
            <p:nvSpPr>
              <p:cNvPr id="448" name="Google Shape;448;p25"/>
              <p:cNvSpPr/>
              <p:nvPr/>
            </p:nvSpPr>
            <p:spPr>
              <a:xfrm>
                <a:off x="438236" y="4167723"/>
                <a:ext cx="3048000" cy="275689"/>
              </a:xfrm>
              <a:prstGeom prst="roundRect">
                <a:avLst>
                  <a:gd fmla="val 0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양 준 모</a:t>
                </a:r>
                <a:endParaRPr/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537297" y="4409876"/>
                <a:ext cx="163743" cy="130879"/>
              </a:xfrm>
              <a:prstGeom prst="flowChartMerg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" name="Google Shape;450;p25"/>
            <p:cNvSpPr/>
            <p:nvPr/>
          </p:nvSpPr>
          <p:spPr>
            <a:xfrm>
              <a:off x="1109096" y="4812100"/>
              <a:ext cx="18741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자동 결제 </a:t>
              </a: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및 Coap 프로토콜 사용한 서버 연동</a:t>
              </a:r>
              <a:endPara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6225379" y="2115243"/>
            <a:ext cx="8200634" cy="3307749"/>
            <a:chOff x="920167" y="3754298"/>
            <a:chExt cx="8200634" cy="3307747"/>
          </a:xfrm>
        </p:grpSpPr>
        <p:sp>
          <p:nvSpPr>
            <p:cNvPr id="452" name="Google Shape;452;p25"/>
            <p:cNvSpPr/>
            <p:nvPr/>
          </p:nvSpPr>
          <p:spPr>
            <a:xfrm flipH="1" rot="10800000">
              <a:off x="920167" y="6724314"/>
              <a:ext cx="8200634" cy="337731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920167" y="3754299"/>
              <a:ext cx="2251785" cy="3034017"/>
            </a:xfrm>
            <a:prstGeom prst="roundRect">
              <a:avLst>
                <a:gd fmla="val 12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25"/>
            <p:cNvGrpSpPr/>
            <p:nvPr/>
          </p:nvGrpSpPr>
          <p:grpSpPr>
            <a:xfrm>
              <a:off x="920167" y="3754298"/>
              <a:ext cx="2251785" cy="373032"/>
              <a:chOff x="438236" y="4167723"/>
              <a:chExt cx="3048000" cy="373032"/>
            </a:xfrm>
          </p:grpSpPr>
          <p:sp>
            <p:nvSpPr>
              <p:cNvPr id="455" name="Google Shape;455;p25"/>
              <p:cNvSpPr/>
              <p:nvPr/>
            </p:nvSpPr>
            <p:spPr>
              <a:xfrm>
                <a:off x="438236" y="4167723"/>
                <a:ext cx="3048000" cy="275689"/>
              </a:xfrm>
              <a:prstGeom prst="roundRect">
                <a:avLst>
                  <a:gd fmla="val 0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FFFFFF"/>
                    </a:solidFill>
                  </a:rPr>
                  <a:t>김 </a:t>
                </a:r>
                <a:r>
                  <a:rPr lang="ko-KR"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훈 민</a:t>
                </a: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537297" y="4409876"/>
                <a:ext cx="163743" cy="130879"/>
              </a:xfrm>
              <a:prstGeom prst="flowChartMerge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" name="Google Shape;457;p25"/>
            <p:cNvSpPr/>
            <p:nvPr/>
          </p:nvSpPr>
          <p:spPr>
            <a:xfrm>
              <a:off x="1109096" y="4859850"/>
              <a:ext cx="18741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차량 등록 시스템 및 Coap 프로토콜 사용한 서버 연동</a:t>
              </a:r>
              <a:endPara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6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463" name="Google Shape;463;p26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6" name="Google Shape;466;p26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및 일정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50728" y="843230"/>
            <a:ext cx="1488914" cy="1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일정 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2063552" y="3513857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2630115" y="343321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4168961" y="343060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1" name="Google Shape;471;p26"/>
          <p:cNvGrpSpPr/>
          <p:nvPr/>
        </p:nvGrpSpPr>
        <p:grpSpPr>
          <a:xfrm>
            <a:off x="9030766" y="3351930"/>
            <a:ext cx="351656" cy="351656"/>
            <a:chOff x="7674582" y="2611946"/>
            <a:chExt cx="351656" cy="351656"/>
          </a:xfrm>
        </p:grpSpPr>
        <p:sp>
          <p:nvSpPr>
            <p:cNvPr id="472" name="Google Shape;472;p26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4" name="Google Shape;474;p26"/>
          <p:cNvSpPr txBox="1"/>
          <p:nvPr/>
        </p:nvSpPr>
        <p:spPr>
          <a:xfrm>
            <a:off x="1261939" y="2713113"/>
            <a:ext cx="29945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아이디어 구상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2019.04 </a:t>
            </a: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2630091" y="3838355"/>
            <a:ext cx="32131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2019.05.08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프로포절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6"/>
          <p:cNvSpPr txBox="1"/>
          <p:nvPr/>
        </p:nvSpPr>
        <p:spPr>
          <a:xfrm>
            <a:off x="7786092" y="2707559"/>
            <a:ext cx="28368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최종 발표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2019. 06.03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5867880" y="341603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6"/>
          <p:cNvSpPr txBox="1"/>
          <p:nvPr/>
        </p:nvSpPr>
        <p:spPr>
          <a:xfrm>
            <a:off x="4493924" y="2709834"/>
            <a:ext cx="3032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툴 개발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2019.05.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7533526" y="342385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6078100" y="3838355"/>
            <a:ext cx="3032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툴 테스트 및 평가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2019.05.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/>
          <p:nvPr/>
        </p:nvSpPr>
        <p:spPr>
          <a:xfrm>
            <a:off x="3979209" y="2644170"/>
            <a:ext cx="39724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9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492369" y="785052"/>
            <a:ext cx="11090030" cy="6117771"/>
            <a:chOff x="757691" y="740229"/>
            <a:chExt cx="9324893" cy="5688238"/>
          </a:xfrm>
        </p:grpSpPr>
        <p:sp>
          <p:nvSpPr>
            <p:cNvPr id="217" name="Google Shape;217;p14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Hyperledger를 활용한 </a:t>
            </a: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 자동화 시스템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1506206" y="2046674"/>
            <a:ext cx="3173775" cy="1353930"/>
            <a:chOff x="5703206" y="3109172"/>
            <a:chExt cx="5167994" cy="2204662"/>
          </a:xfrm>
        </p:grpSpPr>
        <p:sp>
          <p:nvSpPr>
            <p:cNvPr id="222" name="Google Shape;222;p14"/>
            <p:cNvSpPr/>
            <p:nvPr/>
          </p:nvSpPr>
          <p:spPr>
            <a:xfrm>
              <a:off x="5703206" y="3109172"/>
              <a:ext cx="1492897" cy="2204662"/>
            </a:xfrm>
            <a:custGeom>
              <a:rect b="b" l="l" r="r" t="t"/>
              <a:pathLst>
                <a:path extrusionOk="0" h="2204662" w="1492897">
                  <a:moveTo>
                    <a:pt x="863603" y="0"/>
                  </a:moveTo>
                  <a:lnTo>
                    <a:pt x="863603" y="4017"/>
                  </a:lnTo>
                  <a:lnTo>
                    <a:pt x="936537" y="4073"/>
                  </a:lnTo>
                  <a:lnTo>
                    <a:pt x="967965" y="7112"/>
                  </a:lnTo>
                  <a:lnTo>
                    <a:pt x="1486547" y="7112"/>
                  </a:lnTo>
                  <a:lnTo>
                    <a:pt x="1486547" y="230027"/>
                  </a:lnTo>
                  <a:lnTo>
                    <a:pt x="1492897" y="235247"/>
                  </a:lnTo>
                  <a:lnTo>
                    <a:pt x="1486547" y="235015"/>
                  </a:lnTo>
                  <a:lnTo>
                    <a:pt x="1486547" y="705695"/>
                  </a:lnTo>
                  <a:lnTo>
                    <a:pt x="1486547" y="1404278"/>
                  </a:lnTo>
                  <a:lnTo>
                    <a:pt x="960840" y="1404278"/>
                  </a:lnTo>
                  <a:lnTo>
                    <a:pt x="844644" y="1398624"/>
                  </a:lnTo>
                  <a:cubicBezTo>
                    <a:pt x="616754" y="1409327"/>
                    <a:pt x="392946" y="1506968"/>
                    <a:pt x="227238" y="1689009"/>
                  </a:cubicBezTo>
                  <a:cubicBezTo>
                    <a:pt x="102956" y="1825539"/>
                    <a:pt x="29004" y="1990157"/>
                    <a:pt x="4311" y="2160074"/>
                  </a:cubicBezTo>
                  <a:lnTo>
                    <a:pt x="0" y="2204662"/>
                  </a:lnTo>
                  <a:lnTo>
                    <a:pt x="0" y="952502"/>
                  </a:lnTo>
                  <a:lnTo>
                    <a:pt x="3516" y="948624"/>
                  </a:lnTo>
                  <a:lnTo>
                    <a:pt x="2346" y="936296"/>
                  </a:lnTo>
                  <a:cubicBezTo>
                    <a:pt x="-8357" y="708406"/>
                    <a:pt x="67877" y="476433"/>
                    <a:pt x="233585" y="294392"/>
                  </a:cubicBezTo>
                  <a:cubicBezTo>
                    <a:pt x="378580" y="135106"/>
                    <a:pt x="568057" y="40439"/>
                    <a:pt x="765830" y="12091"/>
                  </a:cubicBezTo>
                  <a:lnTo>
                    <a:pt x="815976" y="7331"/>
                  </a:lnTo>
                  <a:lnTo>
                    <a:pt x="815976" y="7112"/>
                  </a:lnTo>
                  <a:lnTo>
                    <a:pt x="818281" y="7112"/>
                  </a:lnTo>
                  <a:lnTo>
                    <a:pt x="850992" y="4007"/>
                  </a:lnTo>
                  <a:lnTo>
                    <a:pt x="859964" y="4014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183403" y="3121872"/>
              <a:ext cx="3687797" cy="139716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1506206" y="1183939"/>
            <a:ext cx="2585482" cy="1353930"/>
            <a:chOff x="5703206" y="3109172"/>
            <a:chExt cx="4210052" cy="2204662"/>
          </a:xfrm>
        </p:grpSpPr>
        <p:sp>
          <p:nvSpPr>
            <p:cNvPr id="225" name="Google Shape;225;p14"/>
            <p:cNvSpPr/>
            <p:nvPr/>
          </p:nvSpPr>
          <p:spPr>
            <a:xfrm>
              <a:off x="5703206" y="3109172"/>
              <a:ext cx="1492897" cy="2204662"/>
            </a:xfrm>
            <a:custGeom>
              <a:rect b="b" l="l" r="r" t="t"/>
              <a:pathLst>
                <a:path extrusionOk="0" h="2204662" w="1492897">
                  <a:moveTo>
                    <a:pt x="863603" y="0"/>
                  </a:moveTo>
                  <a:lnTo>
                    <a:pt x="863603" y="4017"/>
                  </a:lnTo>
                  <a:lnTo>
                    <a:pt x="936537" y="4073"/>
                  </a:lnTo>
                  <a:lnTo>
                    <a:pt x="967965" y="7112"/>
                  </a:lnTo>
                  <a:lnTo>
                    <a:pt x="1486547" y="7112"/>
                  </a:lnTo>
                  <a:lnTo>
                    <a:pt x="1486547" y="230027"/>
                  </a:lnTo>
                  <a:lnTo>
                    <a:pt x="1492897" y="235247"/>
                  </a:lnTo>
                  <a:lnTo>
                    <a:pt x="1486547" y="235015"/>
                  </a:lnTo>
                  <a:lnTo>
                    <a:pt x="1486547" y="705695"/>
                  </a:lnTo>
                  <a:lnTo>
                    <a:pt x="1486547" y="1404278"/>
                  </a:lnTo>
                  <a:lnTo>
                    <a:pt x="960840" y="1404278"/>
                  </a:lnTo>
                  <a:lnTo>
                    <a:pt x="844644" y="1398624"/>
                  </a:lnTo>
                  <a:cubicBezTo>
                    <a:pt x="616754" y="1409327"/>
                    <a:pt x="392946" y="1506968"/>
                    <a:pt x="227238" y="1689009"/>
                  </a:cubicBezTo>
                  <a:cubicBezTo>
                    <a:pt x="102956" y="1825539"/>
                    <a:pt x="29004" y="1990157"/>
                    <a:pt x="4311" y="2160074"/>
                  </a:cubicBezTo>
                  <a:lnTo>
                    <a:pt x="0" y="2204662"/>
                  </a:lnTo>
                  <a:lnTo>
                    <a:pt x="0" y="952502"/>
                  </a:lnTo>
                  <a:lnTo>
                    <a:pt x="3516" y="948624"/>
                  </a:lnTo>
                  <a:lnTo>
                    <a:pt x="2346" y="936296"/>
                  </a:lnTo>
                  <a:cubicBezTo>
                    <a:pt x="-8357" y="708406"/>
                    <a:pt x="67877" y="476433"/>
                    <a:pt x="233585" y="294392"/>
                  </a:cubicBezTo>
                  <a:cubicBezTo>
                    <a:pt x="378580" y="135106"/>
                    <a:pt x="568057" y="40439"/>
                    <a:pt x="765830" y="12091"/>
                  </a:cubicBezTo>
                  <a:lnTo>
                    <a:pt x="815976" y="7331"/>
                  </a:lnTo>
                  <a:lnTo>
                    <a:pt x="815976" y="7112"/>
                  </a:lnTo>
                  <a:lnTo>
                    <a:pt x="818281" y="7112"/>
                  </a:lnTo>
                  <a:lnTo>
                    <a:pt x="850992" y="4007"/>
                  </a:lnTo>
                  <a:lnTo>
                    <a:pt x="859964" y="4014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83403" y="3121872"/>
              <a:ext cx="2729855" cy="139716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7" name="Google Shape;227;p14"/>
          <p:cNvSpPr/>
          <p:nvPr/>
        </p:nvSpPr>
        <p:spPr>
          <a:xfrm>
            <a:off x="3111053" y="1313631"/>
            <a:ext cx="634923" cy="6349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3629664" y="2171660"/>
            <a:ext cx="634923" cy="6349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9" name="Google Shape;229;p14"/>
          <p:cNvGrpSpPr/>
          <p:nvPr/>
        </p:nvGrpSpPr>
        <p:grpSpPr>
          <a:xfrm>
            <a:off x="3806433" y="2385023"/>
            <a:ext cx="263182" cy="230336"/>
            <a:chOff x="496" y="4251"/>
            <a:chExt cx="641" cy="561"/>
          </a:xfrm>
        </p:grpSpPr>
        <p:sp>
          <p:nvSpPr>
            <p:cNvPr id="230" name="Google Shape;230;p14"/>
            <p:cNvSpPr/>
            <p:nvPr/>
          </p:nvSpPr>
          <p:spPr>
            <a:xfrm>
              <a:off x="709" y="4720"/>
              <a:ext cx="88" cy="92"/>
            </a:xfrm>
            <a:custGeom>
              <a:rect b="b" l="l" r="r" t="t"/>
              <a:pathLst>
                <a:path extrusionOk="0" h="553" w="526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B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96" y="4251"/>
              <a:ext cx="641" cy="530"/>
            </a:xfrm>
            <a:custGeom>
              <a:rect b="b" l="l" r="r" t="t"/>
              <a:pathLst>
                <a:path extrusionOk="0" h="3180" w="3847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2" name="Google Shape;232;p14"/>
          <p:cNvSpPr/>
          <p:nvPr/>
        </p:nvSpPr>
        <p:spPr>
          <a:xfrm>
            <a:off x="3338424" y="1510475"/>
            <a:ext cx="211498" cy="259660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4BE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125695" y="1273782"/>
            <a:ext cx="3375461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1 / 주제 및 동기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1510578" y="2899751"/>
            <a:ext cx="3173775" cy="1353930"/>
            <a:chOff x="5703206" y="3109172"/>
            <a:chExt cx="5167994" cy="2204662"/>
          </a:xfrm>
        </p:grpSpPr>
        <p:sp>
          <p:nvSpPr>
            <p:cNvPr id="235" name="Google Shape;235;p14"/>
            <p:cNvSpPr/>
            <p:nvPr/>
          </p:nvSpPr>
          <p:spPr>
            <a:xfrm>
              <a:off x="5703206" y="3109172"/>
              <a:ext cx="1492897" cy="2204662"/>
            </a:xfrm>
            <a:custGeom>
              <a:rect b="b" l="l" r="r" t="t"/>
              <a:pathLst>
                <a:path extrusionOk="0" h="2204662" w="1492897">
                  <a:moveTo>
                    <a:pt x="863603" y="0"/>
                  </a:moveTo>
                  <a:lnTo>
                    <a:pt x="863603" y="4017"/>
                  </a:lnTo>
                  <a:lnTo>
                    <a:pt x="936537" y="4073"/>
                  </a:lnTo>
                  <a:lnTo>
                    <a:pt x="967965" y="7112"/>
                  </a:lnTo>
                  <a:lnTo>
                    <a:pt x="1486547" y="7112"/>
                  </a:lnTo>
                  <a:lnTo>
                    <a:pt x="1486547" y="230027"/>
                  </a:lnTo>
                  <a:lnTo>
                    <a:pt x="1492897" y="235247"/>
                  </a:lnTo>
                  <a:lnTo>
                    <a:pt x="1486547" y="235015"/>
                  </a:lnTo>
                  <a:lnTo>
                    <a:pt x="1486547" y="705695"/>
                  </a:lnTo>
                  <a:lnTo>
                    <a:pt x="1486547" y="1404278"/>
                  </a:lnTo>
                  <a:lnTo>
                    <a:pt x="960840" y="1404278"/>
                  </a:lnTo>
                  <a:lnTo>
                    <a:pt x="844644" y="1398624"/>
                  </a:lnTo>
                  <a:cubicBezTo>
                    <a:pt x="616754" y="1409327"/>
                    <a:pt x="392946" y="1506968"/>
                    <a:pt x="227238" y="1689009"/>
                  </a:cubicBezTo>
                  <a:cubicBezTo>
                    <a:pt x="102956" y="1825539"/>
                    <a:pt x="29004" y="1990157"/>
                    <a:pt x="4311" y="2160074"/>
                  </a:cubicBezTo>
                  <a:lnTo>
                    <a:pt x="0" y="2204662"/>
                  </a:lnTo>
                  <a:lnTo>
                    <a:pt x="0" y="952502"/>
                  </a:lnTo>
                  <a:lnTo>
                    <a:pt x="3516" y="948624"/>
                  </a:lnTo>
                  <a:lnTo>
                    <a:pt x="2346" y="936296"/>
                  </a:lnTo>
                  <a:cubicBezTo>
                    <a:pt x="-8357" y="708406"/>
                    <a:pt x="67877" y="476433"/>
                    <a:pt x="233585" y="294392"/>
                  </a:cubicBezTo>
                  <a:cubicBezTo>
                    <a:pt x="378580" y="135106"/>
                    <a:pt x="568057" y="40439"/>
                    <a:pt x="765830" y="12091"/>
                  </a:cubicBezTo>
                  <a:lnTo>
                    <a:pt x="815976" y="7331"/>
                  </a:lnTo>
                  <a:lnTo>
                    <a:pt x="815976" y="7112"/>
                  </a:lnTo>
                  <a:lnTo>
                    <a:pt x="818281" y="7112"/>
                  </a:lnTo>
                  <a:lnTo>
                    <a:pt x="850992" y="4007"/>
                  </a:lnTo>
                  <a:lnTo>
                    <a:pt x="859964" y="4014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183403" y="3121872"/>
              <a:ext cx="3687797" cy="139716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7" name="Google Shape;237;p14"/>
          <p:cNvSpPr/>
          <p:nvPr/>
        </p:nvSpPr>
        <p:spPr>
          <a:xfrm>
            <a:off x="3617764" y="3043746"/>
            <a:ext cx="634923" cy="6349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3817711" y="3207330"/>
            <a:ext cx="226380" cy="308793"/>
            <a:chOff x="2597" y="4163"/>
            <a:chExt cx="217" cy="296"/>
          </a:xfrm>
        </p:grpSpPr>
        <p:sp>
          <p:nvSpPr>
            <p:cNvPr id="239" name="Google Shape;239;p14"/>
            <p:cNvSpPr/>
            <p:nvPr/>
          </p:nvSpPr>
          <p:spPr>
            <a:xfrm>
              <a:off x="2630" y="4163"/>
              <a:ext cx="151" cy="176"/>
            </a:xfrm>
            <a:custGeom>
              <a:rect b="b" l="l" r="r" t="t"/>
              <a:pathLst>
                <a:path extrusionOk="0" h="1942" w="166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664" y="4250"/>
              <a:ext cx="83" cy="27"/>
            </a:xfrm>
            <a:custGeom>
              <a:rect b="b" l="l" r="r" t="t"/>
              <a:pathLst>
                <a:path extrusionOk="0" h="300" w="916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97" y="4335"/>
              <a:ext cx="217" cy="124"/>
            </a:xfrm>
            <a:custGeom>
              <a:rect b="b" l="l" r="r" t="t"/>
              <a:pathLst>
                <a:path extrusionOk="0" h="1360" w="2393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689" y="4347"/>
              <a:ext cx="34" cy="83"/>
            </a:xfrm>
            <a:custGeom>
              <a:rect b="b" l="l" r="r" t="t"/>
              <a:pathLst>
                <a:path extrusionOk="0" h="915" w="373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1519543" y="4618101"/>
            <a:ext cx="2505261" cy="1353930"/>
            <a:chOff x="5703206" y="3109172"/>
            <a:chExt cx="4079424" cy="2204662"/>
          </a:xfrm>
        </p:grpSpPr>
        <p:sp>
          <p:nvSpPr>
            <p:cNvPr id="244" name="Google Shape;244;p14"/>
            <p:cNvSpPr/>
            <p:nvPr/>
          </p:nvSpPr>
          <p:spPr>
            <a:xfrm>
              <a:off x="5703206" y="3109172"/>
              <a:ext cx="1492897" cy="2204662"/>
            </a:xfrm>
            <a:custGeom>
              <a:rect b="b" l="l" r="r" t="t"/>
              <a:pathLst>
                <a:path extrusionOk="0" h="2204662" w="1492897">
                  <a:moveTo>
                    <a:pt x="863603" y="0"/>
                  </a:moveTo>
                  <a:lnTo>
                    <a:pt x="863603" y="4017"/>
                  </a:lnTo>
                  <a:lnTo>
                    <a:pt x="936537" y="4073"/>
                  </a:lnTo>
                  <a:lnTo>
                    <a:pt x="967965" y="7112"/>
                  </a:lnTo>
                  <a:lnTo>
                    <a:pt x="1486547" y="7112"/>
                  </a:lnTo>
                  <a:lnTo>
                    <a:pt x="1486547" y="230027"/>
                  </a:lnTo>
                  <a:lnTo>
                    <a:pt x="1492897" y="235247"/>
                  </a:lnTo>
                  <a:lnTo>
                    <a:pt x="1486547" y="235015"/>
                  </a:lnTo>
                  <a:lnTo>
                    <a:pt x="1486547" y="705695"/>
                  </a:lnTo>
                  <a:lnTo>
                    <a:pt x="1486547" y="1404278"/>
                  </a:lnTo>
                  <a:lnTo>
                    <a:pt x="960840" y="1404278"/>
                  </a:lnTo>
                  <a:lnTo>
                    <a:pt x="844644" y="1398624"/>
                  </a:lnTo>
                  <a:cubicBezTo>
                    <a:pt x="616754" y="1409327"/>
                    <a:pt x="392946" y="1506968"/>
                    <a:pt x="227238" y="1689009"/>
                  </a:cubicBezTo>
                  <a:cubicBezTo>
                    <a:pt x="102956" y="1825539"/>
                    <a:pt x="29004" y="1990157"/>
                    <a:pt x="4311" y="2160074"/>
                  </a:cubicBezTo>
                  <a:lnTo>
                    <a:pt x="0" y="2204662"/>
                  </a:lnTo>
                  <a:lnTo>
                    <a:pt x="0" y="952502"/>
                  </a:lnTo>
                  <a:lnTo>
                    <a:pt x="3516" y="948624"/>
                  </a:lnTo>
                  <a:lnTo>
                    <a:pt x="2346" y="936296"/>
                  </a:lnTo>
                  <a:cubicBezTo>
                    <a:pt x="-8357" y="708406"/>
                    <a:pt x="67877" y="476433"/>
                    <a:pt x="233585" y="294392"/>
                  </a:cubicBezTo>
                  <a:cubicBezTo>
                    <a:pt x="378580" y="135106"/>
                    <a:pt x="568057" y="40439"/>
                    <a:pt x="765830" y="12091"/>
                  </a:cubicBezTo>
                  <a:lnTo>
                    <a:pt x="815976" y="7331"/>
                  </a:lnTo>
                  <a:lnTo>
                    <a:pt x="815976" y="7112"/>
                  </a:lnTo>
                  <a:lnTo>
                    <a:pt x="818281" y="7112"/>
                  </a:lnTo>
                  <a:lnTo>
                    <a:pt x="850992" y="4007"/>
                  </a:lnTo>
                  <a:lnTo>
                    <a:pt x="859964" y="4014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183404" y="3121872"/>
              <a:ext cx="2599226" cy="139716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6" name="Google Shape;246;p14"/>
          <p:cNvGrpSpPr/>
          <p:nvPr/>
        </p:nvGrpSpPr>
        <p:grpSpPr>
          <a:xfrm>
            <a:off x="1519543" y="3759534"/>
            <a:ext cx="3173775" cy="1353930"/>
            <a:chOff x="5703206" y="3109172"/>
            <a:chExt cx="5167994" cy="2204662"/>
          </a:xfrm>
        </p:grpSpPr>
        <p:sp>
          <p:nvSpPr>
            <p:cNvPr id="247" name="Google Shape;247;p14"/>
            <p:cNvSpPr/>
            <p:nvPr/>
          </p:nvSpPr>
          <p:spPr>
            <a:xfrm>
              <a:off x="5703206" y="3109172"/>
              <a:ext cx="1492897" cy="2204662"/>
            </a:xfrm>
            <a:custGeom>
              <a:rect b="b" l="l" r="r" t="t"/>
              <a:pathLst>
                <a:path extrusionOk="0" h="2204662" w="1492897">
                  <a:moveTo>
                    <a:pt x="863603" y="0"/>
                  </a:moveTo>
                  <a:lnTo>
                    <a:pt x="863603" y="4017"/>
                  </a:lnTo>
                  <a:lnTo>
                    <a:pt x="936537" y="4073"/>
                  </a:lnTo>
                  <a:lnTo>
                    <a:pt x="967965" y="7112"/>
                  </a:lnTo>
                  <a:lnTo>
                    <a:pt x="1486547" y="7112"/>
                  </a:lnTo>
                  <a:lnTo>
                    <a:pt x="1486547" y="230027"/>
                  </a:lnTo>
                  <a:lnTo>
                    <a:pt x="1492897" y="235247"/>
                  </a:lnTo>
                  <a:lnTo>
                    <a:pt x="1486547" y="235015"/>
                  </a:lnTo>
                  <a:lnTo>
                    <a:pt x="1486547" y="705695"/>
                  </a:lnTo>
                  <a:lnTo>
                    <a:pt x="1486547" y="1404278"/>
                  </a:lnTo>
                  <a:lnTo>
                    <a:pt x="960840" y="1404278"/>
                  </a:lnTo>
                  <a:lnTo>
                    <a:pt x="844644" y="1398624"/>
                  </a:lnTo>
                  <a:cubicBezTo>
                    <a:pt x="616754" y="1409327"/>
                    <a:pt x="392946" y="1506968"/>
                    <a:pt x="227238" y="1689009"/>
                  </a:cubicBezTo>
                  <a:cubicBezTo>
                    <a:pt x="102956" y="1825539"/>
                    <a:pt x="29004" y="1990157"/>
                    <a:pt x="4311" y="2160074"/>
                  </a:cubicBezTo>
                  <a:lnTo>
                    <a:pt x="0" y="2204662"/>
                  </a:lnTo>
                  <a:lnTo>
                    <a:pt x="0" y="952502"/>
                  </a:lnTo>
                  <a:lnTo>
                    <a:pt x="3516" y="948624"/>
                  </a:lnTo>
                  <a:lnTo>
                    <a:pt x="2346" y="936296"/>
                  </a:lnTo>
                  <a:cubicBezTo>
                    <a:pt x="-8357" y="708406"/>
                    <a:pt x="67877" y="476433"/>
                    <a:pt x="233585" y="294392"/>
                  </a:cubicBezTo>
                  <a:cubicBezTo>
                    <a:pt x="378580" y="135106"/>
                    <a:pt x="568057" y="40439"/>
                    <a:pt x="765830" y="12091"/>
                  </a:cubicBezTo>
                  <a:lnTo>
                    <a:pt x="815976" y="7331"/>
                  </a:lnTo>
                  <a:lnTo>
                    <a:pt x="815976" y="7112"/>
                  </a:lnTo>
                  <a:lnTo>
                    <a:pt x="818281" y="7112"/>
                  </a:lnTo>
                  <a:lnTo>
                    <a:pt x="850992" y="4007"/>
                  </a:lnTo>
                  <a:lnTo>
                    <a:pt x="859964" y="4014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183403" y="3121872"/>
              <a:ext cx="3687797" cy="139716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lin ang="18900000" scaled="0"/>
            </a:gradFill>
            <a:ln>
              <a:noFill/>
            </a:ln>
            <a:effectLst>
              <a:outerShdw blurRad="2032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9" name="Google Shape;249;p14"/>
          <p:cNvSpPr/>
          <p:nvPr/>
        </p:nvSpPr>
        <p:spPr>
          <a:xfrm>
            <a:off x="3629664" y="3898489"/>
            <a:ext cx="634923" cy="6349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0" name="Google Shape;250;p14"/>
          <p:cNvGrpSpPr/>
          <p:nvPr/>
        </p:nvGrpSpPr>
        <p:grpSpPr>
          <a:xfrm>
            <a:off x="3825408" y="4112705"/>
            <a:ext cx="243433" cy="206490"/>
            <a:chOff x="3669" y="3943"/>
            <a:chExt cx="626" cy="531"/>
          </a:xfrm>
        </p:grpSpPr>
        <p:sp>
          <p:nvSpPr>
            <p:cNvPr id="251" name="Google Shape;251;p14"/>
            <p:cNvSpPr/>
            <p:nvPr/>
          </p:nvSpPr>
          <p:spPr>
            <a:xfrm>
              <a:off x="3669" y="3943"/>
              <a:ext cx="626" cy="531"/>
            </a:xfrm>
            <a:custGeom>
              <a:rect b="b" l="l" r="r" t="t"/>
              <a:pathLst>
                <a:path extrusionOk="0" h="3186" w="375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928" y="4071"/>
              <a:ext cx="108" cy="109"/>
            </a:xfrm>
            <a:custGeom>
              <a:rect b="b" l="l" r="r" t="t"/>
              <a:pathLst>
                <a:path extrusionOk="0" h="654" w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28B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3" name="Google Shape;253;p14"/>
          <p:cNvSpPr/>
          <p:nvPr/>
        </p:nvSpPr>
        <p:spPr>
          <a:xfrm>
            <a:off x="3038954" y="4727609"/>
            <a:ext cx="634923" cy="6349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4" name="Google Shape;254;p14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255" name="Google Shape;255;p14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0" name="Google Shape;260;p14"/>
          <p:cNvSpPr txBox="1"/>
          <p:nvPr/>
        </p:nvSpPr>
        <p:spPr>
          <a:xfrm>
            <a:off x="4172315" y="4767412"/>
            <a:ext cx="3487217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5 / 역할 및 일정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4767435" y="2132977"/>
            <a:ext cx="2937509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2 / 개발 목표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4606577" y="2997954"/>
            <a:ext cx="3332738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3 / 기대 효과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4589145" y="3874997"/>
            <a:ext cx="5391410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4 / 시스템 구조 및 개발 방법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4408269" y="2854034"/>
            <a:ext cx="3375461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1 / 주제 및 동기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270" name="Google Shape;270;p15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6"/>
          <p:cNvGrpSpPr/>
          <p:nvPr/>
        </p:nvGrpSpPr>
        <p:grpSpPr>
          <a:xfrm>
            <a:off x="492369" y="820910"/>
            <a:ext cx="11090030" cy="6117771"/>
            <a:chOff x="757691" y="740229"/>
            <a:chExt cx="9324893" cy="5688238"/>
          </a:xfrm>
        </p:grpSpPr>
        <p:sp>
          <p:nvSpPr>
            <p:cNvPr id="280" name="Google Shape;280;p16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3" name="Google Shape;283;p16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및 동기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4" name="Google Shape;284;p16"/>
          <p:cNvGrpSpPr/>
          <p:nvPr/>
        </p:nvGrpSpPr>
        <p:grpSpPr>
          <a:xfrm flipH="1">
            <a:off x="623080" y="1191659"/>
            <a:ext cx="2879473" cy="2826161"/>
            <a:chOff x="5457995" y="3353827"/>
            <a:chExt cx="2879473" cy="2826161"/>
          </a:xfrm>
        </p:grpSpPr>
        <p:sp>
          <p:nvSpPr>
            <p:cNvPr id="285" name="Google Shape;285;p16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620364" y="4403648"/>
              <a:ext cx="2717104" cy="177634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F9F9F9"/>
            </a:solidFill>
            <a:ln>
              <a:noFill/>
            </a:ln>
            <a:effectLst>
              <a:outerShdw blurRad="241300" sx="86000" rotWithShape="0" dir="16200000" dist="279400" sy="8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 rot="-2700000">
              <a:off x="5540124" y="3876084"/>
              <a:ext cx="1840832" cy="877968"/>
            </a:xfrm>
            <a:custGeom>
              <a:rect b="b" l="l" r="r" t="t"/>
              <a:pathLst>
                <a:path extrusionOk="0" h="877968" w="1840832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4707A"/>
                </a:gs>
                <a:gs pos="50000">
                  <a:srgbClr val="4CA2B1"/>
                </a:gs>
                <a:gs pos="100000">
                  <a:srgbClr val="5CC3D4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64BECD"/>
            </a:solidFill>
            <a:ln cap="flat" cmpd="sng" w="76200">
              <a:solidFill>
                <a:srgbClr val="64BE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502539" y="3018483"/>
            <a:ext cx="7813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 fabric을 사용한 주차장 네트워크</a:t>
            </a:r>
            <a:endParaRPr sz="2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계좌 연동을 통한 자동 결제 시스템 구성 </a:t>
            </a:r>
            <a:endParaRPr sz="2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4954541" y="3972584"/>
            <a:ext cx="1084501" cy="9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Opportunity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algun Gothic"/>
              <a:buNone/>
            </a:pPr>
            <a:r>
              <a:rPr b="0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기회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2410943" y="2237403"/>
            <a:ext cx="1461642" cy="9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None/>
            </a:pPr>
            <a:r>
              <a:rPr b="1" lang="ko-KR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algun Gothic"/>
              <a:buNone/>
            </a:pPr>
            <a:r>
              <a:rPr lang="ko-KR" sz="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0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6070672" y="3979391"/>
            <a:ext cx="1296365" cy="9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algun Gothic"/>
              <a:buNone/>
            </a:pPr>
            <a:r>
              <a:rPr b="0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위협</a:t>
            </a:r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750728" y="843230"/>
            <a:ext cx="1488914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7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299" name="Google Shape;299;p17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및 동기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4741764" y="2085003"/>
            <a:ext cx="1461642" cy="9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Strength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algun Gothic"/>
              <a:buNone/>
            </a:pPr>
            <a:r>
              <a:rPr b="0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강점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5946415" y="2097984"/>
            <a:ext cx="1412111" cy="9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Weakness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algun Gothic"/>
              <a:buNone/>
            </a:pPr>
            <a:r>
              <a:rPr b="0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약점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750728" y="843230"/>
            <a:ext cx="1488914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64BECD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동기 </a:t>
            </a:r>
            <a:endParaRPr b="1" sz="2400">
              <a:solidFill>
                <a:srgbClr val="64BE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471" y="1596806"/>
            <a:ext cx="4468346" cy="406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004" y="1596805"/>
            <a:ext cx="4510525" cy="417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4408269" y="2854034"/>
            <a:ext cx="3375461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2 / 개발 목표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3" name="Google Shape;313;p18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314" name="Google Shape;314;p18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9"/>
          <p:cNvGrpSpPr/>
          <p:nvPr/>
        </p:nvGrpSpPr>
        <p:grpSpPr>
          <a:xfrm>
            <a:off x="492374" y="816419"/>
            <a:ext cx="11090096" cy="6117700"/>
            <a:chOff x="757691" y="740229"/>
            <a:chExt cx="9324893" cy="5688238"/>
          </a:xfrm>
        </p:grpSpPr>
        <p:sp>
          <p:nvSpPr>
            <p:cNvPr id="324" name="Google Shape;324;p19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7" name="Google Shape;327;p19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목표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5613721" y="5131584"/>
            <a:ext cx="2435125" cy="93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 network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네트워크를 통한 차량과 주차장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연동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8334062" y="4106600"/>
            <a:ext cx="2435125" cy="93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 Digibank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계좌 연동을 통해 시간당 주차비 결제 자동화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2122778" y="4790399"/>
            <a:ext cx="2435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Marbles Demo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주차장 GUI 구성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1" name="Google Shape;331;p19"/>
          <p:cNvGrpSpPr/>
          <p:nvPr/>
        </p:nvGrpSpPr>
        <p:grpSpPr>
          <a:xfrm>
            <a:off x="3182488" y="1234736"/>
            <a:ext cx="5002672" cy="3952871"/>
            <a:chOff x="3182488" y="1234736"/>
            <a:chExt cx="5002672" cy="3952871"/>
          </a:xfrm>
        </p:grpSpPr>
        <p:sp>
          <p:nvSpPr>
            <p:cNvPr id="332" name="Google Shape;332;p19"/>
            <p:cNvSpPr/>
            <p:nvPr/>
          </p:nvSpPr>
          <p:spPr>
            <a:xfrm>
              <a:off x="4584710" y="1234736"/>
              <a:ext cx="3600450" cy="2201862"/>
            </a:xfrm>
            <a:custGeom>
              <a:rect b="b" l="l" r="r" t="t"/>
              <a:pathLst>
                <a:path extrusionOk="0" h="1267" w="1867">
                  <a:moveTo>
                    <a:pt x="1867" y="896"/>
                  </a:moveTo>
                  <a:lnTo>
                    <a:pt x="1865" y="935"/>
                  </a:lnTo>
                  <a:lnTo>
                    <a:pt x="1851" y="1007"/>
                  </a:lnTo>
                  <a:lnTo>
                    <a:pt x="1823" y="1074"/>
                  </a:lnTo>
                  <a:lnTo>
                    <a:pt x="1783" y="1133"/>
                  </a:lnTo>
                  <a:lnTo>
                    <a:pt x="1734" y="1183"/>
                  </a:lnTo>
                  <a:lnTo>
                    <a:pt x="1675" y="1222"/>
                  </a:lnTo>
                  <a:lnTo>
                    <a:pt x="1610" y="1250"/>
                  </a:lnTo>
                  <a:lnTo>
                    <a:pt x="1538" y="1265"/>
                  </a:lnTo>
                  <a:lnTo>
                    <a:pt x="1499" y="1267"/>
                  </a:lnTo>
                  <a:lnTo>
                    <a:pt x="367" y="1267"/>
                  </a:lnTo>
                  <a:lnTo>
                    <a:pt x="328" y="1265"/>
                  </a:lnTo>
                  <a:lnTo>
                    <a:pt x="257" y="1250"/>
                  </a:lnTo>
                  <a:lnTo>
                    <a:pt x="191" y="1222"/>
                  </a:lnTo>
                  <a:lnTo>
                    <a:pt x="132" y="1183"/>
                  </a:lnTo>
                  <a:lnTo>
                    <a:pt x="84" y="1133"/>
                  </a:lnTo>
                  <a:lnTo>
                    <a:pt x="44" y="1074"/>
                  </a:lnTo>
                  <a:lnTo>
                    <a:pt x="16" y="1007"/>
                  </a:lnTo>
                  <a:lnTo>
                    <a:pt x="2" y="935"/>
                  </a:lnTo>
                  <a:lnTo>
                    <a:pt x="0" y="896"/>
                  </a:lnTo>
                  <a:lnTo>
                    <a:pt x="2" y="862"/>
                  </a:lnTo>
                  <a:lnTo>
                    <a:pt x="12" y="797"/>
                  </a:lnTo>
                  <a:lnTo>
                    <a:pt x="36" y="736"/>
                  </a:lnTo>
                  <a:lnTo>
                    <a:pt x="68" y="680"/>
                  </a:lnTo>
                  <a:lnTo>
                    <a:pt x="110" y="632"/>
                  </a:lnTo>
                  <a:lnTo>
                    <a:pt x="159" y="591"/>
                  </a:lnTo>
                  <a:lnTo>
                    <a:pt x="215" y="560"/>
                  </a:lnTo>
                  <a:lnTo>
                    <a:pt x="277" y="538"/>
                  </a:lnTo>
                  <a:lnTo>
                    <a:pt x="310" y="532"/>
                  </a:lnTo>
                  <a:lnTo>
                    <a:pt x="306" y="512"/>
                  </a:lnTo>
                  <a:lnTo>
                    <a:pt x="305" y="492"/>
                  </a:lnTo>
                  <a:lnTo>
                    <a:pt x="306" y="468"/>
                  </a:lnTo>
                  <a:lnTo>
                    <a:pt x="316" y="421"/>
                  </a:lnTo>
                  <a:lnTo>
                    <a:pt x="333" y="379"/>
                  </a:lnTo>
                  <a:lnTo>
                    <a:pt x="358" y="342"/>
                  </a:lnTo>
                  <a:lnTo>
                    <a:pt x="389" y="311"/>
                  </a:lnTo>
                  <a:lnTo>
                    <a:pt x="426" y="286"/>
                  </a:lnTo>
                  <a:lnTo>
                    <a:pt x="468" y="267"/>
                  </a:lnTo>
                  <a:lnTo>
                    <a:pt x="513" y="258"/>
                  </a:lnTo>
                  <a:lnTo>
                    <a:pt x="538" y="258"/>
                  </a:lnTo>
                  <a:lnTo>
                    <a:pt x="558" y="258"/>
                  </a:lnTo>
                  <a:lnTo>
                    <a:pt x="599" y="266"/>
                  </a:lnTo>
                  <a:lnTo>
                    <a:pt x="656" y="289"/>
                  </a:lnTo>
                  <a:lnTo>
                    <a:pt x="688" y="314"/>
                  </a:lnTo>
                  <a:lnTo>
                    <a:pt x="716" y="252"/>
                  </a:lnTo>
                  <a:lnTo>
                    <a:pt x="765" y="168"/>
                  </a:lnTo>
                  <a:lnTo>
                    <a:pt x="806" y="118"/>
                  </a:lnTo>
                  <a:lnTo>
                    <a:pt x="854" y="74"/>
                  </a:lnTo>
                  <a:lnTo>
                    <a:pt x="912" y="40"/>
                  </a:lnTo>
                  <a:lnTo>
                    <a:pt x="981" y="15"/>
                  </a:lnTo>
                  <a:lnTo>
                    <a:pt x="1064" y="1"/>
                  </a:lnTo>
                  <a:lnTo>
                    <a:pt x="1112" y="0"/>
                  </a:lnTo>
                  <a:lnTo>
                    <a:pt x="1170" y="3"/>
                  </a:lnTo>
                  <a:lnTo>
                    <a:pt x="1271" y="23"/>
                  </a:lnTo>
                  <a:lnTo>
                    <a:pt x="1359" y="63"/>
                  </a:lnTo>
                  <a:lnTo>
                    <a:pt x="1431" y="121"/>
                  </a:lnTo>
                  <a:lnTo>
                    <a:pt x="1489" y="191"/>
                  </a:lnTo>
                  <a:lnTo>
                    <a:pt x="1531" y="272"/>
                  </a:lnTo>
                  <a:lnTo>
                    <a:pt x="1560" y="361"/>
                  </a:lnTo>
                  <a:lnTo>
                    <a:pt x="1574" y="454"/>
                  </a:lnTo>
                  <a:lnTo>
                    <a:pt x="1574" y="502"/>
                  </a:lnTo>
                  <a:lnTo>
                    <a:pt x="1574" y="520"/>
                  </a:lnTo>
                  <a:lnTo>
                    <a:pt x="1574" y="535"/>
                  </a:lnTo>
                  <a:lnTo>
                    <a:pt x="1605" y="541"/>
                  </a:lnTo>
                  <a:lnTo>
                    <a:pt x="1663" y="565"/>
                  </a:lnTo>
                  <a:lnTo>
                    <a:pt x="1716" y="597"/>
                  </a:lnTo>
                  <a:lnTo>
                    <a:pt x="1762" y="638"/>
                  </a:lnTo>
                  <a:lnTo>
                    <a:pt x="1801" y="686"/>
                  </a:lnTo>
                  <a:lnTo>
                    <a:pt x="1832" y="741"/>
                  </a:lnTo>
                  <a:lnTo>
                    <a:pt x="1854" y="800"/>
                  </a:lnTo>
                  <a:lnTo>
                    <a:pt x="1865" y="864"/>
                  </a:lnTo>
                  <a:lnTo>
                    <a:pt x="1867" y="896"/>
                  </a:lnTo>
                  <a:close/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182488" y="3462219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6692388" y="4660598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5" name="Google Shape;335;p19"/>
            <p:cNvCxnSpPr/>
            <p:nvPr/>
          </p:nvCxnSpPr>
          <p:spPr>
            <a:xfrm flipH="1">
              <a:off x="6831284" y="3436598"/>
              <a:ext cx="9003" cy="1224000"/>
            </a:xfrm>
            <a:prstGeom prst="straightConnector1">
              <a:avLst/>
            </a:pr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6" name="Google Shape;336;p19"/>
            <p:cNvSpPr/>
            <p:nvPr/>
          </p:nvSpPr>
          <p:spPr>
            <a:xfrm>
              <a:off x="7868705" y="4373281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230530" y="3462219"/>
              <a:ext cx="657225" cy="962025"/>
            </a:xfrm>
            <a:custGeom>
              <a:rect b="b" l="l" r="r" t="t"/>
              <a:pathLst>
                <a:path extrusionOk="0" h="962025" w="657225">
                  <a:moveTo>
                    <a:pt x="0" y="0"/>
                  </a:moveTo>
                  <a:lnTo>
                    <a:pt x="0" y="533400"/>
                  </a:lnTo>
                  <a:lnTo>
                    <a:pt x="657225" y="962025"/>
                  </a:lnTo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4565942" y="4909815"/>
              <a:ext cx="277792" cy="27779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9" name="Google Shape;339;p19"/>
            <p:cNvCxnSpPr/>
            <p:nvPr/>
          </p:nvCxnSpPr>
          <p:spPr>
            <a:xfrm rot="-5400000">
              <a:off x="4629165" y="2094551"/>
              <a:ext cx="347204" cy="2962766"/>
            </a:xfrm>
            <a:prstGeom prst="bentConnector3">
              <a:avLst>
                <a:gd fmla="val -65840" name="adj1"/>
              </a:avLst>
            </a:pr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0" name="Google Shape;340;p19"/>
            <p:cNvSpPr/>
            <p:nvPr/>
          </p:nvSpPr>
          <p:spPr>
            <a:xfrm>
              <a:off x="6183322" y="3254261"/>
              <a:ext cx="201655" cy="1385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517106" y="3898821"/>
              <a:ext cx="121445" cy="1385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flipH="1">
              <a:off x="4815159" y="3436599"/>
              <a:ext cx="762000" cy="1514475"/>
            </a:xfrm>
            <a:custGeom>
              <a:rect b="b" l="l" r="r" t="t"/>
              <a:pathLst>
                <a:path extrusionOk="0" h="1514475" w="762000">
                  <a:moveTo>
                    <a:pt x="0" y="0"/>
                  </a:moveTo>
                  <a:cubicBezTo>
                    <a:pt x="1588" y="365125"/>
                    <a:pt x="3175" y="730250"/>
                    <a:pt x="4763" y="1095375"/>
                  </a:cubicBezTo>
                  <a:lnTo>
                    <a:pt x="762000" y="1514475"/>
                  </a:lnTo>
                </a:path>
              </a:pathLst>
            </a:custGeom>
            <a:noFill/>
            <a:ln cap="flat" cmpd="sng" w="57150">
              <a:solidFill>
                <a:srgbClr val="64BE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3" name="Google Shape;343;p19"/>
          <p:cNvSpPr/>
          <p:nvPr/>
        </p:nvSpPr>
        <p:spPr>
          <a:xfrm>
            <a:off x="2122769" y="2630191"/>
            <a:ext cx="2435125" cy="873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Hyperledger fabric car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 등록 시스템 구성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/>
        </p:nvSpPr>
        <p:spPr>
          <a:xfrm>
            <a:off x="4408269" y="2854034"/>
            <a:ext cx="3375461" cy="57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3 / 기대 효과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9" name="Google Shape;349;p20"/>
          <p:cNvGrpSpPr/>
          <p:nvPr/>
        </p:nvGrpSpPr>
        <p:grpSpPr>
          <a:xfrm>
            <a:off x="3233548" y="4893665"/>
            <a:ext cx="258144" cy="286122"/>
            <a:chOff x="4006850" y="1601788"/>
            <a:chExt cx="322263" cy="357188"/>
          </a:xfrm>
        </p:grpSpPr>
        <p:sp>
          <p:nvSpPr>
            <p:cNvPr id="350" name="Google Shape;350;p20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C8D5"/>
            </a:gs>
            <a:gs pos="100000">
              <a:srgbClr val="29A2B7"/>
            </a:gs>
          </a:gsLst>
          <a:lin ang="27000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1"/>
          <p:cNvGrpSpPr/>
          <p:nvPr/>
        </p:nvGrpSpPr>
        <p:grpSpPr>
          <a:xfrm>
            <a:off x="492369" y="740228"/>
            <a:ext cx="11090030" cy="6117771"/>
            <a:chOff x="757691" y="740229"/>
            <a:chExt cx="9324893" cy="5688238"/>
          </a:xfrm>
        </p:grpSpPr>
        <p:sp>
          <p:nvSpPr>
            <p:cNvPr id="360" name="Google Shape;360;p21"/>
            <p:cNvSpPr/>
            <p:nvPr/>
          </p:nvSpPr>
          <p:spPr>
            <a:xfrm rot="10800000">
              <a:off x="839932" y="5989840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 flipH="1" rot="10800000">
              <a:off x="757691" y="6007552"/>
              <a:ext cx="9242652" cy="420915"/>
            </a:xfrm>
            <a:prstGeom prst="rtTriangle">
              <a:avLst/>
            </a:prstGeom>
            <a:solidFill>
              <a:schemeClr val="dk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fmla="val 2072" name="adj"/>
              </a:avLst>
            </a:prstGeom>
            <a:solidFill>
              <a:srgbClr val="F9F9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3" name="Google Shape;363;p21"/>
          <p:cNvSpPr/>
          <p:nvPr/>
        </p:nvSpPr>
        <p:spPr>
          <a:xfrm>
            <a:off x="609695" y="70338"/>
            <a:ext cx="6877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8290925" y="2538585"/>
            <a:ext cx="2435125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계좌 연동을 통한 자동 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시스템 구성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1"/>
          <p:cNvSpPr/>
          <p:nvPr/>
        </p:nvSpPr>
        <p:spPr>
          <a:xfrm rot="-5400000">
            <a:off x="7369357" y="2350789"/>
            <a:ext cx="2030730" cy="1861587"/>
          </a:xfrm>
          <a:prstGeom prst="bentArrow">
            <a:avLst>
              <a:gd fmla="val 25000" name="adj1"/>
              <a:gd fmla="val 12382" name="adj2"/>
              <a:gd fmla="val 0" name="adj3"/>
              <a:gd fmla="val 43750" name="adj4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1"/>
          <p:cNvSpPr/>
          <p:nvPr/>
        </p:nvSpPr>
        <p:spPr>
          <a:xfrm flipH="1" rot="5400000">
            <a:off x="2888504" y="2350790"/>
            <a:ext cx="2030730" cy="1861587"/>
          </a:xfrm>
          <a:prstGeom prst="bentArrow">
            <a:avLst>
              <a:gd fmla="val 24764" name="adj1"/>
              <a:gd fmla="val 12382" name="adj2"/>
              <a:gd fmla="val 0" name="adj3"/>
              <a:gd fmla="val 43750" name="adj4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407642" y="2266217"/>
            <a:ext cx="460065" cy="203073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1481492" y="2538585"/>
            <a:ext cx="2435125" cy="91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주차장 자동 관리로 인한 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불법 주차 감소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6359500" y="4657350"/>
            <a:ext cx="2955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 암호화 기술을 통한 주차장 이용자의 개인정보 보호 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3575532" y="4657350"/>
            <a:ext cx="2435125" cy="91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웹, 모바일과의 연동으로 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쉽게 확인 가능한 주차 공간</a:t>
            </a:r>
            <a:endParaRPr b="1"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282986" y="1828640"/>
            <a:ext cx="641284" cy="509974"/>
            <a:chOff x="2474" y="1099"/>
            <a:chExt cx="840" cy="668"/>
          </a:xfrm>
        </p:grpSpPr>
        <p:sp>
          <p:nvSpPr>
            <p:cNvPr id="372" name="Google Shape;372;p21"/>
            <p:cNvSpPr/>
            <p:nvPr/>
          </p:nvSpPr>
          <p:spPr>
            <a:xfrm>
              <a:off x="2594" y="1234"/>
              <a:ext cx="600" cy="533"/>
            </a:xfrm>
            <a:custGeom>
              <a:rect b="b" l="l" r="r" t="t"/>
              <a:pathLst>
                <a:path extrusionOk="0" h="1600" w="1800">
                  <a:moveTo>
                    <a:pt x="900" y="0"/>
                  </a:moveTo>
                  <a:lnTo>
                    <a:pt x="1" y="741"/>
                  </a:lnTo>
                  <a:lnTo>
                    <a:pt x="1" y="743"/>
                  </a:lnTo>
                  <a:lnTo>
                    <a:pt x="1" y="745"/>
                  </a:lnTo>
                  <a:lnTo>
                    <a:pt x="0" y="748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" y="1519"/>
                  </a:lnTo>
                  <a:lnTo>
                    <a:pt x="16" y="1555"/>
                  </a:lnTo>
                  <a:lnTo>
                    <a:pt x="30" y="1570"/>
                  </a:lnTo>
                  <a:lnTo>
                    <a:pt x="44" y="1584"/>
                  </a:lnTo>
                  <a:lnTo>
                    <a:pt x="80" y="1599"/>
                  </a:lnTo>
                  <a:lnTo>
                    <a:pt x="99" y="1600"/>
                  </a:lnTo>
                  <a:lnTo>
                    <a:pt x="700" y="1600"/>
                  </a:lnTo>
                  <a:lnTo>
                    <a:pt x="700" y="1000"/>
                  </a:lnTo>
                  <a:lnTo>
                    <a:pt x="1100" y="1000"/>
                  </a:lnTo>
                  <a:lnTo>
                    <a:pt x="1100" y="1600"/>
                  </a:lnTo>
                  <a:lnTo>
                    <a:pt x="1700" y="1600"/>
                  </a:lnTo>
                  <a:lnTo>
                    <a:pt x="1721" y="1599"/>
                  </a:lnTo>
                  <a:lnTo>
                    <a:pt x="1755" y="1584"/>
                  </a:lnTo>
                  <a:lnTo>
                    <a:pt x="1771" y="1570"/>
                  </a:lnTo>
                  <a:lnTo>
                    <a:pt x="1784" y="1555"/>
                  </a:lnTo>
                  <a:lnTo>
                    <a:pt x="1800" y="1519"/>
                  </a:lnTo>
                  <a:lnTo>
                    <a:pt x="1800" y="1499"/>
                  </a:lnTo>
                  <a:lnTo>
                    <a:pt x="1800" y="750"/>
                  </a:lnTo>
                  <a:lnTo>
                    <a:pt x="1800" y="744"/>
                  </a:lnTo>
                  <a:lnTo>
                    <a:pt x="1798" y="7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474" y="1099"/>
              <a:ext cx="840" cy="393"/>
            </a:xfrm>
            <a:custGeom>
              <a:rect b="b" l="l" r="r" t="t"/>
              <a:pathLst>
                <a:path extrusionOk="0" h="1179" w="2519">
                  <a:moveTo>
                    <a:pt x="2502" y="976"/>
                  </a:moveTo>
                  <a:lnTo>
                    <a:pt x="2160" y="693"/>
                  </a:lnTo>
                  <a:lnTo>
                    <a:pt x="2160" y="54"/>
                  </a:lnTo>
                  <a:lnTo>
                    <a:pt x="2160" y="44"/>
                  </a:lnTo>
                  <a:lnTo>
                    <a:pt x="2153" y="26"/>
                  </a:lnTo>
                  <a:lnTo>
                    <a:pt x="2147" y="18"/>
                  </a:lnTo>
                  <a:lnTo>
                    <a:pt x="2138" y="13"/>
                  </a:lnTo>
                  <a:lnTo>
                    <a:pt x="2121" y="5"/>
                  </a:lnTo>
                  <a:lnTo>
                    <a:pt x="2111" y="5"/>
                  </a:lnTo>
                  <a:lnTo>
                    <a:pt x="1810" y="5"/>
                  </a:lnTo>
                  <a:lnTo>
                    <a:pt x="1800" y="5"/>
                  </a:lnTo>
                  <a:lnTo>
                    <a:pt x="1781" y="13"/>
                  </a:lnTo>
                  <a:lnTo>
                    <a:pt x="1774" y="18"/>
                  </a:lnTo>
                  <a:lnTo>
                    <a:pt x="1768" y="26"/>
                  </a:lnTo>
                  <a:lnTo>
                    <a:pt x="1761" y="44"/>
                  </a:lnTo>
                  <a:lnTo>
                    <a:pt x="1760" y="54"/>
                  </a:lnTo>
                  <a:lnTo>
                    <a:pt x="1760" y="359"/>
                  </a:lnTo>
                  <a:lnTo>
                    <a:pt x="1378" y="41"/>
                  </a:lnTo>
                  <a:lnTo>
                    <a:pt x="1353" y="23"/>
                  </a:lnTo>
                  <a:lnTo>
                    <a:pt x="1294" y="1"/>
                  </a:lnTo>
                  <a:lnTo>
                    <a:pt x="1260" y="0"/>
                  </a:lnTo>
                  <a:lnTo>
                    <a:pt x="1226" y="1"/>
                  </a:lnTo>
                  <a:lnTo>
                    <a:pt x="1167" y="23"/>
                  </a:lnTo>
                  <a:lnTo>
                    <a:pt x="1141" y="41"/>
                  </a:lnTo>
                  <a:lnTo>
                    <a:pt x="17" y="976"/>
                  </a:lnTo>
                  <a:lnTo>
                    <a:pt x="10" y="984"/>
                  </a:lnTo>
                  <a:lnTo>
                    <a:pt x="1" y="999"/>
                  </a:lnTo>
                  <a:lnTo>
                    <a:pt x="0" y="1011"/>
                  </a:lnTo>
                  <a:lnTo>
                    <a:pt x="0" y="1021"/>
                  </a:lnTo>
                  <a:lnTo>
                    <a:pt x="6" y="1038"/>
                  </a:lnTo>
                  <a:lnTo>
                    <a:pt x="12" y="1047"/>
                  </a:lnTo>
                  <a:lnTo>
                    <a:pt x="108" y="1162"/>
                  </a:lnTo>
                  <a:lnTo>
                    <a:pt x="122" y="1175"/>
                  </a:lnTo>
                  <a:lnTo>
                    <a:pt x="141" y="1179"/>
                  </a:lnTo>
                  <a:lnTo>
                    <a:pt x="160" y="1179"/>
                  </a:lnTo>
                  <a:lnTo>
                    <a:pt x="178" y="1169"/>
                  </a:lnTo>
                  <a:lnTo>
                    <a:pt x="1260" y="267"/>
                  </a:lnTo>
                  <a:lnTo>
                    <a:pt x="2341" y="1169"/>
                  </a:lnTo>
                  <a:lnTo>
                    <a:pt x="2355" y="1178"/>
                  </a:lnTo>
                  <a:lnTo>
                    <a:pt x="2374" y="1179"/>
                  </a:lnTo>
                  <a:lnTo>
                    <a:pt x="2380" y="1179"/>
                  </a:lnTo>
                  <a:lnTo>
                    <a:pt x="2399" y="1175"/>
                  </a:lnTo>
                  <a:lnTo>
                    <a:pt x="2412" y="1162"/>
                  </a:lnTo>
                  <a:lnTo>
                    <a:pt x="2509" y="1047"/>
                  </a:lnTo>
                  <a:lnTo>
                    <a:pt x="2515" y="1038"/>
                  </a:lnTo>
                  <a:lnTo>
                    <a:pt x="2519" y="1021"/>
                  </a:lnTo>
                  <a:lnTo>
                    <a:pt x="2519" y="1011"/>
                  </a:lnTo>
                  <a:lnTo>
                    <a:pt x="2518" y="999"/>
                  </a:lnTo>
                  <a:lnTo>
                    <a:pt x="2509" y="984"/>
                  </a:lnTo>
                  <a:lnTo>
                    <a:pt x="2502" y="976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318036" y="1828640"/>
            <a:ext cx="641284" cy="509974"/>
            <a:chOff x="2474" y="1099"/>
            <a:chExt cx="840" cy="668"/>
          </a:xfrm>
        </p:grpSpPr>
        <p:sp>
          <p:nvSpPr>
            <p:cNvPr id="375" name="Google Shape;375;p21"/>
            <p:cNvSpPr/>
            <p:nvPr/>
          </p:nvSpPr>
          <p:spPr>
            <a:xfrm>
              <a:off x="2594" y="1234"/>
              <a:ext cx="600" cy="533"/>
            </a:xfrm>
            <a:custGeom>
              <a:rect b="b" l="l" r="r" t="t"/>
              <a:pathLst>
                <a:path extrusionOk="0" h="1600" w="1800">
                  <a:moveTo>
                    <a:pt x="900" y="0"/>
                  </a:moveTo>
                  <a:lnTo>
                    <a:pt x="1" y="741"/>
                  </a:lnTo>
                  <a:lnTo>
                    <a:pt x="1" y="743"/>
                  </a:lnTo>
                  <a:lnTo>
                    <a:pt x="1" y="745"/>
                  </a:lnTo>
                  <a:lnTo>
                    <a:pt x="0" y="748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" y="1519"/>
                  </a:lnTo>
                  <a:lnTo>
                    <a:pt x="16" y="1555"/>
                  </a:lnTo>
                  <a:lnTo>
                    <a:pt x="30" y="1570"/>
                  </a:lnTo>
                  <a:lnTo>
                    <a:pt x="44" y="1584"/>
                  </a:lnTo>
                  <a:lnTo>
                    <a:pt x="80" y="1599"/>
                  </a:lnTo>
                  <a:lnTo>
                    <a:pt x="99" y="1600"/>
                  </a:lnTo>
                  <a:lnTo>
                    <a:pt x="700" y="1600"/>
                  </a:lnTo>
                  <a:lnTo>
                    <a:pt x="700" y="1000"/>
                  </a:lnTo>
                  <a:lnTo>
                    <a:pt x="1100" y="1000"/>
                  </a:lnTo>
                  <a:lnTo>
                    <a:pt x="1100" y="1600"/>
                  </a:lnTo>
                  <a:lnTo>
                    <a:pt x="1700" y="1600"/>
                  </a:lnTo>
                  <a:lnTo>
                    <a:pt x="1721" y="1599"/>
                  </a:lnTo>
                  <a:lnTo>
                    <a:pt x="1755" y="1584"/>
                  </a:lnTo>
                  <a:lnTo>
                    <a:pt x="1771" y="1570"/>
                  </a:lnTo>
                  <a:lnTo>
                    <a:pt x="1784" y="1555"/>
                  </a:lnTo>
                  <a:lnTo>
                    <a:pt x="1800" y="1519"/>
                  </a:lnTo>
                  <a:lnTo>
                    <a:pt x="1800" y="1499"/>
                  </a:lnTo>
                  <a:lnTo>
                    <a:pt x="1800" y="750"/>
                  </a:lnTo>
                  <a:lnTo>
                    <a:pt x="1800" y="744"/>
                  </a:lnTo>
                  <a:lnTo>
                    <a:pt x="1798" y="7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474" y="1099"/>
              <a:ext cx="840" cy="393"/>
            </a:xfrm>
            <a:custGeom>
              <a:rect b="b" l="l" r="r" t="t"/>
              <a:pathLst>
                <a:path extrusionOk="0" h="1179" w="2519">
                  <a:moveTo>
                    <a:pt x="2502" y="976"/>
                  </a:moveTo>
                  <a:lnTo>
                    <a:pt x="2160" y="693"/>
                  </a:lnTo>
                  <a:lnTo>
                    <a:pt x="2160" y="54"/>
                  </a:lnTo>
                  <a:lnTo>
                    <a:pt x="2160" y="44"/>
                  </a:lnTo>
                  <a:lnTo>
                    <a:pt x="2153" y="26"/>
                  </a:lnTo>
                  <a:lnTo>
                    <a:pt x="2147" y="18"/>
                  </a:lnTo>
                  <a:lnTo>
                    <a:pt x="2138" y="13"/>
                  </a:lnTo>
                  <a:lnTo>
                    <a:pt x="2121" y="5"/>
                  </a:lnTo>
                  <a:lnTo>
                    <a:pt x="2111" y="5"/>
                  </a:lnTo>
                  <a:lnTo>
                    <a:pt x="1810" y="5"/>
                  </a:lnTo>
                  <a:lnTo>
                    <a:pt x="1800" y="5"/>
                  </a:lnTo>
                  <a:lnTo>
                    <a:pt x="1781" y="13"/>
                  </a:lnTo>
                  <a:lnTo>
                    <a:pt x="1774" y="18"/>
                  </a:lnTo>
                  <a:lnTo>
                    <a:pt x="1768" y="26"/>
                  </a:lnTo>
                  <a:lnTo>
                    <a:pt x="1761" y="44"/>
                  </a:lnTo>
                  <a:lnTo>
                    <a:pt x="1760" y="54"/>
                  </a:lnTo>
                  <a:lnTo>
                    <a:pt x="1760" y="359"/>
                  </a:lnTo>
                  <a:lnTo>
                    <a:pt x="1378" y="41"/>
                  </a:lnTo>
                  <a:lnTo>
                    <a:pt x="1353" y="23"/>
                  </a:lnTo>
                  <a:lnTo>
                    <a:pt x="1294" y="1"/>
                  </a:lnTo>
                  <a:lnTo>
                    <a:pt x="1260" y="0"/>
                  </a:lnTo>
                  <a:lnTo>
                    <a:pt x="1226" y="1"/>
                  </a:lnTo>
                  <a:lnTo>
                    <a:pt x="1167" y="23"/>
                  </a:lnTo>
                  <a:lnTo>
                    <a:pt x="1141" y="41"/>
                  </a:lnTo>
                  <a:lnTo>
                    <a:pt x="17" y="976"/>
                  </a:lnTo>
                  <a:lnTo>
                    <a:pt x="10" y="984"/>
                  </a:lnTo>
                  <a:lnTo>
                    <a:pt x="1" y="999"/>
                  </a:lnTo>
                  <a:lnTo>
                    <a:pt x="0" y="1011"/>
                  </a:lnTo>
                  <a:lnTo>
                    <a:pt x="0" y="1021"/>
                  </a:lnTo>
                  <a:lnTo>
                    <a:pt x="6" y="1038"/>
                  </a:lnTo>
                  <a:lnTo>
                    <a:pt x="12" y="1047"/>
                  </a:lnTo>
                  <a:lnTo>
                    <a:pt x="108" y="1162"/>
                  </a:lnTo>
                  <a:lnTo>
                    <a:pt x="122" y="1175"/>
                  </a:lnTo>
                  <a:lnTo>
                    <a:pt x="141" y="1179"/>
                  </a:lnTo>
                  <a:lnTo>
                    <a:pt x="160" y="1179"/>
                  </a:lnTo>
                  <a:lnTo>
                    <a:pt x="178" y="1169"/>
                  </a:lnTo>
                  <a:lnTo>
                    <a:pt x="1260" y="267"/>
                  </a:lnTo>
                  <a:lnTo>
                    <a:pt x="2341" y="1169"/>
                  </a:lnTo>
                  <a:lnTo>
                    <a:pt x="2355" y="1178"/>
                  </a:lnTo>
                  <a:lnTo>
                    <a:pt x="2374" y="1179"/>
                  </a:lnTo>
                  <a:lnTo>
                    <a:pt x="2380" y="1179"/>
                  </a:lnTo>
                  <a:lnTo>
                    <a:pt x="2399" y="1175"/>
                  </a:lnTo>
                  <a:lnTo>
                    <a:pt x="2412" y="1162"/>
                  </a:lnTo>
                  <a:lnTo>
                    <a:pt x="2509" y="1047"/>
                  </a:lnTo>
                  <a:lnTo>
                    <a:pt x="2515" y="1038"/>
                  </a:lnTo>
                  <a:lnTo>
                    <a:pt x="2519" y="1021"/>
                  </a:lnTo>
                  <a:lnTo>
                    <a:pt x="2519" y="1011"/>
                  </a:lnTo>
                  <a:lnTo>
                    <a:pt x="2518" y="999"/>
                  </a:lnTo>
                  <a:lnTo>
                    <a:pt x="2509" y="984"/>
                  </a:lnTo>
                  <a:lnTo>
                    <a:pt x="2502" y="976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7" name="Google Shape;377;p21"/>
          <p:cNvSpPr/>
          <p:nvPr/>
        </p:nvSpPr>
        <p:spPr>
          <a:xfrm>
            <a:off x="6507027" y="2276778"/>
            <a:ext cx="460065" cy="203073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8" name="Google Shape;378;p21"/>
          <p:cNvGrpSpPr/>
          <p:nvPr/>
        </p:nvGrpSpPr>
        <p:grpSpPr>
          <a:xfrm>
            <a:off x="6417421" y="1828640"/>
            <a:ext cx="641284" cy="509974"/>
            <a:chOff x="2474" y="1099"/>
            <a:chExt cx="840" cy="668"/>
          </a:xfrm>
        </p:grpSpPr>
        <p:sp>
          <p:nvSpPr>
            <p:cNvPr id="379" name="Google Shape;379;p21"/>
            <p:cNvSpPr/>
            <p:nvPr/>
          </p:nvSpPr>
          <p:spPr>
            <a:xfrm>
              <a:off x="2594" y="1234"/>
              <a:ext cx="600" cy="533"/>
            </a:xfrm>
            <a:custGeom>
              <a:rect b="b" l="l" r="r" t="t"/>
              <a:pathLst>
                <a:path extrusionOk="0" h="1600" w="1800">
                  <a:moveTo>
                    <a:pt x="900" y="0"/>
                  </a:moveTo>
                  <a:lnTo>
                    <a:pt x="1" y="741"/>
                  </a:lnTo>
                  <a:lnTo>
                    <a:pt x="1" y="743"/>
                  </a:lnTo>
                  <a:lnTo>
                    <a:pt x="1" y="745"/>
                  </a:lnTo>
                  <a:lnTo>
                    <a:pt x="0" y="748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" y="1519"/>
                  </a:lnTo>
                  <a:lnTo>
                    <a:pt x="16" y="1555"/>
                  </a:lnTo>
                  <a:lnTo>
                    <a:pt x="30" y="1570"/>
                  </a:lnTo>
                  <a:lnTo>
                    <a:pt x="44" y="1584"/>
                  </a:lnTo>
                  <a:lnTo>
                    <a:pt x="80" y="1599"/>
                  </a:lnTo>
                  <a:lnTo>
                    <a:pt x="99" y="1600"/>
                  </a:lnTo>
                  <a:lnTo>
                    <a:pt x="700" y="1600"/>
                  </a:lnTo>
                  <a:lnTo>
                    <a:pt x="700" y="1000"/>
                  </a:lnTo>
                  <a:lnTo>
                    <a:pt x="1100" y="1000"/>
                  </a:lnTo>
                  <a:lnTo>
                    <a:pt x="1100" y="1600"/>
                  </a:lnTo>
                  <a:lnTo>
                    <a:pt x="1700" y="1600"/>
                  </a:lnTo>
                  <a:lnTo>
                    <a:pt x="1721" y="1599"/>
                  </a:lnTo>
                  <a:lnTo>
                    <a:pt x="1755" y="1584"/>
                  </a:lnTo>
                  <a:lnTo>
                    <a:pt x="1771" y="1570"/>
                  </a:lnTo>
                  <a:lnTo>
                    <a:pt x="1784" y="1555"/>
                  </a:lnTo>
                  <a:lnTo>
                    <a:pt x="1800" y="1519"/>
                  </a:lnTo>
                  <a:lnTo>
                    <a:pt x="1800" y="1499"/>
                  </a:lnTo>
                  <a:lnTo>
                    <a:pt x="1800" y="750"/>
                  </a:lnTo>
                  <a:lnTo>
                    <a:pt x="1800" y="744"/>
                  </a:lnTo>
                  <a:lnTo>
                    <a:pt x="1798" y="7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474" y="1099"/>
              <a:ext cx="840" cy="393"/>
            </a:xfrm>
            <a:custGeom>
              <a:rect b="b" l="l" r="r" t="t"/>
              <a:pathLst>
                <a:path extrusionOk="0" h="1179" w="2519">
                  <a:moveTo>
                    <a:pt x="2502" y="976"/>
                  </a:moveTo>
                  <a:lnTo>
                    <a:pt x="2160" y="693"/>
                  </a:lnTo>
                  <a:lnTo>
                    <a:pt x="2160" y="54"/>
                  </a:lnTo>
                  <a:lnTo>
                    <a:pt x="2160" y="44"/>
                  </a:lnTo>
                  <a:lnTo>
                    <a:pt x="2153" y="26"/>
                  </a:lnTo>
                  <a:lnTo>
                    <a:pt x="2147" y="18"/>
                  </a:lnTo>
                  <a:lnTo>
                    <a:pt x="2138" y="13"/>
                  </a:lnTo>
                  <a:lnTo>
                    <a:pt x="2121" y="5"/>
                  </a:lnTo>
                  <a:lnTo>
                    <a:pt x="2111" y="5"/>
                  </a:lnTo>
                  <a:lnTo>
                    <a:pt x="1810" y="5"/>
                  </a:lnTo>
                  <a:lnTo>
                    <a:pt x="1800" y="5"/>
                  </a:lnTo>
                  <a:lnTo>
                    <a:pt x="1781" y="13"/>
                  </a:lnTo>
                  <a:lnTo>
                    <a:pt x="1774" y="18"/>
                  </a:lnTo>
                  <a:lnTo>
                    <a:pt x="1768" y="26"/>
                  </a:lnTo>
                  <a:lnTo>
                    <a:pt x="1761" y="44"/>
                  </a:lnTo>
                  <a:lnTo>
                    <a:pt x="1760" y="54"/>
                  </a:lnTo>
                  <a:lnTo>
                    <a:pt x="1760" y="359"/>
                  </a:lnTo>
                  <a:lnTo>
                    <a:pt x="1378" y="41"/>
                  </a:lnTo>
                  <a:lnTo>
                    <a:pt x="1353" y="23"/>
                  </a:lnTo>
                  <a:lnTo>
                    <a:pt x="1294" y="1"/>
                  </a:lnTo>
                  <a:lnTo>
                    <a:pt x="1260" y="0"/>
                  </a:lnTo>
                  <a:lnTo>
                    <a:pt x="1226" y="1"/>
                  </a:lnTo>
                  <a:lnTo>
                    <a:pt x="1167" y="23"/>
                  </a:lnTo>
                  <a:lnTo>
                    <a:pt x="1141" y="41"/>
                  </a:lnTo>
                  <a:lnTo>
                    <a:pt x="17" y="976"/>
                  </a:lnTo>
                  <a:lnTo>
                    <a:pt x="10" y="984"/>
                  </a:lnTo>
                  <a:lnTo>
                    <a:pt x="1" y="999"/>
                  </a:lnTo>
                  <a:lnTo>
                    <a:pt x="0" y="1011"/>
                  </a:lnTo>
                  <a:lnTo>
                    <a:pt x="0" y="1021"/>
                  </a:lnTo>
                  <a:lnTo>
                    <a:pt x="6" y="1038"/>
                  </a:lnTo>
                  <a:lnTo>
                    <a:pt x="12" y="1047"/>
                  </a:lnTo>
                  <a:lnTo>
                    <a:pt x="108" y="1162"/>
                  </a:lnTo>
                  <a:lnTo>
                    <a:pt x="122" y="1175"/>
                  </a:lnTo>
                  <a:lnTo>
                    <a:pt x="141" y="1179"/>
                  </a:lnTo>
                  <a:lnTo>
                    <a:pt x="160" y="1179"/>
                  </a:lnTo>
                  <a:lnTo>
                    <a:pt x="178" y="1169"/>
                  </a:lnTo>
                  <a:lnTo>
                    <a:pt x="1260" y="267"/>
                  </a:lnTo>
                  <a:lnTo>
                    <a:pt x="2341" y="1169"/>
                  </a:lnTo>
                  <a:lnTo>
                    <a:pt x="2355" y="1178"/>
                  </a:lnTo>
                  <a:lnTo>
                    <a:pt x="2374" y="1179"/>
                  </a:lnTo>
                  <a:lnTo>
                    <a:pt x="2380" y="1179"/>
                  </a:lnTo>
                  <a:lnTo>
                    <a:pt x="2399" y="1175"/>
                  </a:lnTo>
                  <a:lnTo>
                    <a:pt x="2412" y="1162"/>
                  </a:lnTo>
                  <a:lnTo>
                    <a:pt x="2509" y="1047"/>
                  </a:lnTo>
                  <a:lnTo>
                    <a:pt x="2515" y="1038"/>
                  </a:lnTo>
                  <a:lnTo>
                    <a:pt x="2519" y="1021"/>
                  </a:lnTo>
                  <a:lnTo>
                    <a:pt x="2519" y="1011"/>
                  </a:lnTo>
                  <a:lnTo>
                    <a:pt x="2518" y="999"/>
                  </a:lnTo>
                  <a:lnTo>
                    <a:pt x="2509" y="984"/>
                  </a:lnTo>
                  <a:lnTo>
                    <a:pt x="2502" y="976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7364328" y="1828640"/>
            <a:ext cx="641284" cy="509974"/>
            <a:chOff x="2474" y="1099"/>
            <a:chExt cx="840" cy="668"/>
          </a:xfrm>
        </p:grpSpPr>
        <p:sp>
          <p:nvSpPr>
            <p:cNvPr id="382" name="Google Shape;382;p21"/>
            <p:cNvSpPr/>
            <p:nvPr/>
          </p:nvSpPr>
          <p:spPr>
            <a:xfrm>
              <a:off x="2594" y="1234"/>
              <a:ext cx="600" cy="533"/>
            </a:xfrm>
            <a:custGeom>
              <a:rect b="b" l="l" r="r" t="t"/>
              <a:pathLst>
                <a:path extrusionOk="0" h="1600" w="1800">
                  <a:moveTo>
                    <a:pt x="900" y="0"/>
                  </a:moveTo>
                  <a:lnTo>
                    <a:pt x="1" y="741"/>
                  </a:lnTo>
                  <a:lnTo>
                    <a:pt x="1" y="743"/>
                  </a:lnTo>
                  <a:lnTo>
                    <a:pt x="1" y="745"/>
                  </a:lnTo>
                  <a:lnTo>
                    <a:pt x="0" y="748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" y="1519"/>
                  </a:lnTo>
                  <a:lnTo>
                    <a:pt x="16" y="1555"/>
                  </a:lnTo>
                  <a:lnTo>
                    <a:pt x="30" y="1570"/>
                  </a:lnTo>
                  <a:lnTo>
                    <a:pt x="44" y="1584"/>
                  </a:lnTo>
                  <a:lnTo>
                    <a:pt x="80" y="1599"/>
                  </a:lnTo>
                  <a:lnTo>
                    <a:pt x="99" y="1600"/>
                  </a:lnTo>
                  <a:lnTo>
                    <a:pt x="700" y="1600"/>
                  </a:lnTo>
                  <a:lnTo>
                    <a:pt x="700" y="1000"/>
                  </a:lnTo>
                  <a:lnTo>
                    <a:pt x="1100" y="1000"/>
                  </a:lnTo>
                  <a:lnTo>
                    <a:pt x="1100" y="1600"/>
                  </a:lnTo>
                  <a:lnTo>
                    <a:pt x="1700" y="1600"/>
                  </a:lnTo>
                  <a:lnTo>
                    <a:pt x="1721" y="1599"/>
                  </a:lnTo>
                  <a:lnTo>
                    <a:pt x="1755" y="1584"/>
                  </a:lnTo>
                  <a:lnTo>
                    <a:pt x="1771" y="1570"/>
                  </a:lnTo>
                  <a:lnTo>
                    <a:pt x="1784" y="1555"/>
                  </a:lnTo>
                  <a:lnTo>
                    <a:pt x="1800" y="1519"/>
                  </a:lnTo>
                  <a:lnTo>
                    <a:pt x="1800" y="1499"/>
                  </a:lnTo>
                  <a:lnTo>
                    <a:pt x="1800" y="750"/>
                  </a:lnTo>
                  <a:lnTo>
                    <a:pt x="1800" y="744"/>
                  </a:lnTo>
                  <a:lnTo>
                    <a:pt x="1798" y="7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474" y="1099"/>
              <a:ext cx="840" cy="393"/>
            </a:xfrm>
            <a:custGeom>
              <a:rect b="b" l="l" r="r" t="t"/>
              <a:pathLst>
                <a:path extrusionOk="0" h="1179" w="2519">
                  <a:moveTo>
                    <a:pt x="2502" y="976"/>
                  </a:moveTo>
                  <a:lnTo>
                    <a:pt x="2160" y="693"/>
                  </a:lnTo>
                  <a:lnTo>
                    <a:pt x="2160" y="54"/>
                  </a:lnTo>
                  <a:lnTo>
                    <a:pt x="2160" y="44"/>
                  </a:lnTo>
                  <a:lnTo>
                    <a:pt x="2153" y="26"/>
                  </a:lnTo>
                  <a:lnTo>
                    <a:pt x="2147" y="18"/>
                  </a:lnTo>
                  <a:lnTo>
                    <a:pt x="2138" y="13"/>
                  </a:lnTo>
                  <a:lnTo>
                    <a:pt x="2121" y="5"/>
                  </a:lnTo>
                  <a:lnTo>
                    <a:pt x="2111" y="5"/>
                  </a:lnTo>
                  <a:lnTo>
                    <a:pt x="1810" y="5"/>
                  </a:lnTo>
                  <a:lnTo>
                    <a:pt x="1800" y="5"/>
                  </a:lnTo>
                  <a:lnTo>
                    <a:pt x="1781" y="13"/>
                  </a:lnTo>
                  <a:lnTo>
                    <a:pt x="1774" y="18"/>
                  </a:lnTo>
                  <a:lnTo>
                    <a:pt x="1768" y="26"/>
                  </a:lnTo>
                  <a:lnTo>
                    <a:pt x="1761" y="44"/>
                  </a:lnTo>
                  <a:lnTo>
                    <a:pt x="1760" y="54"/>
                  </a:lnTo>
                  <a:lnTo>
                    <a:pt x="1760" y="359"/>
                  </a:lnTo>
                  <a:lnTo>
                    <a:pt x="1378" y="41"/>
                  </a:lnTo>
                  <a:lnTo>
                    <a:pt x="1353" y="23"/>
                  </a:lnTo>
                  <a:lnTo>
                    <a:pt x="1294" y="1"/>
                  </a:lnTo>
                  <a:lnTo>
                    <a:pt x="1260" y="0"/>
                  </a:lnTo>
                  <a:lnTo>
                    <a:pt x="1226" y="1"/>
                  </a:lnTo>
                  <a:lnTo>
                    <a:pt x="1167" y="23"/>
                  </a:lnTo>
                  <a:lnTo>
                    <a:pt x="1141" y="41"/>
                  </a:lnTo>
                  <a:lnTo>
                    <a:pt x="17" y="976"/>
                  </a:lnTo>
                  <a:lnTo>
                    <a:pt x="10" y="984"/>
                  </a:lnTo>
                  <a:lnTo>
                    <a:pt x="1" y="999"/>
                  </a:lnTo>
                  <a:lnTo>
                    <a:pt x="0" y="1011"/>
                  </a:lnTo>
                  <a:lnTo>
                    <a:pt x="0" y="1021"/>
                  </a:lnTo>
                  <a:lnTo>
                    <a:pt x="6" y="1038"/>
                  </a:lnTo>
                  <a:lnTo>
                    <a:pt x="12" y="1047"/>
                  </a:lnTo>
                  <a:lnTo>
                    <a:pt x="108" y="1162"/>
                  </a:lnTo>
                  <a:lnTo>
                    <a:pt x="122" y="1175"/>
                  </a:lnTo>
                  <a:lnTo>
                    <a:pt x="141" y="1179"/>
                  </a:lnTo>
                  <a:lnTo>
                    <a:pt x="160" y="1179"/>
                  </a:lnTo>
                  <a:lnTo>
                    <a:pt x="178" y="1169"/>
                  </a:lnTo>
                  <a:lnTo>
                    <a:pt x="1260" y="267"/>
                  </a:lnTo>
                  <a:lnTo>
                    <a:pt x="2341" y="1169"/>
                  </a:lnTo>
                  <a:lnTo>
                    <a:pt x="2355" y="1178"/>
                  </a:lnTo>
                  <a:lnTo>
                    <a:pt x="2374" y="1179"/>
                  </a:lnTo>
                  <a:lnTo>
                    <a:pt x="2380" y="1179"/>
                  </a:lnTo>
                  <a:lnTo>
                    <a:pt x="2399" y="1175"/>
                  </a:lnTo>
                  <a:lnTo>
                    <a:pt x="2412" y="1162"/>
                  </a:lnTo>
                  <a:lnTo>
                    <a:pt x="2509" y="1047"/>
                  </a:lnTo>
                  <a:lnTo>
                    <a:pt x="2515" y="1038"/>
                  </a:lnTo>
                  <a:lnTo>
                    <a:pt x="2519" y="1021"/>
                  </a:lnTo>
                  <a:lnTo>
                    <a:pt x="2519" y="1011"/>
                  </a:lnTo>
                  <a:lnTo>
                    <a:pt x="2518" y="999"/>
                  </a:lnTo>
                  <a:lnTo>
                    <a:pt x="2509" y="984"/>
                  </a:lnTo>
                  <a:lnTo>
                    <a:pt x="2502" y="976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