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8" r:id="rId6"/>
    <p:sldId id="262" r:id="rId7"/>
    <p:sldId id="338" r:id="rId8"/>
    <p:sldId id="341" r:id="rId9"/>
    <p:sldId id="260" r:id="rId10"/>
    <p:sldId id="334" r:id="rId11"/>
    <p:sldId id="337" r:id="rId12"/>
    <p:sldId id="261" r:id="rId13"/>
    <p:sldId id="342" r:id="rId14"/>
    <p:sldId id="343" r:id="rId15"/>
    <p:sldId id="345" r:id="rId16"/>
    <p:sldId id="344" r:id="rId17"/>
    <p:sldId id="347" r:id="rId18"/>
    <p:sldId id="30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D9F9"/>
    <a:srgbClr val="8FAADC"/>
    <a:srgbClr val="FFD966"/>
    <a:srgbClr val="CCE5F0"/>
    <a:srgbClr val="8CDE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AAF-5DD7-4BB3-AD8D-6B414186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6FDCF-35E8-4BC1-BF1B-79F65519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E7FA5-9460-4BE6-BA52-B8D7746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B34F0-FE19-4959-89D4-91279EFC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A4197-38D1-412C-8EE9-E0C3E4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6844E-8211-4632-9644-309C3A9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0C5FB-3302-439E-B2CC-8D5A1757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A3B7F-2CB7-436B-B6B0-EDB1A4BC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E79E1-35AF-461E-9F35-58DED745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6BE65-FF9F-4035-9AAB-7BD81603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F6B33-6F6F-44B1-90D2-22316195B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4356B-C2B2-44A4-92DF-2847E255D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DB2DB-C4C1-4E40-A25B-F0958DA5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85AD6-5CB7-48CB-B11B-A30861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188B3-7665-49DF-8F7F-C8B36E55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4A330-22F9-4975-9CC5-0285ECF6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73CE4-E084-46FE-A2CE-16C0C0BA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61371-325A-44CD-8CFA-9820F2C3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B6E4-09E3-4558-9FDE-34C5CA82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F835C-8378-4F51-B924-0599138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09A79-F2E8-43EC-B9DC-BB526D98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90D1F-EC64-4105-916F-47234F47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65FEB-85B4-4CD8-B954-9A40726B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4B2BD-AFEE-40C4-A32F-07E37F38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F7DC5-C9D3-4EF5-98F8-46672F0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CA5B6-47CA-4937-A391-A1CDA51E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BFE39-F84A-474E-AA4F-F204682C8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3A856-253B-4A89-8FF6-1612D3C4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F64E6-0497-48C0-B7D6-7E00BB83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C1DBE-FB5E-4A0A-B2C1-83AB570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382A8-3FEE-4A03-ABD8-31033865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7334D-ED9A-419B-8690-C82770C1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8135A-D17C-463D-8620-7DBC3FF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0E0F0-B0B8-4AF5-8CB5-4CCEC2A5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50C0A-FE19-406F-B95C-837D6E9F9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7C88-873D-4A2D-B7B5-B7B3AFCE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2B603-E165-4C24-8BD1-C1C084E7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7CF54-D8D2-409E-8575-1F1F93F9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E6CD0-B5D4-4408-9C49-F9F5594C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B263C-B54F-4809-A9CF-C698AB8F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A898B-3B4D-4472-9073-1F593136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0028D-80DD-49B6-8F63-593A2975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A4083-4ED7-4400-A89E-BC23BA4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9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037715-C8DF-4E39-A6E4-C144E9BE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04321C-7045-486B-BBD0-F7594BFC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A223FE-168C-4F20-B141-4DE6E0CD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2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5F140-12E8-4561-9283-1EDEBA7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FCBB-64DD-4891-B6DC-588857C3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C981C-082E-4E3F-96BF-E992D04C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75927-615B-4472-8C0D-29DAF9A4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77159-97AC-4DB5-A204-A3347F44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8C3C0-0D1C-49BD-870D-C3DBD3B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F4179-533E-4F21-B683-D8B95DDA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BCAE8-5681-4C08-886B-6985B176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4ABC13-0B24-4526-B571-3E8C6A4C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DCF4-5BC0-47ED-AAA5-1BC0A21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D6F9E-6096-4B10-AE13-095CF0A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98EC0-9ADB-42A3-954B-78ADC238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3ED660-CAD3-41C5-897D-F76E17DF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E28CD-F54C-4CD6-8FE5-CE0B543E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C5661-CAD6-4590-A570-FF8BC2DD8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B9A0-DAE6-4752-ACF3-1660696D227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5968-FC72-479E-A889-F05608A1E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62E0A-2515-44D6-8B9D-7AD8A430E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11" Type="http://schemas.openxmlformats.org/officeDocument/2006/relationships/image" Target="../media/image38.svg"/><Relationship Id="rId5" Type="http://schemas.openxmlformats.org/officeDocument/2006/relationships/image" Target="../media/image33.svg"/><Relationship Id="rId10" Type="http://schemas.openxmlformats.org/officeDocument/2006/relationships/image" Target="../media/image24.png"/><Relationship Id="rId4" Type="http://schemas.openxmlformats.org/officeDocument/2006/relationships/image" Target="../media/image32.png"/><Relationship Id="rId9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brid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A2FB4017-D76D-4402-A039-BDEF4BA9DDF1}"/>
              </a:ext>
            </a:extLst>
          </p:cNvPr>
          <p:cNvSpPr/>
          <p:nvPr/>
        </p:nvSpPr>
        <p:spPr>
          <a:xfrm>
            <a:off x="1974056" y="633414"/>
            <a:ext cx="8243888" cy="5591172"/>
          </a:xfrm>
          <a:prstGeom prst="ellipse">
            <a:avLst/>
          </a:prstGeom>
          <a:solidFill>
            <a:srgbClr val="73D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50425-4729-458B-A9D5-4DE2449B0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049"/>
            <a:ext cx="9144000" cy="1204913"/>
          </a:xfrm>
        </p:spPr>
        <p:txBody>
          <a:bodyPr/>
          <a:lstStyle/>
          <a:p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515FB-F0AB-4D90-BFEE-09AEB41E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60436"/>
          </a:xfrm>
        </p:spPr>
        <p:txBody>
          <a:bodyPr/>
          <a:lstStyle/>
          <a:p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에코 시스템을 통해 다양한 색상을 원격으로 표현 가능한</a:t>
            </a:r>
            <a:endParaRPr lang="en-US" altLang="ko-KR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Iot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시스템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FC702D-4ABD-4F5F-AB8C-2FD3AD460665}"/>
              </a:ext>
            </a:extLst>
          </p:cNvPr>
          <p:cNvCxnSpPr/>
          <p:nvPr/>
        </p:nvCxnSpPr>
        <p:spPr>
          <a:xfrm flipH="1">
            <a:off x="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DD5E583-6E83-4792-B670-F27D6300E80E}"/>
              </a:ext>
            </a:extLst>
          </p:cNvPr>
          <p:cNvCxnSpPr/>
          <p:nvPr/>
        </p:nvCxnSpPr>
        <p:spPr>
          <a:xfrm flipH="1">
            <a:off x="1036320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1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885" y="745933"/>
            <a:ext cx="3324225" cy="768350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 방법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새로운 전구를 등록하거나 그룹화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 descr="검은색이(가) 표시된 사진&#10;&#10;자동 생성된 설명">
            <a:extLst>
              <a:ext uri="{FF2B5EF4-FFF2-40B4-BE49-F238E27FC236}">
                <a16:creationId xmlns:a16="http://schemas.microsoft.com/office/drawing/2014/main" id="{50FD4D86-3A5C-4130-A9E5-12E9E684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37" y="3016199"/>
            <a:ext cx="1847732" cy="37983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0D92E1-6FB4-4A8B-BA0E-88AD4AD1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1" y="3016199"/>
            <a:ext cx="1847732" cy="3798336"/>
          </a:xfrm>
          <a:prstGeom prst="rect">
            <a:avLst/>
          </a:prstGeom>
        </p:spPr>
      </p:pic>
      <p:pic>
        <p:nvPicPr>
          <p:cNvPr id="16" name="그림 15" descr="검은색, 전자기기, 모니터이(가) 표시된 사진&#10;&#10;자동 생성된 설명">
            <a:extLst>
              <a:ext uri="{FF2B5EF4-FFF2-40B4-BE49-F238E27FC236}">
                <a16:creationId xmlns:a16="http://schemas.microsoft.com/office/drawing/2014/main" id="{49FF2F1B-05E2-4E5D-B176-26B652CEE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53" y="3016199"/>
            <a:ext cx="1847732" cy="3798336"/>
          </a:xfrm>
          <a:prstGeom prst="rect">
            <a:avLst/>
          </a:prstGeom>
        </p:spPr>
      </p:pic>
      <p:pic>
        <p:nvPicPr>
          <p:cNvPr id="26" name="그래픽 25" descr="오른쪽을 가리키는 검지 ">
            <a:extLst>
              <a:ext uri="{FF2B5EF4-FFF2-40B4-BE49-F238E27FC236}">
                <a16:creationId xmlns:a16="http://schemas.microsoft.com/office/drawing/2014/main" id="{BAFECD07-A9B1-4E6E-B3BE-D12EC0D8C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853" y="3178416"/>
            <a:ext cx="914400" cy="914400"/>
          </a:xfrm>
          <a:prstGeom prst="rect">
            <a:avLst/>
          </a:prstGeom>
        </p:spPr>
      </p:pic>
      <p:pic>
        <p:nvPicPr>
          <p:cNvPr id="28" name="그림 27" descr="전자기기, 검은색, 모니터이(가) 표시된 사진&#10;&#10;자동 생성된 설명">
            <a:extLst>
              <a:ext uri="{FF2B5EF4-FFF2-40B4-BE49-F238E27FC236}">
                <a16:creationId xmlns:a16="http://schemas.microsoft.com/office/drawing/2014/main" id="{8127C646-B686-48EA-9DF8-823954D38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15" y="3010295"/>
            <a:ext cx="1847732" cy="3798336"/>
          </a:xfrm>
          <a:prstGeom prst="rect">
            <a:avLst/>
          </a:prstGeom>
        </p:spPr>
      </p:pic>
      <p:pic>
        <p:nvPicPr>
          <p:cNvPr id="29" name="그래픽 28" descr="오른쪽을 가리키는 검지 ">
            <a:extLst>
              <a:ext uri="{FF2B5EF4-FFF2-40B4-BE49-F238E27FC236}">
                <a16:creationId xmlns:a16="http://schemas.microsoft.com/office/drawing/2014/main" id="{08B0F7DC-14D7-4A60-BB9F-D1482A328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0938" y="3178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885" y="745933"/>
            <a:ext cx="3324225" cy="768350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 방법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외부에서 접근 가능한 설정 방법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래픽 25" descr="오른쪽을 가리키는 검지 ">
            <a:extLst>
              <a:ext uri="{FF2B5EF4-FFF2-40B4-BE49-F238E27FC236}">
                <a16:creationId xmlns:a16="http://schemas.microsoft.com/office/drawing/2014/main" id="{BAFECD07-A9B1-4E6E-B3BE-D12EC0D8C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0760" y="3187987"/>
            <a:ext cx="914400" cy="914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A555475-3901-4095-B2FC-CA6B82974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74" y="3073823"/>
            <a:ext cx="1789964" cy="3679584"/>
          </a:xfrm>
          <a:prstGeom prst="rect">
            <a:avLst/>
          </a:prstGeom>
        </p:spPr>
      </p:pic>
      <p:pic>
        <p:nvPicPr>
          <p:cNvPr id="15" name="그림 14" descr="검은색, 모니터, 전자기기, 화면이(가) 표시된 사진&#10;&#10;자동 생성된 설명">
            <a:extLst>
              <a:ext uri="{FF2B5EF4-FFF2-40B4-BE49-F238E27FC236}">
                <a16:creationId xmlns:a16="http://schemas.microsoft.com/office/drawing/2014/main" id="{04B73432-7FF1-44F1-BFDF-12D94378A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60" y="3073823"/>
            <a:ext cx="1789964" cy="36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0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E1EB2F2-E821-4F67-A56F-4CC5E3DB9C0D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C5FE8F-D279-4F80-9BBD-7AD205C196B3}"/>
              </a:ext>
            </a:extLst>
          </p:cNvPr>
          <p:cNvSpPr/>
          <p:nvPr/>
        </p:nvSpPr>
        <p:spPr>
          <a:xfrm>
            <a:off x="1624012" y="1184809"/>
            <a:ext cx="8943975" cy="150465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제공하는 프로그램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연동하여 조명과 영화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음악 등과 동기화 가능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3776C4-CE2A-4619-AFA5-AE7B1EBAF778}"/>
              </a:ext>
            </a:extLst>
          </p:cNvPr>
          <p:cNvSpPr/>
          <p:nvPr/>
        </p:nvSpPr>
        <p:spPr>
          <a:xfrm>
            <a:off x="4720142" y="98472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Hue-sync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7E3539AB-13BD-46C1-8B72-861E76B5BE0B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90D2CA-C8CD-44B8-8397-2617D0FED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58" y="2820845"/>
            <a:ext cx="9300883" cy="39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3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1186326" y="3759769"/>
            <a:ext cx="2226893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동작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405173" y="3759769"/>
            <a:ext cx="1304268" cy="19836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설치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 설치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등록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설정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8862395" y="3781030"/>
            <a:ext cx="224773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통한 제어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코드를 통한 제어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931457" y="3032229"/>
            <a:ext cx="26821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8686603" y="3032229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</a:t>
            </a:r>
            <a:r>
              <a:rPr lang="en-US" altLang="ko-KR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cap="none" spc="0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209040" cy="11229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0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 descr="하늘, 개체, 벽이(가) 표시된 사진&#10;&#10;자동 생성된 설명">
            <a:extLst>
              <a:ext uri="{FF2B5EF4-FFF2-40B4-BE49-F238E27FC236}">
                <a16:creationId xmlns:a16="http://schemas.microsoft.com/office/drawing/2014/main" id="{9DE246F7-1C8F-44AC-BDA6-D457AEF2F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1" y="3271109"/>
            <a:ext cx="2511240" cy="33483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885" y="745933"/>
            <a:ext cx="3324225" cy="76835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등록된 전구들 조절하기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EAA1FB96-5F71-46AD-B7E2-063C1FBA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99" y="3156183"/>
            <a:ext cx="3899415" cy="3348320"/>
          </a:xfrm>
          <a:prstGeom prst="rect">
            <a:avLst/>
          </a:prstGeom>
        </p:spPr>
      </p:pic>
      <p:pic>
        <p:nvPicPr>
          <p:cNvPr id="26" name="그래픽 25" descr="오른쪽을 가리키는 검지 ">
            <a:extLst>
              <a:ext uri="{FF2B5EF4-FFF2-40B4-BE49-F238E27FC236}">
                <a16:creationId xmlns:a16="http://schemas.microsoft.com/office/drawing/2014/main" id="{BAFECD07-A9B1-4E6E-B3BE-D12EC0D8C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3087" y="4154568"/>
            <a:ext cx="914400" cy="914400"/>
          </a:xfrm>
          <a:prstGeom prst="rect">
            <a:avLst/>
          </a:prstGeom>
        </p:spPr>
      </p:pic>
      <p:pic>
        <p:nvPicPr>
          <p:cNvPr id="38" name="그림 37" descr="벽, 실내, 개체이(가) 표시된 사진&#10;&#10;자동 생성된 설명">
            <a:extLst>
              <a:ext uri="{FF2B5EF4-FFF2-40B4-BE49-F238E27FC236}">
                <a16:creationId xmlns:a16="http://schemas.microsoft.com/office/drawing/2014/main" id="{D7544BAF-A8BC-4D06-A5A7-5CAD4C68A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21" y="3278022"/>
            <a:ext cx="2511240" cy="33483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FED5F06-81B5-4340-9FA3-D5B2B71B401D}"/>
              </a:ext>
            </a:extLst>
          </p:cNvPr>
          <p:cNvSpPr txBox="1"/>
          <p:nvPr/>
        </p:nvSpPr>
        <p:spPr>
          <a:xfrm>
            <a:off x="5725865" y="3340890"/>
            <a:ext cx="174599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소속된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전구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525526-5D75-4D40-9175-8C8083C95DA9}"/>
              </a:ext>
            </a:extLst>
          </p:cNvPr>
          <p:cNvSpPr txBox="1"/>
          <p:nvPr/>
        </p:nvSpPr>
        <p:spPr>
          <a:xfrm>
            <a:off x="6013380" y="5689515"/>
            <a:ext cx="1745992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소속된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전구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3971816-BFF5-4C04-9BC3-A2CB02126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8547" y="3207683"/>
            <a:ext cx="3899416" cy="324532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63EBB14-2BBE-4326-91C2-324240A93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4228" y="3156183"/>
            <a:ext cx="4114909" cy="3348320"/>
          </a:xfrm>
          <a:prstGeom prst="rect">
            <a:avLst/>
          </a:prstGeom>
        </p:spPr>
      </p:pic>
      <p:pic>
        <p:nvPicPr>
          <p:cNvPr id="48" name="그래픽 47" descr="오른쪽을 가리키는 검지 ">
            <a:extLst>
              <a:ext uri="{FF2B5EF4-FFF2-40B4-BE49-F238E27FC236}">
                <a16:creationId xmlns:a16="http://schemas.microsoft.com/office/drawing/2014/main" id="{E1A81D45-5DBF-4508-A42A-015EA2B58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5401" y="5068968"/>
            <a:ext cx="914400" cy="914400"/>
          </a:xfrm>
          <a:prstGeom prst="rect">
            <a:avLst/>
          </a:prstGeom>
        </p:spPr>
      </p:pic>
      <p:pic>
        <p:nvPicPr>
          <p:cNvPr id="50" name="그림 49" descr="벽, 개체, 실내, 바닥이(가) 표시된 사진&#10;&#10;자동 생성된 설명">
            <a:extLst>
              <a:ext uri="{FF2B5EF4-FFF2-40B4-BE49-F238E27FC236}">
                <a16:creationId xmlns:a16="http://schemas.microsoft.com/office/drawing/2014/main" id="{CB5A874C-3FD4-41E7-BA07-B5C6DD7786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1" y="3291649"/>
            <a:ext cx="2490799" cy="3321066"/>
          </a:xfrm>
          <a:prstGeom prst="rect">
            <a:avLst/>
          </a:prstGeom>
        </p:spPr>
      </p:pic>
      <p:pic>
        <p:nvPicPr>
          <p:cNvPr id="39" name="그래픽 38" descr="오른쪽을 가리키는 검지 ">
            <a:extLst>
              <a:ext uri="{FF2B5EF4-FFF2-40B4-BE49-F238E27FC236}">
                <a16:creationId xmlns:a16="http://schemas.microsoft.com/office/drawing/2014/main" id="{6B1BC17A-FD69-4D00-A6EE-5421A41D6D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9419" y="3271109"/>
            <a:ext cx="914400" cy="914400"/>
          </a:xfrm>
          <a:prstGeom prst="rect">
            <a:avLst/>
          </a:prstGeom>
        </p:spPr>
      </p:pic>
      <p:pic>
        <p:nvPicPr>
          <p:cNvPr id="40" name="그래픽 39" descr="오른쪽을 가리키는 검지 ">
            <a:extLst>
              <a:ext uri="{FF2B5EF4-FFF2-40B4-BE49-F238E27FC236}">
                <a16:creationId xmlns:a16="http://schemas.microsoft.com/office/drawing/2014/main" id="{3F883E55-C5BD-4BE7-B55D-63E7719901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8557" y="58545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2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68" y="775580"/>
            <a:ext cx="4293256" cy="768350"/>
          </a:xfrm>
        </p:spPr>
        <p:txBody>
          <a:bodyPr>
            <a:normAutofit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활용하여 만든 샘플 코드로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하는 예제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9D04F5-6A9F-47D0-ACAD-21C76A43B3BD}"/>
              </a:ext>
            </a:extLst>
          </p:cNvPr>
          <p:cNvSpPr txBox="1"/>
          <p:nvPr/>
        </p:nvSpPr>
        <p:spPr>
          <a:xfrm>
            <a:off x="6264543" y="3602631"/>
            <a:ext cx="5600071" cy="263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Philips 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URL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통해 접근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command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정보를 조회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 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Philips 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IP/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Bridge_Key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순으로 이루어져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Bridge_Key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Link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버튼을 통해 생성 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E2801E-ED54-4C15-BE57-DE81ED2E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" y="3081223"/>
            <a:ext cx="5969139" cy="36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68" y="775580"/>
            <a:ext cx="4293256" cy="768350"/>
          </a:xfrm>
        </p:spPr>
        <p:txBody>
          <a:bodyPr>
            <a:normAutofit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활용하여 만든 샘플 코드로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하는 예제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69CE6E6-2789-4051-A40F-2EF32529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" y="3081223"/>
            <a:ext cx="5969139" cy="3630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193C33-A532-43C8-84D0-08DC904A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004" y="3124144"/>
            <a:ext cx="7339135" cy="35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8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68" y="775580"/>
            <a:ext cx="4293256" cy="768350"/>
          </a:xfrm>
        </p:spPr>
        <p:txBody>
          <a:bodyPr>
            <a:normAutofit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활용하여 만든 샘플 코드로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하는 예제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1F2E278-AAB9-4BEF-BB62-3CB134FA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" y="3098430"/>
            <a:ext cx="5500128" cy="35853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B1E6CE-7C1D-4A03-8EE0-A3802B28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912" y="3098430"/>
            <a:ext cx="6267450" cy="1200150"/>
          </a:xfrm>
          <a:prstGeom prst="rect">
            <a:avLst/>
          </a:prstGeom>
        </p:spPr>
      </p:pic>
      <p:pic>
        <p:nvPicPr>
          <p:cNvPr id="11" name="그림 10" descr="벽, 실내, 테이블, 개체이(가) 표시된 사진&#10;&#10;자동 생성된 설명">
            <a:extLst>
              <a:ext uri="{FF2B5EF4-FFF2-40B4-BE49-F238E27FC236}">
                <a16:creationId xmlns:a16="http://schemas.microsoft.com/office/drawing/2014/main" id="{44322291-92C0-47BC-836D-2E1E566FB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181" y="3759575"/>
            <a:ext cx="2323819" cy="3098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C42966-897A-4363-BB0F-CF6FE895A9FE}"/>
              </a:ext>
            </a:extLst>
          </p:cNvPr>
          <p:cNvSpPr txBox="1"/>
          <p:nvPr/>
        </p:nvSpPr>
        <p:spPr>
          <a:xfrm>
            <a:off x="5888026" y="4425213"/>
            <a:ext cx="3645940" cy="15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Comman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PUT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주었을 때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on,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hue, sat,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ct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조합으로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1600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 가지의 색을 결정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37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F6928-0D92-4AE1-BF9D-7C48D1F7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837" y="1460500"/>
            <a:ext cx="4124325" cy="3937000"/>
          </a:xfrm>
        </p:spPr>
        <p:txBody>
          <a:bodyPr>
            <a:normAutofit/>
          </a:bodyPr>
          <a:lstStyle/>
          <a:p>
            <a:r>
              <a:rPr lang="en-US" altLang="ko-KR" sz="13800" dirty="0">
                <a:latin typeface="Baskerville Old Face" panose="020B0604020202020204" pitchFamily="18" charset="0"/>
              </a:rPr>
              <a:t>Q&amp;A</a:t>
            </a:r>
            <a:endParaRPr lang="ko-KR" altLang="en-US" sz="13800" dirty="0">
              <a:latin typeface="Baskerville Old Face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209040" cy="115824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1186326" y="3759769"/>
            <a:ext cx="2226893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동작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423158" y="3759769"/>
            <a:ext cx="1268297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설치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 설치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등록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설정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8862395" y="3781030"/>
            <a:ext cx="224773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통한 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코드를 통한 제어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931457" y="3032229"/>
            <a:ext cx="26821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8686603" y="3032229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</a:t>
            </a:r>
            <a:r>
              <a:rPr lang="en-US" altLang="ko-KR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8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5"/>
            <a:ext cx="10515600" cy="1325563"/>
          </a:xfrm>
        </p:spPr>
        <p:txBody>
          <a:bodyPr/>
          <a:lstStyle/>
          <a:p>
            <a:r>
              <a:rPr lang="en-US" altLang="ko-KR" sz="48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</a:t>
            </a:r>
            <a:r>
              <a:rPr lang="ko-KR" altLang="en-US" sz="3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54301-7168-481E-B055-B86D7E9D506D}"/>
              </a:ext>
            </a:extLst>
          </p:cNvPr>
          <p:cNvSpPr/>
          <p:nvPr/>
        </p:nvSpPr>
        <p:spPr>
          <a:xfrm>
            <a:off x="762000" y="4420546"/>
            <a:ext cx="9015413" cy="179927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Philips Hue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안전하고 </a:t>
            </a:r>
            <a:r>
              <a:rPr lang="ko-KR" altLang="en-US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저출력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기술인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ZigBee 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LightLink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조명을 제어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에는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50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가지의 악세서리를 등록 할 수 있으며 조명의 소프트웨어 및 펌웨어 업데이트는 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통해 무선으로 가능하다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인터넷을 통해 집 밖에서도 조명에 접근이 가능하다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전구는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2000K~6500K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색온도를 지원하며 색상으로는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1600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 가지의 색상을 표현 </a:t>
            </a: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F3994D53-C20A-4D0F-AA69-B779F927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8891" y="269159"/>
            <a:ext cx="914400" cy="914400"/>
          </a:xfrm>
          <a:prstGeom prst="rect">
            <a:avLst/>
          </a:prstGeom>
        </p:spPr>
      </p:pic>
      <p:pic>
        <p:nvPicPr>
          <p:cNvPr id="11" name="그래픽 10" descr="무선 라우터">
            <a:extLst>
              <a:ext uri="{FF2B5EF4-FFF2-40B4-BE49-F238E27FC236}">
                <a16:creationId xmlns:a16="http://schemas.microsoft.com/office/drawing/2014/main" id="{D49007DF-5EF2-400A-BD5C-799F6366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1407" y="1834450"/>
            <a:ext cx="914400" cy="91440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22DFBA9-5C7A-4E24-9D2B-774064B21CD1}"/>
              </a:ext>
            </a:extLst>
          </p:cNvPr>
          <p:cNvCxnSpPr>
            <a:cxnSpLocks/>
          </p:cNvCxnSpPr>
          <p:nvPr/>
        </p:nvCxnSpPr>
        <p:spPr>
          <a:xfrm>
            <a:off x="7845977" y="895553"/>
            <a:ext cx="745294" cy="58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6A62202-1E89-446D-B6A4-63EBA0591B20}"/>
              </a:ext>
            </a:extLst>
          </p:cNvPr>
          <p:cNvCxnSpPr>
            <a:cxnSpLocks/>
          </p:cNvCxnSpPr>
          <p:nvPr/>
        </p:nvCxnSpPr>
        <p:spPr>
          <a:xfrm flipH="1">
            <a:off x="8588077" y="2808770"/>
            <a:ext cx="402545" cy="578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22A685-2F8E-4F95-AEDF-331E6038DC34}"/>
              </a:ext>
            </a:extLst>
          </p:cNvPr>
          <p:cNvCxnSpPr>
            <a:cxnSpLocks/>
          </p:cNvCxnSpPr>
          <p:nvPr/>
        </p:nvCxnSpPr>
        <p:spPr>
          <a:xfrm>
            <a:off x="9478220" y="2818755"/>
            <a:ext cx="0" cy="600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9B44285-A07F-416C-B78B-439BB3E5877E}"/>
              </a:ext>
            </a:extLst>
          </p:cNvPr>
          <p:cNvCxnSpPr>
            <a:cxnSpLocks/>
          </p:cNvCxnSpPr>
          <p:nvPr/>
        </p:nvCxnSpPr>
        <p:spPr>
          <a:xfrm>
            <a:off x="9895809" y="2828648"/>
            <a:ext cx="375598" cy="558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B13A02FA-6D65-4E9B-8ED8-35C5283E7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558" y="3416334"/>
            <a:ext cx="487519" cy="86253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B67BC8B-9EA6-437F-B5E9-1420A7ACA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1736" y="1424291"/>
            <a:ext cx="1391587" cy="138120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F3781A3-8659-472F-9E12-5A7946FB5F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5335" y="3412643"/>
            <a:ext cx="465769" cy="86253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AAEF381-B212-4AE3-AB0E-0DC3C054D8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2940" y="3429000"/>
            <a:ext cx="483316" cy="86253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761999" y="2286521"/>
            <a:ext cx="6235837" cy="19089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       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	   Philips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만든 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iot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시스템으로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	  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전구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스트랩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램프 등을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	  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허브 시스템을 통해 등록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26" name="Picture 2" descr="http://image.itdonga.com/files/2014/04/02/2.5.jpg">
            <a:extLst>
              <a:ext uri="{FF2B5EF4-FFF2-40B4-BE49-F238E27FC236}">
                <a16:creationId xmlns:a16="http://schemas.microsoft.com/office/drawing/2014/main" id="{FBF73A3E-D74A-46AB-A924-EDFA46F5E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2356"/>
            <a:ext cx="1970913" cy="115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0F177-AA1B-4CAE-888D-CD775D8B781F}"/>
              </a:ext>
            </a:extLst>
          </p:cNvPr>
          <p:cNvSpPr/>
          <p:nvPr/>
        </p:nvSpPr>
        <p:spPr>
          <a:xfrm>
            <a:off x="2563236" y="2011360"/>
            <a:ext cx="2245878" cy="3619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C97C2C-0DF5-4C0E-AF7C-4C80E8C41267}"/>
              </a:ext>
            </a:extLst>
          </p:cNvPr>
          <p:cNvSpPr/>
          <p:nvPr/>
        </p:nvSpPr>
        <p:spPr>
          <a:xfrm>
            <a:off x="8956081" y="1054730"/>
            <a:ext cx="1117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Bridge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29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9D3B1C-FEC6-4211-8309-AFE922A16FE2}"/>
              </a:ext>
            </a:extLst>
          </p:cNvPr>
          <p:cNvSpPr/>
          <p:nvPr/>
        </p:nvSpPr>
        <p:spPr>
          <a:xfrm>
            <a:off x="1162051" y="1613972"/>
            <a:ext cx="4781548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C5FBD3-E959-4A86-B3F0-C8420F557DA5}"/>
              </a:ext>
            </a:extLst>
          </p:cNvPr>
          <p:cNvSpPr/>
          <p:nvPr/>
        </p:nvSpPr>
        <p:spPr>
          <a:xfrm>
            <a:off x="6248402" y="3925629"/>
            <a:ext cx="4781546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3F453F-EB52-4CB5-ACB8-4FBDDB081286}"/>
              </a:ext>
            </a:extLst>
          </p:cNvPr>
          <p:cNvSpPr/>
          <p:nvPr/>
        </p:nvSpPr>
        <p:spPr>
          <a:xfrm>
            <a:off x="1162051" y="3925630"/>
            <a:ext cx="4781548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F64358-5F3E-481F-A0A0-AAF401213E75}"/>
              </a:ext>
            </a:extLst>
          </p:cNvPr>
          <p:cNvSpPr/>
          <p:nvPr/>
        </p:nvSpPr>
        <p:spPr>
          <a:xfrm>
            <a:off x="6248403" y="1582606"/>
            <a:ext cx="4781546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21A4CA-67DF-45C1-8CD8-C380A5769CAE}"/>
              </a:ext>
            </a:extLst>
          </p:cNvPr>
          <p:cNvSpPr/>
          <p:nvPr/>
        </p:nvSpPr>
        <p:spPr>
          <a:xfrm>
            <a:off x="3162299" y="2477031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4406BD-A5FF-439C-A0BC-9B3F9341294D}"/>
              </a:ext>
            </a:extLst>
          </p:cNvPr>
          <p:cNvSpPr/>
          <p:nvPr/>
        </p:nvSpPr>
        <p:spPr>
          <a:xfrm>
            <a:off x="3171824" y="3802321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2.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67F753-D176-408E-88BC-508BA4DCD98A}"/>
              </a:ext>
            </a:extLst>
          </p:cNvPr>
          <p:cNvSpPr/>
          <p:nvPr/>
        </p:nvSpPr>
        <p:spPr>
          <a:xfrm>
            <a:off x="6186379" y="2481118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스토어 플랫폼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(Store Platform)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CBA07F-0B74-48ED-984F-9627243E99BF}"/>
              </a:ext>
            </a:extLst>
          </p:cNvPr>
          <p:cNvSpPr/>
          <p:nvPr/>
        </p:nvSpPr>
        <p:spPr>
          <a:xfrm>
            <a:off x="6200777" y="3818044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디바이스 플랫폼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(Device Platform)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D3D68-2479-492E-AEE6-F0C27D924C08}"/>
              </a:ext>
            </a:extLst>
          </p:cNvPr>
          <p:cNvSpPr txBox="1"/>
          <p:nvPr/>
        </p:nvSpPr>
        <p:spPr>
          <a:xfrm>
            <a:off x="1580661" y="1963811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7508C-E906-47F8-9A18-6FB8CE1FE2E5}"/>
              </a:ext>
            </a:extLst>
          </p:cNvPr>
          <p:cNvSpPr txBox="1"/>
          <p:nvPr/>
        </p:nvSpPr>
        <p:spPr>
          <a:xfrm>
            <a:off x="6498758" y="1963787"/>
            <a:ext cx="459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연동 가능 애플리케이션 제공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8EE3C0-69E7-43A7-A52D-8B9759513BBD}"/>
              </a:ext>
            </a:extLst>
          </p:cNvPr>
          <p:cNvSpPr txBox="1"/>
          <p:nvPr/>
        </p:nvSpPr>
        <p:spPr>
          <a:xfrm>
            <a:off x="1306067" y="5127611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조명 등록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609B89-C151-4DD1-8240-7F83DCD637DD}"/>
              </a:ext>
            </a:extLst>
          </p:cNvPr>
          <p:cNvSpPr txBox="1"/>
          <p:nvPr/>
        </p:nvSpPr>
        <p:spPr>
          <a:xfrm>
            <a:off x="6232034" y="5148007"/>
            <a:ext cx="4445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날씨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pc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 등 여러 데이터를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조합하여 분위기에 맞는 색상 제공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26479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8DF557A-E785-4F1E-BB23-06DB5ECA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214" y="784027"/>
            <a:ext cx="4723562" cy="7683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endParaRPr lang="ko-KR" altLang="en-US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881FDCC-35F0-4BFB-91A6-1D30D71F81CC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0B4BE8-D7D5-49BD-A872-180E4C7AEA80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Resful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API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URL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접근이 가능하다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2"/>
              </a:rPr>
              <a:t>http:// Bridge</a:t>
            </a:r>
            <a:r>
              <a:rPr lang="en-US" altLang="ko-KR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IP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/debug/clip.html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 Web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으로도 제어 가능 하다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pic>
        <p:nvPicPr>
          <p:cNvPr id="2049" name="_x429179056" descr="EMB000055684481">
            <a:extLst>
              <a:ext uri="{FF2B5EF4-FFF2-40B4-BE49-F238E27FC236}">
                <a16:creationId xmlns:a16="http://schemas.microsoft.com/office/drawing/2014/main" id="{AD3435CD-F5F7-48F0-A1C2-83A36C5BA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71" y="3002009"/>
            <a:ext cx="2399453" cy="34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359D3DC-23BA-4E2C-8420-CDA358168515}"/>
              </a:ext>
            </a:extLst>
          </p:cNvPr>
          <p:cNvSpPr txBox="1"/>
          <p:nvPr/>
        </p:nvSpPr>
        <p:spPr>
          <a:xfrm>
            <a:off x="5602712" y="3995792"/>
            <a:ext cx="4310795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등록된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API_KEY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값으로 조회한 결과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연결된 전구와 등록된 그룹을 확인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D33612-9C53-411D-8029-2A2BC2186736}"/>
              </a:ext>
            </a:extLst>
          </p:cNvPr>
          <p:cNvSpPr txBox="1"/>
          <p:nvPr/>
        </p:nvSpPr>
        <p:spPr>
          <a:xfrm>
            <a:off x="738259" y="6364054"/>
            <a:ext cx="4035079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제공하는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 Debugger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html </a:t>
            </a:r>
          </a:p>
        </p:txBody>
      </p:sp>
    </p:spTree>
    <p:extLst>
      <p:ext uri="{BB962C8B-B14F-4D97-AF65-F5344CB8AC3E}">
        <p14:creationId xmlns:p14="http://schemas.microsoft.com/office/powerpoint/2010/main" val="321790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BA457453-5558-4B22-8365-0334FB8DAB48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0A41C8DF-CA68-4B1E-BA82-7B3566C71B6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동작 원리</a:t>
            </a:r>
          </a:p>
        </p:txBody>
      </p:sp>
      <p:pic>
        <p:nvPicPr>
          <p:cNvPr id="18" name="그래픽 17" descr="사용자">
            <a:extLst>
              <a:ext uri="{FF2B5EF4-FFF2-40B4-BE49-F238E27FC236}">
                <a16:creationId xmlns:a16="http://schemas.microsoft.com/office/drawing/2014/main" id="{75AFB503-AF62-43BA-8C20-CE24877F1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8506" y="2420471"/>
            <a:ext cx="914400" cy="9144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6F6906-1E86-4AD8-84F8-569B450AD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288" y="2187070"/>
            <a:ext cx="1391587" cy="1381202"/>
          </a:xfrm>
          <a:prstGeom prst="rect">
            <a:avLst/>
          </a:prstGeom>
        </p:spPr>
      </p:pic>
      <p:pic>
        <p:nvPicPr>
          <p:cNvPr id="3" name="그래픽 2" descr="컴퓨터">
            <a:extLst>
              <a:ext uri="{FF2B5EF4-FFF2-40B4-BE49-F238E27FC236}">
                <a16:creationId xmlns:a16="http://schemas.microsoft.com/office/drawing/2014/main" id="{CCD045A9-6AED-41A4-9FCD-C08733D8B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8059" y="1481631"/>
            <a:ext cx="914400" cy="914400"/>
          </a:xfrm>
          <a:prstGeom prst="rect">
            <a:avLst/>
          </a:prstGeom>
        </p:spPr>
      </p:pic>
      <p:pic>
        <p:nvPicPr>
          <p:cNvPr id="5" name="그래픽 4" descr="스마트폰">
            <a:extLst>
              <a:ext uri="{FF2B5EF4-FFF2-40B4-BE49-F238E27FC236}">
                <a16:creationId xmlns:a16="http://schemas.microsoft.com/office/drawing/2014/main" id="{56C98E36-AC3C-4EAB-8175-EA66F06D7C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8059" y="3334871"/>
            <a:ext cx="914400" cy="9144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D4BAC63-F3F3-4D5B-A325-F3C8B06E42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2225" y="1324536"/>
            <a:ext cx="487519" cy="8625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44AF4EE-B37B-4110-B4A5-333671D1A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5348" y="2396031"/>
            <a:ext cx="465769" cy="8625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24879ED-40A0-4477-8FCB-366E0B3186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6428" y="3477128"/>
            <a:ext cx="483316" cy="862534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10E320F-CC9E-441A-9626-D023EF418D85}"/>
              </a:ext>
            </a:extLst>
          </p:cNvPr>
          <p:cNvCxnSpPr>
            <a:cxnSpLocks/>
          </p:cNvCxnSpPr>
          <p:nvPr/>
        </p:nvCxnSpPr>
        <p:spPr>
          <a:xfrm flipV="1">
            <a:off x="2648714" y="2187070"/>
            <a:ext cx="1259345" cy="62112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7097C50-B1B6-4ABD-86A3-F07CE6AA9B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48714" y="3233272"/>
            <a:ext cx="1259345" cy="5587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AE7ECD-423C-4DB0-9CEF-28E3FC6D3E03}"/>
              </a:ext>
            </a:extLst>
          </p:cNvPr>
          <p:cNvSpPr txBox="1"/>
          <p:nvPr/>
        </p:nvSpPr>
        <p:spPr>
          <a:xfrm>
            <a:off x="4175143" y="2497630"/>
            <a:ext cx="380232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or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67831C0-2E64-4BEE-87A1-E66443C58F49}"/>
              </a:ext>
            </a:extLst>
          </p:cNvPr>
          <p:cNvCxnSpPr>
            <a:cxnSpLocks/>
          </p:cNvCxnSpPr>
          <p:nvPr/>
        </p:nvCxnSpPr>
        <p:spPr>
          <a:xfrm>
            <a:off x="4979201" y="2116631"/>
            <a:ext cx="1259345" cy="5587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7A08733-3F67-4F15-B096-D25D4789182C}"/>
              </a:ext>
            </a:extLst>
          </p:cNvPr>
          <p:cNvCxnSpPr>
            <a:cxnSpLocks/>
          </p:cNvCxnSpPr>
          <p:nvPr/>
        </p:nvCxnSpPr>
        <p:spPr>
          <a:xfrm flipV="1">
            <a:off x="4973212" y="3286739"/>
            <a:ext cx="1259345" cy="62112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F019289-0F85-4B40-90BA-EFA6A1FC1FDE}"/>
              </a:ext>
            </a:extLst>
          </p:cNvPr>
          <p:cNvCxnSpPr>
            <a:cxnSpLocks/>
          </p:cNvCxnSpPr>
          <p:nvPr/>
        </p:nvCxnSpPr>
        <p:spPr>
          <a:xfrm flipV="1">
            <a:off x="8237019" y="1876509"/>
            <a:ext cx="1259345" cy="62112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F03A18B-FC36-4C4B-8610-39DE75253C4C}"/>
              </a:ext>
            </a:extLst>
          </p:cNvPr>
          <p:cNvCxnSpPr>
            <a:cxnSpLocks/>
          </p:cNvCxnSpPr>
          <p:nvPr/>
        </p:nvCxnSpPr>
        <p:spPr>
          <a:xfrm>
            <a:off x="8237019" y="3231026"/>
            <a:ext cx="1259345" cy="5587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E7567FF-0A37-4EFD-84C9-BF242A71ED1D}"/>
              </a:ext>
            </a:extLst>
          </p:cNvPr>
          <p:cNvCxnSpPr>
            <a:cxnSpLocks/>
          </p:cNvCxnSpPr>
          <p:nvPr/>
        </p:nvCxnSpPr>
        <p:spPr>
          <a:xfrm flipV="1">
            <a:off x="8237019" y="2903580"/>
            <a:ext cx="1353318" cy="194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9BCC66-C6B0-473E-AEB3-6509CD6E4503}"/>
              </a:ext>
            </a:extLst>
          </p:cNvPr>
          <p:cNvSpPr txBox="1"/>
          <p:nvPr/>
        </p:nvSpPr>
        <p:spPr>
          <a:xfrm>
            <a:off x="2877511" y="4730911"/>
            <a:ext cx="2975495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사용자가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이나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전구에 대한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command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입력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7BAFDC-84CA-4D8A-BFBC-C8AB6E3C4AE5}"/>
              </a:ext>
            </a:extLst>
          </p:cNvPr>
          <p:cNvSpPr txBox="1"/>
          <p:nvPr/>
        </p:nvSpPr>
        <p:spPr>
          <a:xfrm>
            <a:off x="7132388" y="4736670"/>
            <a:ext cx="3259226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수신한 명령어로 연결된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악세서리들을 조정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0587EB-BBA1-49EF-AF87-F088E31282FD}"/>
              </a:ext>
            </a:extLst>
          </p:cNvPr>
          <p:cNvSpPr txBox="1"/>
          <p:nvPr/>
        </p:nvSpPr>
        <p:spPr>
          <a:xfrm>
            <a:off x="8108616" y="1227588"/>
            <a:ext cx="1306769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Zigbee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통신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2F43EFF-E496-4B9C-9CEB-120854C70CE3}"/>
              </a:ext>
            </a:extLst>
          </p:cNvPr>
          <p:cNvCxnSpPr>
            <a:cxnSpLocks/>
          </p:cNvCxnSpPr>
          <p:nvPr/>
        </p:nvCxnSpPr>
        <p:spPr>
          <a:xfrm flipH="1">
            <a:off x="8170973" y="1896808"/>
            <a:ext cx="1250078" cy="62921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92659A-A304-48B3-9EAF-BF8584648E60}"/>
              </a:ext>
            </a:extLst>
          </p:cNvPr>
          <p:cNvCxnSpPr>
            <a:cxnSpLocks/>
          </p:cNvCxnSpPr>
          <p:nvPr/>
        </p:nvCxnSpPr>
        <p:spPr>
          <a:xfrm flipH="1">
            <a:off x="8170973" y="2905375"/>
            <a:ext cx="1288540" cy="176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006274-6E61-4FD1-93A5-6E443A24BC8C}"/>
              </a:ext>
            </a:extLst>
          </p:cNvPr>
          <p:cNvCxnSpPr>
            <a:cxnSpLocks/>
          </p:cNvCxnSpPr>
          <p:nvPr/>
        </p:nvCxnSpPr>
        <p:spPr>
          <a:xfrm flipH="1" flipV="1">
            <a:off x="8180050" y="3212050"/>
            <a:ext cx="1231253" cy="5509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1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141514" cy="105845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1186326" y="3759769"/>
            <a:ext cx="2226893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동작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405173" y="3759769"/>
            <a:ext cx="1304268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설치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 설치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등록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설정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8862395" y="3781030"/>
            <a:ext cx="224773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통한 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코드를 통한 제어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  <a:endParaRPr lang="en-US" altLang="ko-KR" sz="28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931457" y="3032229"/>
            <a:ext cx="26821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8686603" y="3032229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</a:t>
            </a:r>
            <a:r>
              <a:rPr lang="en-US" altLang="ko-KR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141514" cy="1116371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51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214" y="784027"/>
            <a:ext cx="4723562" cy="768350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편리한 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단계 절차 수행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759161" y="2277709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전원 켜기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870830" y="207762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1C1A87-4BB9-4E1C-9BA2-E8DEB981E55F}"/>
              </a:ext>
            </a:extLst>
          </p:cNvPr>
          <p:cNvSpPr/>
          <p:nvPr/>
        </p:nvSpPr>
        <p:spPr>
          <a:xfrm>
            <a:off x="4608474" y="2289545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브리지 설치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D6BDA-227C-41F4-B8E5-D787F8B1F025}"/>
              </a:ext>
            </a:extLst>
          </p:cNvPr>
          <p:cNvSpPr/>
          <p:nvPr/>
        </p:nvSpPr>
        <p:spPr>
          <a:xfrm>
            <a:off x="4720143" y="2089465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2.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CF5E2-A32F-423F-A9FF-09D6CFA1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37" y="4154332"/>
            <a:ext cx="3467100" cy="21812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6A34A1-A83F-462F-B58C-E188CF804587}"/>
              </a:ext>
            </a:extLst>
          </p:cNvPr>
          <p:cNvSpPr/>
          <p:nvPr/>
        </p:nvSpPr>
        <p:spPr>
          <a:xfrm>
            <a:off x="8457787" y="2277709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다운로드 후 등록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53B78A-3E22-40F1-810F-D9BD1DD84114}"/>
              </a:ext>
            </a:extLst>
          </p:cNvPr>
          <p:cNvSpPr/>
          <p:nvPr/>
        </p:nvSpPr>
        <p:spPr>
          <a:xfrm>
            <a:off x="8569456" y="207762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3.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ED0F39-9071-4660-811A-E16E6AF0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24" y="4178004"/>
            <a:ext cx="3534751" cy="21812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D37A45-2991-4F13-A533-66FA4875F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63" y="4206578"/>
            <a:ext cx="34671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2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174" y="804636"/>
            <a:ext cx="3737642" cy="76835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ID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등록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이나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연동하기 위해서는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있는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Link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버튼을 통해 가능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전자기기이(가) 표시된 사진&#10;&#10;자동 생성된 설명">
            <a:extLst>
              <a:ext uri="{FF2B5EF4-FFF2-40B4-BE49-F238E27FC236}">
                <a16:creationId xmlns:a16="http://schemas.microsoft.com/office/drawing/2014/main" id="{D9DC4C6C-200D-407F-BCD0-D5B043F7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25" y="3209971"/>
            <a:ext cx="1739141" cy="3575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816A43-62A9-44EC-83F3-05BF1921A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73" y="3209971"/>
            <a:ext cx="1739141" cy="35751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177B99-56A1-460E-9AB9-9C0451623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777" y="3209971"/>
            <a:ext cx="1739141" cy="35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1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6097</TotalTime>
  <Words>596</Words>
  <Application>Microsoft Office PowerPoint</Application>
  <PresentationFormat>와이드스크린</PresentationFormat>
  <Paragraphs>156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한컴 윤고딕 230</vt:lpstr>
      <vt:lpstr>Arial</vt:lpstr>
      <vt:lpstr>Baskerville Old Face</vt:lpstr>
      <vt:lpstr>Office 테마</vt:lpstr>
      <vt:lpstr>Philips Hue소개</vt:lpstr>
      <vt:lpstr>목차</vt:lpstr>
      <vt:lpstr>Philips hue 란</vt:lpstr>
      <vt:lpstr>PowerPoint 프레젠테이션</vt:lpstr>
      <vt:lpstr>Restful API</vt:lpstr>
      <vt:lpstr>PowerPoint 프레젠테이션</vt:lpstr>
      <vt:lpstr>목차</vt:lpstr>
      <vt:lpstr>편리한 3단계 절차 수행</vt:lpstr>
      <vt:lpstr>Bridge에 ID 등록</vt:lpstr>
      <vt:lpstr>Bridge 사용 방법</vt:lpstr>
      <vt:lpstr>Bridge 사용 방법</vt:lpstr>
      <vt:lpstr>PowerPoint 프레젠테이션</vt:lpstr>
      <vt:lpstr>목차</vt:lpstr>
      <vt:lpstr>App 활용 예제</vt:lpstr>
      <vt:lpstr>샘플 코드 활용 예제</vt:lpstr>
      <vt:lpstr>샘플 코드 활용 예제</vt:lpstr>
      <vt:lpstr>샘플 코드 활용 예제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교육용 Mobius 소개</dc:title>
  <dc:creator>김민지</dc:creator>
  <cp:lastModifiedBy>박용채</cp:lastModifiedBy>
  <cp:revision>45</cp:revision>
  <dcterms:created xsi:type="dcterms:W3CDTF">2019-01-24T08:28:43Z</dcterms:created>
  <dcterms:modified xsi:type="dcterms:W3CDTF">2019-02-11T04:44:52Z</dcterms:modified>
</cp:coreProperties>
</file>