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348" r:id="rId7"/>
    <p:sldId id="341" r:id="rId8"/>
    <p:sldId id="334" r:id="rId9"/>
    <p:sldId id="261" r:id="rId10"/>
    <p:sldId id="349" r:id="rId11"/>
    <p:sldId id="343" r:id="rId12"/>
    <p:sldId id="345" r:id="rId13"/>
    <p:sldId id="344" r:id="rId14"/>
    <p:sldId id="347" r:id="rId15"/>
    <p:sldId id="30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FAADC"/>
    <a:srgbClr val="FFD966"/>
    <a:srgbClr val="73D9F9"/>
    <a:srgbClr val="CCE5F0"/>
    <a:srgbClr val="8CDEF7"/>
    <a:srgbClr val="4472C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152" autoAdjust="0"/>
    <p:restoredTop sz="94660"/>
  </p:normalViewPr>
  <p:slideViewPr>
    <p:cSldViewPr snapToGrid="0">
      <p:cViewPr varScale="1">
        <p:scale>
          <a:sx n="72" d="100"/>
          <a:sy n="72" d="100"/>
        </p:scale>
        <p:origin x="-96" y="-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48B4AAF-5DD7-4BB3-AD8D-6B414186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8A6FDCF-35E8-4BC1-BF1B-79F65519F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47E7FA5-9460-4BE6-BA52-B8D7746C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2B34F0-FE19-4959-89D4-91279EFC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C5A4197-38D1-412C-8EE9-E0C3E4DB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4424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66844E-8211-4632-9644-309C3A9A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B20C5FB-3302-439E-B2CC-8D5A1757C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1AA3B7F-2CB7-436B-B6B0-EDB1A4BC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A3E79E1-35AF-461E-9F35-58DED745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046BE65-FF9F-4035-9AAB-7BD81603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0688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5EF6B33-6F6F-44B1-90D2-22316195B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774356B-C2B2-44A4-92DF-2847E255D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C3DB2DB-C4C1-4E40-A25B-F0958DA5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5085AD6-5CB7-48CB-B11B-A308612D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43188B3-7665-49DF-8F7F-C8B36E55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3729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0D4A330-22F9-4975-9CC5-0285ECF6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7573CE4-E084-46FE-A2CE-16C0C0BAA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8561371-325A-44CD-8CFA-9820F2C3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F2B6E4-09E3-4558-9FDE-34C5CA822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A8F835C-8378-4F51-B924-0599138F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1333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1109A79-F2E8-43EC-B9DC-BB526D98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ED90D1F-EC64-4105-916F-47234F47C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1B65FEB-85B4-4CD8-B954-9A40726B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224B2BD-AFEE-40C4-A32F-07E37F38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19F7DC5-C9D3-4EF5-98F8-46672F0D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2422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FACA5B6-47CA-4937-A391-A1CDA51E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6BFE39-F84A-474E-AA4F-F204682C8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F03A856-253B-4A89-8FF6-1612D3C47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07F64E6-0497-48C0-B7D6-7E00BB83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97C1DBE-FB5E-4A0A-B2C1-83AB570B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17382A8-3FEE-4A03-ABD8-31033865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5144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97334D-ED9A-419B-8690-C82770C1F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7E8135A-D17C-463D-8620-7DBC3FFF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920E0F0-B0B8-4AF5-8CB5-4CCEC2A54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4250C0A-FE19-406F-B95C-837D6E9F9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9707C88-873D-4A2D-B7B5-B7B3AFCE4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E0B2B603-E165-4C24-8BD1-C1C084E7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507CF54-D8D2-409E-8575-1F1F93F9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F7E6CD0-B5D4-4408-9C49-F9F5594C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9629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7B263C-B54F-4809-A9CF-C698AB8F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03A898B-3B4D-4472-9073-1F593136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050028D-80DD-49B6-8F63-593A2975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0BA4083-4ED7-4400-A89E-BC23BA4B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489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7A037715-C8DF-4E39-A6E4-C144E9BE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404321C-7045-486B-BBD0-F7594BFC0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BA223FE-168C-4F20-B141-4DE6E0CD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4872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595F140-12E8-4561-9283-1EDEBA71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697FCBB-64DD-4891-B6DC-588857C30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E0C981C-082E-4E3F-96BF-E992D04C8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3075927-615B-4472-8C0D-29DAF9A41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8777159-97AC-4DB5-A204-A3347F44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F18C3C0-0D1C-49BD-870D-C3DBD3B8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4632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0F4179-533E-4F21-B683-D8B95DDA2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F29BCAE8-5681-4C08-886B-6985B176F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24ABC13-0B24-4526-B571-3E8C6A4C7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008DCF4-5BC0-47ED-AAA5-1BC0A21C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4BD6F9E-6096-4B10-AE13-095CF0AA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7498EC0-9ADB-42A3-954B-78ADC238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270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83ED660-CAD3-41C5-897D-F76E17DF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85E28CD-F54C-4CD6-8FE5-CE0B543E9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DEC5661-CAD6-4590-A570-FF8BC2DD8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6B9A0-DAE6-4752-ACF3-1660696D2271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4D35968-FC72-479E-A889-F05608A1E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7D62E0A-2515-44D6-8B9D-7AD8A430E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B5549-7AC6-4553-87B5-A46F8FB36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0030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1.pn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7.sv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A2FB4017-D76D-4402-A039-BDEF4BA9DDF1}"/>
              </a:ext>
            </a:extLst>
          </p:cNvPr>
          <p:cNvSpPr/>
          <p:nvPr/>
        </p:nvSpPr>
        <p:spPr>
          <a:xfrm>
            <a:off x="1974056" y="633414"/>
            <a:ext cx="8243888" cy="5591172"/>
          </a:xfrm>
          <a:prstGeom prst="ellipse">
            <a:avLst/>
          </a:prstGeom>
          <a:solidFill>
            <a:srgbClr val="73D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550425-4729-458B-A9D5-4DE2449B0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5049"/>
            <a:ext cx="9144000" cy="1204913"/>
          </a:xfrm>
        </p:spPr>
        <p:txBody>
          <a:bodyPr/>
          <a:lstStyle/>
          <a:p>
            <a:r>
              <a:rPr lang="en-US" altLang="ko-KR" b="1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r>
              <a:rPr lang="ko-KR" altLang="en-US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33C515FB-F0AB-4D90-BFEE-09AEB41E8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60436"/>
          </a:xfrm>
        </p:spPr>
        <p:txBody>
          <a:bodyPr/>
          <a:lstStyle/>
          <a:p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에어컨을 스마트 에어컨으로 만들 수 있는 </a:t>
            </a:r>
          </a:p>
          <a:p>
            <a:r>
              <a:rPr lang="en-US" altLang="ko-KR" sz="1800" dirty="0" err="1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Iot</a:t>
            </a:r>
            <a:r>
              <a:rPr lang="en-US" altLang="ko-KR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remote </a:t>
            </a: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시스템</a:t>
            </a:r>
            <a:endParaRPr lang="ko-KR" altLang="en-US" sz="1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6EFC702D-4ABD-4F5F-AB8C-2FD3AD460665}"/>
              </a:ext>
            </a:extLst>
          </p:cNvPr>
          <p:cNvCxnSpPr/>
          <p:nvPr/>
        </p:nvCxnSpPr>
        <p:spPr>
          <a:xfrm flipH="1">
            <a:off x="0" y="3509963"/>
            <a:ext cx="1828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CDD5E583-6E83-4792-B670-F27D6300E80E}"/>
              </a:ext>
            </a:extLst>
          </p:cNvPr>
          <p:cNvCxnSpPr/>
          <p:nvPr/>
        </p:nvCxnSpPr>
        <p:spPr>
          <a:xfrm flipH="1">
            <a:off x="10363200" y="3509963"/>
            <a:ext cx="1828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62418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0580FFE7-0154-437C-A351-5C0FA8D7EDB3}"/>
              </a:ext>
            </a:extLst>
          </p:cNvPr>
          <p:cNvSpPr/>
          <p:nvPr/>
        </p:nvSpPr>
        <p:spPr>
          <a:xfrm>
            <a:off x="0" y="456567"/>
            <a:ext cx="12192000" cy="1056896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F510CC2-7B30-41ED-95F0-0C20D11B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1634"/>
            <a:ext cx="10390616" cy="1325563"/>
          </a:xfrm>
        </p:spPr>
        <p:txBody>
          <a:bodyPr>
            <a:norm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목차</a:t>
            </a: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xmlns="" id="{22976C8E-E65A-4402-A647-7385D30602DD}"/>
              </a:ext>
            </a:extLst>
          </p:cNvPr>
          <p:cNvSpPr/>
          <p:nvPr/>
        </p:nvSpPr>
        <p:spPr>
          <a:xfrm>
            <a:off x="1668007" y="1836552"/>
            <a:ext cx="1101115" cy="102311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endParaRPr lang="ko-KR" altLang="en-US" sz="54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B541D98-2FAB-462B-9AEF-72CCBEBF0E0D}"/>
              </a:ext>
            </a:extLst>
          </p:cNvPr>
          <p:cNvSpPr txBox="1"/>
          <p:nvPr/>
        </p:nvSpPr>
        <p:spPr>
          <a:xfrm>
            <a:off x="1175907" y="3759769"/>
            <a:ext cx="2247731" cy="1491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en-US" altLang="ko-KR" sz="1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r>
              <a:rPr lang="en-US" altLang="ko-KR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구조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동작 원리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871DBCE-94A4-431D-8E20-9C359ABA5446}"/>
              </a:ext>
            </a:extLst>
          </p:cNvPr>
          <p:cNvSpPr txBox="1"/>
          <p:nvPr/>
        </p:nvSpPr>
        <p:spPr>
          <a:xfrm>
            <a:off x="5415945" y="3759769"/>
            <a:ext cx="1282723" cy="1983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 등록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앱 설치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리모컨 등록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제어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B697884-4905-4D00-8A94-25562EC24F04}"/>
              </a:ext>
            </a:extLst>
          </p:cNvPr>
          <p:cNvSpPr txBox="1"/>
          <p:nvPr/>
        </p:nvSpPr>
        <p:spPr>
          <a:xfrm>
            <a:off x="8862395" y="3781030"/>
            <a:ext cx="2247731" cy="9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앱을 통한 제어</a:t>
            </a:r>
            <a:endParaRPr lang="en-US" altLang="ko-KR" sz="1600" b="1" dirty="0">
              <a:solidFill>
                <a:srgbClr val="00B0F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코드를 통한 제어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DB5C34C-E1E4-4579-BCDD-E755E113A26B}"/>
              </a:ext>
            </a:extLst>
          </p:cNvPr>
          <p:cNvSpPr/>
          <p:nvPr/>
        </p:nvSpPr>
        <p:spPr>
          <a:xfrm>
            <a:off x="5285520" y="3057724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환경설정</a:t>
            </a:r>
            <a:endParaRPr lang="en-US" altLang="ko-KR" sz="28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97C215F-DB2D-4BC1-AA27-737ED25B0500}"/>
              </a:ext>
            </a:extLst>
          </p:cNvPr>
          <p:cNvSpPr/>
          <p:nvPr/>
        </p:nvSpPr>
        <p:spPr>
          <a:xfrm>
            <a:off x="943481" y="3032229"/>
            <a:ext cx="26581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cap="none" spc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</a:t>
            </a:r>
            <a:r>
              <a:rPr lang="en-US" altLang="ko-KR" sz="3600" b="1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Sky</a:t>
            </a:r>
            <a:endParaRPr lang="en-US" altLang="ko-KR" sz="36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E4D7615-62E8-4CBE-8470-F6B7351E27F7}"/>
              </a:ext>
            </a:extLst>
          </p:cNvPr>
          <p:cNvSpPr/>
          <p:nvPr/>
        </p:nvSpPr>
        <p:spPr>
          <a:xfrm>
            <a:off x="8686603" y="3032229"/>
            <a:ext cx="24657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</a:t>
            </a:r>
            <a:r>
              <a:rPr lang="en-US" altLang="ko-KR" sz="28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800" b="1" cap="none" spc="0" dirty="0" err="1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제어예제</a:t>
            </a:r>
            <a:endParaRPr lang="en-US" altLang="ko-KR" sz="28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53710060-77BF-4CE6-9929-E5F03B40AFAB}"/>
              </a:ext>
            </a:extLst>
          </p:cNvPr>
          <p:cNvSpPr/>
          <p:nvPr/>
        </p:nvSpPr>
        <p:spPr>
          <a:xfrm>
            <a:off x="351266" y="573979"/>
            <a:ext cx="152400" cy="752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05C88DA-A718-4E36-90EE-F7830A63E184}"/>
              </a:ext>
            </a:extLst>
          </p:cNvPr>
          <p:cNvCxnSpPr/>
          <p:nvPr/>
        </p:nvCxnSpPr>
        <p:spPr>
          <a:xfrm>
            <a:off x="1359822" y="3759769"/>
            <a:ext cx="1803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34554309-4455-4624-A906-D2C6991AC87F}"/>
              </a:ext>
            </a:extLst>
          </p:cNvPr>
          <p:cNvCxnSpPr/>
          <p:nvPr/>
        </p:nvCxnSpPr>
        <p:spPr>
          <a:xfrm>
            <a:off x="9049098" y="3750244"/>
            <a:ext cx="180369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xmlns="" id="{BD1591CF-E35B-4578-9134-007101B8F94F}"/>
              </a:ext>
            </a:extLst>
          </p:cNvPr>
          <p:cNvSpPr/>
          <p:nvPr/>
        </p:nvSpPr>
        <p:spPr>
          <a:xfrm>
            <a:off x="9422875" y="1871887"/>
            <a:ext cx="1209040" cy="1122905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xmlns="" id="{E40B5791-F7C3-4EF4-B507-7FA343B88B58}"/>
              </a:ext>
            </a:extLst>
          </p:cNvPr>
          <p:cNvSpPr/>
          <p:nvPr/>
        </p:nvSpPr>
        <p:spPr>
          <a:xfrm>
            <a:off x="5567927" y="1878421"/>
            <a:ext cx="1056143" cy="102311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877184D1-DFA7-44B9-8F72-2D655704223D}"/>
              </a:ext>
            </a:extLst>
          </p:cNvPr>
          <p:cNvCxnSpPr/>
          <p:nvPr/>
        </p:nvCxnSpPr>
        <p:spPr>
          <a:xfrm>
            <a:off x="5177576" y="3750244"/>
            <a:ext cx="1803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5376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A84211-1FDA-48F9-BA4E-9013EED0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885" y="745933"/>
            <a:ext cx="3324225" cy="76835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App </a:t>
            </a:r>
            <a:r>
              <a: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활용 예제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xmlns="" id="{540202DC-972C-449E-8D40-20FEA4C299C9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299E079-099C-4FC6-AB96-60D79AC533F3}"/>
              </a:ext>
            </a:extLst>
          </p:cNvPr>
          <p:cNvSpPr/>
          <p:nvPr/>
        </p:nvSpPr>
        <p:spPr>
          <a:xfrm>
            <a:off x="1556073" y="1820507"/>
            <a:ext cx="9079847" cy="115129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App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으로 에어컨 제어하기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CDB3C7F-3D41-42C4-8A8A-60BE47CE7F38}"/>
              </a:ext>
            </a:extLst>
          </p:cNvPr>
          <p:cNvSpPr/>
          <p:nvPr/>
        </p:nvSpPr>
        <p:spPr>
          <a:xfrm>
            <a:off x="4720142" y="1636122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App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xmlns="" id="{8DBC2EAF-942D-4653-9175-A081AF1E42A7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그룹제어 예제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7F87B08B-16C8-4F52-B5AD-9F05FCF98DEB}"/>
              </a:ext>
            </a:extLst>
          </p:cNvPr>
          <p:cNvCxnSpPr/>
          <p:nvPr/>
        </p:nvCxnSpPr>
        <p:spPr>
          <a:xfrm>
            <a:off x="4433885" y="1521195"/>
            <a:ext cx="3324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D467A9D-7367-4A0F-B702-15EEEDC89E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16743" y="3087822"/>
            <a:ext cx="1819177" cy="37396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4DA5E1A-58A7-49B8-9ECE-A381D945DD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56073" y="3087821"/>
            <a:ext cx="1819178" cy="373963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E28B7622-E4FB-43F4-9357-8ACDFB0CC6B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13104" y="3107638"/>
            <a:ext cx="2165784" cy="3719821"/>
          </a:xfrm>
          <a:prstGeom prst="rect">
            <a:avLst/>
          </a:prstGeom>
        </p:spPr>
      </p:pic>
      <p:pic>
        <p:nvPicPr>
          <p:cNvPr id="26" name="그래픽 25" descr="오른쪽을 가리키는 검지 ">
            <a:extLst>
              <a:ext uri="{FF2B5EF4-FFF2-40B4-BE49-F238E27FC236}">
                <a16:creationId xmlns:a16="http://schemas.microsoft.com/office/drawing/2014/main" xmlns="" id="{BAFECD07-A9B1-4E6E-B3BE-D12EC0D8C2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638796" y="4245565"/>
            <a:ext cx="914400" cy="914400"/>
          </a:xfrm>
          <a:prstGeom prst="rect">
            <a:avLst/>
          </a:prstGeom>
        </p:spPr>
      </p:pic>
      <p:pic>
        <p:nvPicPr>
          <p:cNvPr id="48" name="그래픽 47" descr="오른쪽을 가리키는 검지 ">
            <a:extLst>
              <a:ext uri="{FF2B5EF4-FFF2-40B4-BE49-F238E27FC236}">
                <a16:creationId xmlns:a16="http://schemas.microsoft.com/office/drawing/2014/main" xmlns="" id="{E1A81D45-5DBF-4508-A42A-015EA2B582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638796" y="49262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912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A84211-1FDA-48F9-BA4E-9013EED0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368" y="775580"/>
            <a:ext cx="4293256" cy="768350"/>
          </a:xfrm>
        </p:spPr>
        <p:txBody>
          <a:bodyPr>
            <a:normAutofit fontScale="90000"/>
          </a:bodyPr>
          <a:lstStyle/>
          <a:p>
            <a:r>
              <a:rPr lang="ko-KR" altLang="en-US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</a:t>
            </a:r>
            <a:r>
              <a:rPr lang="en-US" altLang="ko-KR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활용 예제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xmlns="" id="{540202DC-972C-449E-8D40-20FEA4C299C9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299E079-099C-4FC6-AB96-60D79AC533F3}"/>
              </a:ext>
            </a:extLst>
          </p:cNvPr>
          <p:cNvSpPr/>
          <p:nvPr/>
        </p:nvSpPr>
        <p:spPr>
          <a:xfrm>
            <a:off x="1556073" y="1820507"/>
            <a:ext cx="9079847" cy="115129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활용하여 만든 샘플 코드로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GET, PUT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하는 예제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CDB3C7F-3D41-42C4-8A8A-60BE47CE7F38}"/>
              </a:ext>
            </a:extLst>
          </p:cNvPr>
          <p:cNvSpPr/>
          <p:nvPr/>
        </p:nvSpPr>
        <p:spPr>
          <a:xfrm>
            <a:off x="4720142" y="1636122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</a:t>
            </a: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xmlns="" id="{8DBC2EAF-942D-4653-9175-A081AF1E42A7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그룹제어 예제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7F87B08B-16C8-4F52-B5AD-9F05FCF98DEB}"/>
              </a:ext>
            </a:extLst>
          </p:cNvPr>
          <p:cNvCxnSpPr/>
          <p:nvPr/>
        </p:nvCxnSpPr>
        <p:spPr>
          <a:xfrm>
            <a:off x="4433885" y="1521195"/>
            <a:ext cx="3324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F9D04F5-6A9F-47D0-ACAD-21C76A43B3BD}"/>
              </a:ext>
            </a:extLst>
          </p:cNvPr>
          <p:cNvSpPr txBox="1"/>
          <p:nvPr/>
        </p:nvSpPr>
        <p:spPr>
          <a:xfrm>
            <a:off x="6264543" y="3429000"/>
            <a:ext cx="5600071" cy="3368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Restful API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URL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 통해 접근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command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정보를 조회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 할 수 있다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Restful API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구조는 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홈페이지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api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/v2/pods/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acStates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api_key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순으로 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이루어져 있다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API_key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홈페이지에서 계정으로 로그인하면 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발급 받을 수 있다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8FDA1C5-F033-4067-9433-0CF39116EA4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787" y="3310578"/>
            <a:ext cx="6114756" cy="340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8833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A84211-1FDA-48F9-BA4E-9013EED0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368" y="775580"/>
            <a:ext cx="4293256" cy="768350"/>
          </a:xfrm>
        </p:spPr>
        <p:txBody>
          <a:bodyPr>
            <a:normAutofit fontScale="90000"/>
          </a:bodyPr>
          <a:lstStyle/>
          <a:p>
            <a:r>
              <a:rPr lang="ko-KR" altLang="en-US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</a:t>
            </a:r>
            <a:r>
              <a:rPr lang="en-US" altLang="ko-KR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활용 예제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xmlns="" id="{540202DC-972C-449E-8D40-20FEA4C299C9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299E079-099C-4FC6-AB96-60D79AC533F3}"/>
              </a:ext>
            </a:extLst>
          </p:cNvPr>
          <p:cNvSpPr/>
          <p:nvPr/>
        </p:nvSpPr>
        <p:spPr>
          <a:xfrm>
            <a:off x="1556073" y="1820507"/>
            <a:ext cx="9079847" cy="115129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활용하여 만든 샘플 코드로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GET, PUT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하는 예제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CDB3C7F-3D41-42C4-8A8A-60BE47CE7F38}"/>
              </a:ext>
            </a:extLst>
          </p:cNvPr>
          <p:cNvSpPr/>
          <p:nvPr/>
        </p:nvSpPr>
        <p:spPr>
          <a:xfrm>
            <a:off x="4720142" y="1636122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</a:t>
            </a: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xmlns="" id="{8DBC2EAF-942D-4653-9175-A081AF1E42A7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그룹제어 예제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7F87B08B-16C8-4F52-B5AD-9F05FCF98DEB}"/>
              </a:ext>
            </a:extLst>
          </p:cNvPr>
          <p:cNvCxnSpPr/>
          <p:nvPr/>
        </p:nvCxnSpPr>
        <p:spPr>
          <a:xfrm>
            <a:off x="4433885" y="1521195"/>
            <a:ext cx="3324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B78D4A45-9F84-4981-B821-251BAA8F9DB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787" y="3310578"/>
            <a:ext cx="6114756" cy="340085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6FC786F-85C2-4BBD-A141-2F7A4EA953C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33392" y="3310578"/>
            <a:ext cx="7508821" cy="340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398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A84211-1FDA-48F9-BA4E-9013EED0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368" y="775580"/>
            <a:ext cx="4293256" cy="768350"/>
          </a:xfrm>
        </p:spPr>
        <p:txBody>
          <a:bodyPr>
            <a:normAutofit fontScale="90000"/>
          </a:bodyPr>
          <a:lstStyle/>
          <a:p>
            <a:r>
              <a:rPr lang="ko-KR" altLang="en-US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</a:t>
            </a:r>
            <a:r>
              <a:rPr lang="en-US" altLang="ko-KR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활용 예제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xmlns="" id="{540202DC-972C-449E-8D40-20FEA4C299C9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299E079-099C-4FC6-AB96-60D79AC533F3}"/>
              </a:ext>
            </a:extLst>
          </p:cNvPr>
          <p:cNvSpPr/>
          <p:nvPr/>
        </p:nvSpPr>
        <p:spPr>
          <a:xfrm>
            <a:off x="1556073" y="1820507"/>
            <a:ext cx="9079847" cy="115129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활용하여 만든 샘플 코드로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GET, PUT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하는 예제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CDB3C7F-3D41-42C4-8A8A-60BE47CE7F38}"/>
              </a:ext>
            </a:extLst>
          </p:cNvPr>
          <p:cNvSpPr/>
          <p:nvPr/>
        </p:nvSpPr>
        <p:spPr>
          <a:xfrm>
            <a:off x="4720142" y="1636122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</a:t>
            </a: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xmlns="" id="{8DBC2EAF-942D-4653-9175-A081AF1E42A7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그룹제어 예제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7F87B08B-16C8-4F52-B5AD-9F05FCF98DEB}"/>
              </a:ext>
            </a:extLst>
          </p:cNvPr>
          <p:cNvCxnSpPr/>
          <p:nvPr/>
        </p:nvCxnSpPr>
        <p:spPr>
          <a:xfrm>
            <a:off x="4433885" y="1521195"/>
            <a:ext cx="3324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F17B13F-24F1-49CE-87AB-E699495619B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638" y="3098430"/>
            <a:ext cx="4572504" cy="35854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36447F8-4280-4654-B709-170A226DD38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0142" y="3098430"/>
            <a:ext cx="6822550" cy="35854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CC42966-897A-4363-BB0F-CF6FE895A9FE}"/>
              </a:ext>
            </a:extLst>
          </p:cNvPr>
          <p:cNvSpPr txBox="1"/>
          <p:nvPr/>
        </p:nvSpPr>
        <p:spPr>
          <a:xfrm>
            <a:off x="8242625" y="3609656"/>
            <a:ext cx="3197536" cy="15220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Command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PUT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으로 주었을 때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on, 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fanLevel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mode, 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targetTemperature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등의 조합으로 에어컨을 제어한다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733377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AF6928-0D92-4AE1-BF9D-7C48D1F7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837" y="1460500"/>
            <a:ext cx="4124325" cy="3937000"/>
          </a:xfrm>
        </p:spPr>
        <p:txBody>
          <a:bodyPr>
            <a:normAutofit/>
          </a:bodyPr>
          <a:lstStyle/>
          <a:p>
            <a:r>
              <a:rPr lang="en-US" altLang="ko-KR" sz="13800" dirty="0">
                <a:latin typeface="Baskerville Old Face" panose="020B0604020202020204" pitchFamily="18" charset="0"/>
              </a:rPr>
              <a:t>Q&amp;A</a:t>
            </a:r>
            <a:endParaRPr lang="ko-KR" altLang="en-US" sz="13800" dirty="0">
              <a:latin typeface="Baskerville Old Face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448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0580FFE7-0154-437C-A351-5C0FA8D7EDB3}"/>
              </a:ext>
            </a:extLst>
          </p:cNvPr>
          <p:cNvSpPr/>
          <p:nvPr/>
        </p:nvSpPr>
        <p:spPr>
          <a:xfrm>
            <a:off x="0" y="456567"/>
            <a:ext cx="12192000" cy="1056896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F510CC2-7B30-41ED-95F0-0C20D11B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1634"/>
            <a:ext cx="10390616" cy="1325563"/>
          </a:xfrm>
        </p:spPr>
        <p:txBody>
          <a:bodyPr>
            <a:norm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목차</a:t>
            </a: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xmlns="" id="{22976C8E-E65A-4402-A647-7385D30602DD}"/>
              </a:ext>
            </a:extLst>
          </p:cNvPr>
          <p:cNvSpPr/>
          <p:nvPr/>
        </p:nvSpPr>
        <p:spPr>
          <a:xfrm>
            <a:off x="1668007" y="1836552"/>
            <a:ext cx="1209040" cy="115824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endParaRPr lang="ko-KR" altLang="en-US" sz="54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B541D98-2FAB-462B-9AEF-72CCBEBF0E0D}"/>
              </a:ext>
            </a:extLst>
          </p:cNvPr>
          <p:cNvSpPr txBox="1"/>
          <p:nvPr/>
        </p:nvSpPr>
        <p:spPr>
          <a:xfrm>
            <a:off x="1175907" y="3759769"/>
            <a:ext cx="2247731" cy="1491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b="1" dirty="0" err="1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  <a:r>
              <a:rPr lang="en-US" altLang="ko-KR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en-US" altLang="ko-KR" sz="1600" b="1" dirty="0" err="1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r>
              <a:rPr lang="en-US" altLang="ko-KR" sz="16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구조</a:t>
            </a:r>
            <a:endParaRPr lang="en-US" altLang="ko-KR" sz="1600" b="1" dirty="0">
              <a:solidFill>
                <a:srgbClr val="00B0F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600" b="1" dirty="0" err="1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동작 원리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871DBCE-94A4-431D-8E20-9C359ABA5446}"/>
              </a:ext>
            </a:extLst>
          </p:cNvPr>
          <p:cNvSpPr txBox="1"/>
          <p:nvPr/>
        </p:nvSpPr>
        <p:spPr>
          <a:xfrm>
            <a:off x="5415945" y="3759769"/>
            <a:ext cx="1282723" cy="1983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 등록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앱 설치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리모컨 등록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제어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B697884-4905-4D00-8A94-25562EC24F04}"/>
              </a:ext>
            </a:extLst>
          </p:cNvPr>
          <p:cNvSpPr txBox="1"/>
          <p:nvPr/>
        </p:nvSpPr>
        <p:spPr>
          <a:xfrm>
            <a:off x="8862395" y="3781030"/>
            <a:ext cx="2247731" cy="9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앱을 통한 제어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코드를 통한 제어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DB5C34C-E1E4-4579-BCDD-E755E113A26B}"/>
              </a:ext>
            </a:extLst>
          </p:cNvPr>
          <p:cNvSpPr/>
          <p:nvPr/>
        </p:nvSpPr>
        <p:spPr>
          <a:xfrm>
            <a:off x="5285520" y="3057724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환경설정</a:t>
            </a:r>
            <a:endParaRPr lang="en-US" altLang="ko-KR" sz="28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97C215F-DB2D-4BC1-AA27-737ED25B0500}"/>
              </a:ext>
            </a:extLst>
          </p:cNvPr>
          <p:cNvSpPr/>
          <p:nvPr/>
        </p:nvSpPr>
        <p:spPr>
          <a:xfrm>
            <a:off x="943481" y="3032229"/>
            <a:ext cx="26581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cap="none" spc="0" dirty="0" err="1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</a:t>
            </a:r>
            <a:r>
              <a:rPr lang="en-US" altLang="ko-KR" sz="3600" b="1" dirty="0" err="1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Sky</a:t>
            </a:r>
            <a:endParaRPr lang="en-US" altLang="ko-KR" sz="36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E4D7615-62E8-4CBE-8470-F6B7351E27F7}"/>
              </a:ext>
            </a:extLst>
          </p:cNvPr>
          <p:cNvSpPr/>
          <p:nvPr/>
        </p:nvSpPr>
        <p:spPr>
          <a:xfrm>
            <a:off x="8686603" y="3032229"/>
            <a:ext cx="24657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</a:t>
            </a:r>
            <a:r>
              <a:rPr lang="en-US" altLang="ko-KR" sz="28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800" b="1" cap="none" spc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제어예제</a:t>
            </a:r>
            <a:endParaRPr lang="en-US" altLang="ko-KR" sz="28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53710060-77BF-4CE6-9929-E5F03B40AFAB}"/>
              </a:ext>
            </a:extLst>
          </p:cNvPr>
          <p:cNvSpPr/>
          <p:nvPr/>
        </p:nvSpPr>
        <p:spPr>
          <a:xfrm>
            <a:off x="351266" y="573979"/>
            <a:ext cx="152400" cy="752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05C88DA-A718-4E36-90EE-F7830A63E184}"/>
              </a:ext>
            </a:extLst>
          </p:cNvPr>
          <p:cNvCxnSpPr/>
          <p:nvPr/>
        </p:nvCxnSpPr>
        <p:spPr>
          <a:xfrm>
            <a:off x="1359822" y="3759769"/>
            <a:ext cx="180369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AEB95F7-49BB-41E4-B4EF-5D654B8E730A}"/>
              </a:ext>
            </a:extLst>
          </p:cNvPr>
          <p:cNvCxnSpPr/>
          <p:nvPr/>
        </p:nvCxnSpPr>
        <p:spPr>
          <a:xfrm>
            <a:off x="5221892" y="3752455"/>
            <a:ext cx="1803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34554309-4455-4624-A906-D2C6991AC87F}"/>
              </a:ext>
            </a:extLst>
          </p:cNvPr>
          <p:cNvCxnSpPr/>
          <p:nvPr/>
        </p:nvCxnSpPr>
        <p:spPr>
          <a:xfrm>
            <a:off x="9049098" y="3750244"/>
            <a:ext cx="1803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xmlns="" id="{BD1591CF-E35B-4578-9134-007101B8F94F}"/>
              </a:ext>
            </a:extLst>
          </p:cNvPr>
          <p:cNvSpPr/>
          <p:nvPr/>
        </p:nvSpPr>
        <p:spPr>
          <a:xfrm>
            <a:off x="9422875" y="1871887"/>
            <a:ext cx="1056143" cy="102311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xmlns="" id="{E40B5791-F7C3-4EF4-B507-7FA343B88B58}"/>
              </a:ext>
            </a:extLst>
          </p:cNvPr>
          <p:cNvSpPr/>
          <p:nvPr/>
        </p:nvSpPr>
        <p:spPr>
          <a:xfrm>
            <a:off x="5567927" y="1878421"/>
            <a:ext cx="1056143" cy="102311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288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92E6B0D8-B232-4062-BC9D-6D099D3EE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xmlns="" id="{17F27A91-6137-4A9F-A6CF-58159373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5"/>
            <a:ext cx="10515600" cy="1325563"/>
          </a:xfrm>
        </p:spPr>
        <p:txBody>
          <a:bodyPr/>
          <a:lstStyle/>
          <a:p>
            <a:r>
              <a:rPr lang="en-US" altLang="ko-KR" sz="4800" b="1" dirty="0" err="1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r>
              <a:rPr lang="en-US" altLang="ko-KR" sz="48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3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  <a:endParaRPr lang="ko-KR" altLang="en-US" sz="30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xmlns="" id="{1A32615D-1F4E-45DD-B70A-9D149E6EE9D0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A0B54301-7168-481E-B055-B86D7E9D506D}"/>
              </a:ext>
            </a:extLst>
          </p:cNvPr>
          <p:cNvSpPr/>
          <p:nvPr/>
        </p:nvSpPr>
        <p:spPr>
          <a:xfrm>
            <a:off x="762000" y="4420546"/>
            <a:ext cx="9015413" cy="1799274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  <a:r>
              <a:rPr lang="en-US" altLang="ko-KR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실제 사용하는 에어컨의 리모컨과 연동하여 사용한다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App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이나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Web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 통해 제어 할 수 있으며 위치기반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시스템 알람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스케쥴링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등 리모컨에 없는 새로운 기능들을 사용할 수 있게 하며 많은 종류의 에어컨들과 호환 가능 하다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xmlns="" id="{50E1DA07-2E63-4997-98A0-7387AB9D85FD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r>
              <a:rPr lang="ko-KR" altLang="en-US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란</a:t>
            </a:r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5" name="그래픽 4" descr="사용자">
            <a:extLst>
              <a:ext uri="{FF2B5EF4-FFF2-40B4-BE49-F238E27FC236}">
                <a16:creationId xmlns:a16="http://schemas.microsoft.com/office/drawing/2014/main" xmlns="" id="{F3994D53-C20A-4D0F-AA69-B779F92732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08891" y="269159"/>
            <a:ext cx="914400" cy="914400"/>
          </a:xfrm>
          <a:prstGeom prst="rect">
            <a:avLst/>
          </a:prstGeom>
        </p:spPr>
      </p:pic>
      <p:pic>
        <p:nvPicPr>
          <p:cNvPr id="11" name="그래픽 10" descr="무선 라우터">
            <a:extLst>
              <a:ext uri="{FF2B5EF4-FFF2-40B4-BE49-F238E27FC236}">
                <a16:creationId xmlns:a16="http://schemas.microsoft.com/office/drawing/2014/main" xmlns="" id="{D49007DF-5EF2-400A-BD5C-799F6366BC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239056" y="1484748"/>
            <a:ext cx="914400" cy="914400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122DFBA9-5C7A-4E24-9D2B-774064B21CD1}"/>
              </a:ext>
            </a:extLst>
          </p:cNvPr>
          <p:cNvCxnSpPr>
            <a:cxnSpLocks/>
          </p:cNvCxnSpPr>
          <p:nvPr/>
        </p:nvCxnSpPr>
        <p:spPr>
          <a:xfrm>
            <a:off x="7845977" y="895553"/>
            <a:ext cx="773122" cy="70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09B44285-A07F-416C-B78B-439BB3E5877E}"/>
              </a:ext>
            </a:extLst>
          </p:cNvPr>
          <p:cNvCxnSpPr>
            <a:cxnSpLocks/>
          </p:cNvCxnSpPr>
          <p:nvPr/>
        </p:nvCxnSpPr>
        <p:spPr>
          <a:xfrm>
            <a:off x="9925889" y="2833069"/>
            <a:ext cx="571024" cy="5403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E64F1D4C-8D7D-441D-8116-9D3731E11686}"/>
              </a:ext>
            </a:extLst>
          </p:cNvPr>
          <p:cNvSpPr/>
          <p:nvPr/>
        </p:nvSpPr>
        <p:spPr>
          <a:xfrm>
            <a:off x="761999" y="2286521"/>
            <a:ext cx="6235837" cy="190896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320F177-AA1B-4CAE-888D-CD775D8B781F}"/>
              </a:ext>
            </a:extLst>
          </p:cNvPr>
          <p:cNvSpPr/>
          <p:nvPr/>
        </p:nvSpPr>
        <p:spPr>
          <a:xfrm>
            <a:off x="2563236" y="2011360"/>
            <a:ext cx="2245878" cy="3619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23C97C2C-0DF5-4C0E-AF7C-4C80E8C41267}"/>
              </a:ext>
            </a:extLst>
          </p:cNvPr>
          <p:cNvSpPr/>
          <p:nvPr/>
        </p:nvSpPr>
        <p:spPr>
          <a:xfrm>
            <a:off x="8564780" y="847001"/>
            <a:ext cx="13611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SensiboSky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5DC09ED-9EE8-4B81-B83E-330544C1B28C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98439" y="1314434"/>
            <a:ext cx="1093789" cy="1489636"/>
          </a:xfrm>
          <a:prstGeom prst="rect">
            <a:avLst/>
          </a:prstGeom>
        </p:spPr>
      </p:pic>
      <p:pic>
        <p:nvPicPr>
          <p:cNvPr id="15" name="그래픽 14" descr="리모컨">
            <a:extLst>
              <a:ext uri="{FF2B5EF4-FFF2-40B4-BE49-F238E27FC236}">
                <a16:creationId xmlns:a16="http://schemas.microsoft.com/office/drawing/2014/main" xmlns="" id="{3D000356-A5C7-4071-97AD-4C90A3D87D6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349107" y="2450367"/>
            <a:ext cx="914400" cy="9144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E65EFC7F-45AC-4C01-B276-7323E9B77F1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01728" y="3423521"/>
            <a:ext cx="1103455" cy="1103455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AC2D0E31-B366-43C0-BF65-36EFB4C30B21}"/>
              </a:ext>
            </a:extLst>
          </p:cNvPr>
          <p:cNvCxnSpPr>
            <a:cxnSpLocks/>
          </p:cNvCxnSpPr>
          <p:nvPr/>
        </p:nvCxnSpPr>
        <p:spPr>
          <a:xfrm flipV="1">
            <a:off x="7845977" y="2450367"/>
            <a:ext cx="814241" cy="415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98F1A548-4E4A-4C30-BE1E-2CEB60D3C598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05050" y="2399148"/>
            <a:ext cx="1909171" cy="165490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F4EEB6F-D489-4C5B-907C-FCEDD8F25EE8}"/>
              </a:ext>
            </a:extLst>
          </p:cNvPr>
          <p:cNvSpPr txBox="1"/>
          <p:nvPr/>
        </p:nvSpPr>
        <p:spPr>
          <a:xfrm>
            <a:off x="2875500" y="2386757"/>
            <a:ext cx="413767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9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에서 만든 에어컨을 원격으로 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제어 할 수 있는 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IoT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기기 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  <a:p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리모컨이 없어도 집 밖에서 에어컨을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제어 할 수 있다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929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8090A8F2-BED4-4900-8CE2-D933B87CF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xmlns="" id="{8A920C81-531A-4108-BF64-91973F7A4442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119D3B1C-FEC6-4211-8309-AFE922A16FE2}"/>
              </a:ext>
            </a:extLst>
          </p:cNvPr>
          <p:cNvSpPr/>
          <p:nvPr/>
        </p:nvSpPr>
        <p:spPr>
          <a:xfrm>
            <a:off x="1162051" y="1613972"/>
            <a:ext cx="4781548" cy="1976953"/>
          </a:xfrm>
          <a:prstGeom prst="rect">
            <a:avLst/>
          </a:prstGeom>
          <a:solidFill>
            <a:srgbClr val="CCE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BC5FBD3-E959-4A86-B3F0-C8420F557DA5}"/>
              </a:ext>
            </a:extLst>
          </p:cNvPr>
          <p:cNvSpPr/>
          <p:nvPr/>
        </p:nvSpPr>
        <p:spPr>
          <a:xfrm>
            <a:off x="6248402" y="3925629"/>
            <a:ext cx="4781546" cy="1976953"/>
          </a:xfrm>
          <a:prstGeom prst="rect">
            <a:avLst/>
          </a:prstGeom>
          <a:solidFill>
            <a:srgbClr val="CCE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3D3F453F-EB52-4CB5-ACB8-4FBDDB081286}"/>
              </a:ext>
            </a:extLst>
          </p:cNvPr>
          <p:cNvSpPr/>
          <p:nvPr/>
        </p:nvSpPr>
        <p:spPr>
          <a:xfrm>
            <a:off x="1162051" y="3925630"/>
            <a:ext cx="4781548" cy="1976953"/>
          </a:xfrm>
          <a:prstGeom prst="rect">
            <a:avLst/>
          </a:prstGeom>
          <a:solidFill>
            <a:srgbClr val="CCE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8DF64358-5F3E-481F-A0A0-AAF401213E75}"/>
              </a:ext>
            </a:extLst>
          </p:cNvPr>
          <p:cNvSpPr/>
          <p:nvPr/>
        </p:nvSpPr>
        <p:spPr>
          <a:xfrm>
            <a:off x="6248403" y="1582606"/>
            <a:ext cx="4781546" cy="1976953"/>
          </a:xfrm>
          <a:prstGeom prst="rect">
            <a:avLst/>
          </a:prstGeom>
          <a:solidFill>
            <a:srgbClr val="CCE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A121A4CA-67DF-45C1-8CD8-C380A5769CAE}"/>
              </a:ext>
            </a:extLst>
          </p:cNvPr>
          <p:cNvSpPr/>
          <p:nvPr/>
        </p:nvSpPr>
        <p:spPr>
          <a:xfrm>
            <a:off x="3162299" y="2477031"/>
            <a:ext cx="2857500" cy="122237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STEP 1.</a:t>
            </a:r>
            <a:endParaRPr lang="ko-KR" altLang="en-US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D4406BD-A5FF-439C-A0BC-9B3F9341294D}"/>
              </a:ext>
            </a:extLst>
          </p:cNvPr>
          <p:cNvSpPr/>
          <p:nvPr/>
        </p:nvSpPr>
        <p:spPr>
          <a:xfrm>
            <a:off x="3171824" y="3802321"/>
            <a:ext cx="2857500" cy="122237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STEP 2.</a:t>
            </a:r>
            <a:endParaRPr lang="ko-KR" altLang="en-US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0867F753-D176-408E-88BC-508BA4DCD98A}"/>
              </a:ext>
            </a:extLst>
          </p:cNvPr>
          <p:cNvSpPr/>
          <p:nvPr/>
        </p:nvSpPr>
        <p:spPr>
          <a:xfrm>
            <a:off x="6186379" y="2481118"/>
            <a:ext cx="2857500" cy="122237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스토어 플랫폼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(Store Platform)</a:t>
            </a:r>
            <a:endParaRPr lang="ko-KR" altLang="en-US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01CBA07F-0B74-48ED-984F-9627243E99BF}"/>
              </a:ext>
            </a:extLst>
          </p:cNvPr>
          <p:cNvSpPr/>
          <p:nvPr/>
        </p:nvSpPr>
        <p:spPr>
          <a:xfrm>
            <a:off x="6200777" y="3818044"/>
            <a:ext cx="2857500" cy="122237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디바이스 플랫폼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(Device Platform)</a:t>
            </a:r>
            <a:endParaRPr lang="ko-KR" altLang="en-US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5CD3D68-2479-492E-AEE6-F0C27D924C08}"/>
              </a:ext>
            </a:extLst>
          </p:cNvPr>
          <p:cNvSpPr txBox="1"/>
          <p:nvPr/>
        </p:nvSpPr>
        <p:spPr>
          <a:xfrm>
            <a:off x="1580661" y="1963811"/>
            <a:ext cx="2949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계정과 </a:t>
            </a:r>
            <a:r>
              <a:rPr lang="en-US" altLang="ko-KR" sz="20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5E7508C-E906-47F8-9A18-6FB8CE1FE2E5}"/>
              </a:ext>
            </a:extLst>
          </p:cNvPr>
          <p:cNvSpPr txBox="1"/>
          <p:nvPr/>
        </p:nvSpPr>
        <p:spPr>
          <a:xfrm>
            <a:off x="6498758" y="1963787"/>
            <a:ext cx="4597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App/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PC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연동 가능 애플리케이션 제공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A8EE3C0-69E7-43A7-A52D-8B9759513BBD}"/>
              </a:ext>
            </a:extLst>
          </p:cNvPr>
          <p:cNvSpPr txBox="1"/>
          <p:nvPr/>
        </p:nvSpPr>
        <p:spPr>
          <a:xfrm>
            <a:off x="1306067" y="5127611"/>
            <a:ext cx="2810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 리모컨 등록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A609B89-C151-4DD1-8240-7F83DCD637DD}"/>
              </a:ext>
            </a:extLst>
          </p:cNvPr>
          <p:cNvSpPr txBox="1"/>
          <p:nvPr/>
        </p:nvSpPr>
        <p:spPr>
          <a:xfrm>
            <a:off x="6241657" y="5148007"/>
            <a:ext cx="4426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원격 제어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위치기반 자동 제어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알림 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just"/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7-days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0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스케쥴링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기능 제공</a:t>
            </a:r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xmlns="" id="{499092F9-B7DA-4591-A986-69948AF86850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xmlns="" val="326479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xmlns="" id="{BA457453-5558-4B22-8365-0334FB8DAB48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3" name="화살표: 갈매기형 수장 32">
            <a:extLst>
              <a:ext uri="{FF2B5EF4-FFF2-40B4-BE49-F238E27FC236}">
                <a16:creationId xmlns:a16="http://schemas.microsoft.com/office/drawing/2014/main" xmlns="" id="{0A41C8DF-CA68-4B1E-BA82-7B3566C71B60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동작 원리</a:t>
            </a:r>
          </a:p>
        </p:txBody>
      </p:sp>
      <p:pic>
        <p:nvPicPr>
          <p:cNvPr id="18" name="그래픽 17" descr="사용자">
            <a:extLst>
              <a:ext uri="{FF2B5EF4-FFF2-40B4-BE49-F238E27FC236}">
                <a16:creationId xmlns:a16="http://schemas.microsoft.com/office/drawing/2014/main" xmlns="" id="{75AFB503-AF62-43BA-8C20-CE24877F11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928506" y="2420471"/>
            <a:ext cx="914400" cy="914400"/>
          </a:xfrm>
          <a:prstGeom prst="rect">
            <a:avLst/>
          </a:prstGeom>
        </p:spPr>
      </p:pic>
      <p:pic>
        <p:nvPicPr>
          <p:cNvPr id="3" name="그래픽 2" descr="컴퓨터">
            <a:extLst>
              <a:ext uri="{FF2B5EF4-FFF2-40B4-BE49-F238E27FC236}">
                <a16:creationId xmlns:a16="http://schemas.microsoft.com/office/drawing/2014/main" xmlns="" id="{CCD045A9-6AED-41A4-9FCD-C08733D8BA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908059" y="1481631"/>
            <a:ext cx="914400" cy="914400"/>
          </a:xfrm>
          <a:prstGeom prst="rect">
            <a:avLst/>
          </a:prstGeom>
        </p:spPr>
      </p:pic>
      <p:pic>
        <p:nvPicPr>
          <p:cNvPr id="5" name="그래픽 4" descr="스마트폰">
            <a:extLst>
              <a:ext uri="{FF2B5EF4-FFF2-40B4-BE49-F238E27FC236}">
                <a16:creationId xmlns:a16="http://schemas.microsoft.com/office/drawing/2014/main" xmlns="" id="{56C98E36-AC3C-4EAB-8175-EA66F06D7C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908059" y="3334871"/>
            <a:ext cx="914400" cy="914400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110E320F-CC9E-441A-9626-D023EF418D85}"/>
              </a:ext>
            </a:extLst>
          </p:cNvPr>
          <p:cNvCxnSpPr>
            <a:cxnSpLocks/>
          </p:cNvCxnSpPr>
          <p:nvPr/>
        </p:nvCxnSpPr>
        <p:spPr>
          <a:xfrm flipV="1">
            <a:off x="2648714" y="2187070"/>
            <a:ext cx="1259345" cy="62112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E7097C50-B1B6-4ABD-86A3-F07CE6AA9B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48714" y="3233272"/>
            <a:ext cx="1259345" cy="55879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EAE7ECD-423C-4DB0-9CEF-28E3FC6D3E03}"/>
              </a:ext>
            </a:extLst>
          </p:cNvPr>
          <p:cNvSpPr txBox="1"/>
          <p:nvPr/>
        </p:nvSpPr>
        <p:spPr>
          <a:xfrm>
            <a:off x="4175143" y="2497630"/>
            <a:ext cx="380232" cy="506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or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167831C0-2E64-4BEE-87A1-E66443C58F49}"/>
              </a:ext>
            </a:extLst>
          </p:cNvPr>
          <p:cNvCxnSpPr>
            <a:cxnSpLocks/>
          </p:cNvCxnSpPr>
          <p:nvPr/>
        </p:nvCxnSpPr>
        <p:spPr>
          <a:xfrm>
            <a:off x="4979201" y="2116631"/>
            <a:ext cx="1259345" cy="55879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27A08733-3F67-4F15-B096-D25D4789182C}"/>
              </a:ext>
            </a:extLst>
          </p:cNvPr>
          <p:cNvCxnSpPr>
            <a:cxnSpLocks/>
          </p:cNvCxnSpPr>
          <p:nvPr/>
        </p:nvCxnSpPr>
        <p:spPr>
          <a:xfrm flipV="1">
            <a:off x="4973212" y="3286739"/>
            <a:ext cx="1259345" cy="62112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09BCC66-C6B0-473E-AEB3-6509CD6E4503}"/>
              </a:ext>
            </a:extLst>
          </p:cNvPr>
          <p:cNvSpPr txBox="1"/>
          <p:nvPr/>
        </p:nvSpPr>
        <p:spPr>
          <a:xfrm>
            <a:off x="3482641" y="4730911"/>
            <a:ext cx="1765227" cy="9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사용자의 계정과 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연동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457BAFDC-84CA-4D8A-BFBC-C8AB6E3C4AE5}"/>
              </a:ext>
            </a:extLst>
          </p:cNvPr>
          <p:cNvSpPr txBox="1"/>
          <p:nvPr/>
        </p:nvSpPr>
        <p:spPr>
          <a:xfrm>
            <a:off x="7298303" y="4736670"/>
            <a:ext cx="2927404" cy="1491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연동된 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SeniboSky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 사용하는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에어컨의 리모컨을 등록 후 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App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이나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Web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으로 제어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59E70073-0CC6-4193-8F31-E48DB63DAB19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93086" y="2259169"/>
            <a:ext cx="1093789" cy="1489636"/>
          </a:xfrm>
          <a:prstGeom prst="rect">
            <a:avLst/>
          </a:prstGeom>
        </p:spPr>
      </p:pic>
      <p:pic>
        <p:nvPicPr>
          <p:cNvPr id="22" name="그래픽 21" descr="리모컨">
            <a:extLst>
              <a:ext uri="{FF2B5EF4-FFF2-40B4-BE49-F238E27FC236}">
                <a16:creationId xmlns:a16="http://schemas.microsoft.com/office/drawing/2014/main" xmlns="" id="{D3BAA170-3EC6-4ED8-8244-08EB5657F44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142948" y="1346635"/>
            <a:ext cx="1282774" cy="128277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8DDF2E8B-79FC-4F36-9989-A935EBD79C7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85863" y="3512671"/>
            <a:ext cx="1103455" cy="1103455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0281FF22-B6F1-4A64-9596-567EBF5E6B6B}"/>
              </a:ext>
            </a:extLst>
          </p:cNvPr>
          <p:cNvCxnSpPr>
            <a:cxnSpLocks/>
          </p:cNvCxnSpPr>
          <p:nvPr/>
        </p:nvCxnSpPr>
        <p:spPr>
          <a:xfrm flipH="1">
            <a:off x="8079060" y="1970117"/>
            <a:ext cx="1282195" cy="65929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4F0C05B5-96C7-40E9-8782-330186EC9438}"/>
              </a:ext>
            </a:extLst>
          </p:cNvPr>
          <p:cNvCxnSpPr>
            <a:cxnSpLocks/>
          </p:cNvCxnSpPr>
          <p:nvPr/>
        </p:nvCxnSpPr>
        <p:spPr>
          <a:xfrm>
            <a:off x="8134922" y="3197039"/>
            <a:ext cx="1259345" cy="55879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30BB8504-BFEA-469F-B37E-800BA93B8757}"/>
              </a:ext>
            </a:extLst>
          </p:cNvPr>
          <p:cNvCxnSpPr>
            <a:cxnSpLocks/>
          </p:cNvCxnSpPr>
          <p:nvPr/>
        </p:nvCxnSpPr>
        <p:spPr>
          <a:xfrm flipH="1" flipV="1">
            <a:off x="8079060" y="3151234"/>
            <a:ext cx="363602" cy="18363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50811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0580FFE7-0154-437C-A351-5C0FA8D7EDB3}"/>
              </a:ext>
            </a:extLst>
          </p:cNvPr>
          <p:cNvSpPr/>
          <p:nvPr/>
        </p:nvSpPr>
        <p:spPr>
          <a:xfrm>
            <a:off x="0" y="456567"/>
            <a:ext cx="12192000" cy="1056896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F510CC2-7B30-41ED-95F0-0C20D11B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1634"/>
            <a:ext cx="10390616" cy="1325563"/>
          </a:xfrm>
        </p:spPr>
        <p:txBody>
          <a:bodyPr>
            <a:norm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목차</a:t>
            </a: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xmlns="" id="{22976C8E-E65A-4402-A647-7385D30602DD}"/>
              </a:ext>
            </a:extLst>
          </p:cNvPr>
          <p:cNvSpPr/>
          <p:nvPr/>
        </p:nvSpPr>
        <p:spPr>
          <a:xfrm>
            <a:off x="1668007" y="1836552"/>
            <a:ext cx="1056143" cy="102311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endParaRPr lang="ko-KR" altLang="en-US" sz="54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B541D98-2FAB-462B-9AEF-72CCBEBF0E0D}"/>
              </a:ext>
            </a:extLst>
          </p:cNvPr>
          <p:cNvSpPr txBox="1"/>
          <p:nvPr/>
        </p:nvSpPr>
        <p:spPr>
          <a:xfrm>
            <a:off x="1175907" y="3759769"/>
            <a:ext cx="2247731" cy="1491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en-US" altLang="ko-KR" sz="1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r>
              <a:rPr lang="en-US" altLang="ko-KR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구조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동작 원리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871DBCE-94A4-431D-8E20-9C359ABA5446}"/>
              </a:ext>
            </a:extLst>
          </p:cNvPr>
          <p:cNvSpPr txBox="1"/>
          <p:nvPr/>
        </p:nvSpPr>
        <p:spPr>
          <a:xfrm>
            <a:off x="5415945" y="3759769"/>
            <a:ext cx="1282723" cy="1983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 등록</a:t>
            </a:r>
            <a:endParaRPr lang="en-US" altLang="ko-KR" sz="1600" b="1" dirty="0">
              <a:solidFill>
                <a:srgbClr val="00B0F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앱 설치</a:t>
            </a:r>
            <a:endParaRPr lang="en-US" altLang="ko-KR" sz="1600" b="1" dirty="0">
              <a:solidFill>
                <a:srgbClr val="00B0F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리모컨 등록</a:t>
            </a:r>
            <a:endParaRPr lang="en-US" altLang="ko-KR" sz="1600" b="1" dirty="0">
              <a:solidFill>
                <a:srgbClr val="00B0F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제어</a:t>
            </a:r>
            <a:endParaRPr lang="en-US" altLang="ko-KR" sz="1600" b="1" dirty="0">
              <a:solidFill>
                <a:srgbClr val="00B0F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B697884-4905-4D00-8A94-25562EC24F04}"/>
              </a:ext>
            </a:extLst>
          </p:cNvPr>
          <p:cNvSpPr txBox="1"/>
          <p:nvPr/>
        </p:nvSpPr>
        <p:spPr>
          <a:xfrm>
            <a:off x="8862395" y="3781030"/>
            <a:ext cx="2247731" cy="9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앱을 통한 제어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코드를 통한 제어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DB5C34C-E1E4-4579-BCDD-E755E113A26B}"/>
              </a:ext>
            </a:extLst>
          </p:cNvPr>
          <p:cNvSpPr/>
          <p:nvPr/>
        </p:nvSpPr>
        <p:spPr>
          <a:xfrm>
            <a:off x="5285520" y="3057724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환경설정</a:t>
            </a:r>
            <a:endParaRPr lang="en-US" altLang="ko-KR" sz="28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97C215F-DB2D-4BC1-AA27-737ED25B0500}"/>
              </a:ext>
            </a:extLst>
          </p:cNvPr>
          <p:cNvSpPr/>
          <p:nvPr/>
        </p:nvSpPr>
        <p:spPr>
          <a:xfrm>
            <a:off x="943481" y="3032229"/>
            <a:ext cx="26581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cap="none" spc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</a:t>
            </a:r>
            <a:r>
              <a:rPr lang="en-US" altLang="ko-KR" sz="3600" b="1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Sky</a:t>
            </a:r>
            <a:endParaRPr lang="en-US" altLang="ko-KR" sz="36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E4D7615-62E8-4CBE-8470-F6B7351E27F7}"/>
              </a:ext>
            </a:extLst>
          </p:cNvPr>
          <p:cNvSpPr/>
          <p:nvPr/>
        </p:nvSpPr>
        <p:spPr>
          <a:xfrm>
            <a:off x="8686603" y="3032229"/>
            <a:ext cx="24657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</a:t>
            </a:r>
            <a:r>
              <a:rPr lang="en-US" altLang="ko-KR" sz="28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800" b="1" cap="none" spc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제어예제</a:t>
            </a:r>
            <a:endParaRPr lang="en-US" altLang="ko-KR" sz="28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53710060-77BF-4CE6-9929-E5F03B40AFAB}"/>
              </a:ext>
            </a:extLst>
          </p:cNvPr>
          <p:cNvSpPr/>
          <p:nvPr/>
        </p:nvSpPr>
        <p:spPr>
          <a:xfrm>
            <a:off x="351266" y="573979"/>
            <a:ext cx="152400" cy="752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05C88DA-A718-4E36-90EE-F7830A63E184}"/>
              </a:ext>
            </a:extLst>
          </p:cNvPr>
          <p:cNvCxnSpPr/>
          <p:nvPr/>
        </p:nvCxnSpPr>
        <p:spPr>
          <a:xfrm>
            <a:off x="1359822" y="3759769"/>
            <a:ext cx="1803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34554309-4455-4624-A906-D2C6991AC87F}"/>
              </a:ext>
            </a:extLst>
          </p:cNvPr>
          <p:cNvCxnSpPr/>
          <p:nvPr/>
        </p:nvCxnSpPr>
        <p:spPr>
          <a:xfrm>
            <a:off x="9049098" y="3750244"/>
            <a:ext cx="1803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xmlns="" id="{BD1591CF-E35B-4578-9134-007101B8F94F}"/>
              </a:ext>
            </a:extLst>
          </p:cNvPr>
          <p:cNvSpPr/>
          <p:nvPr/>
        </p:nvSpPr>
        <p:spPr>
          <a:xfrm>
            <a:off x="9422875" y="1871887"/>
            <a:ext cx="1056143" cy="102311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xmlns="" id="{E40B5791-F7C3-4EF4-B507-7FA343B88B58}"/>
              </a:ext>
            </a:extLst>
          </p:cNvPr>
          <p:cNvSpPr/>
          <p:nvPr/>
        </p:nvSpPr>
        <p:spPr>
          <a:xfrm>
            <a:off x="5567927" y="1878421"/>
            <a:ext cx="1130741" cy="1116371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877184D1-DFA7-44B9-8F72-2D655704223D}"/>
              </a:ext>
            </a:extLst>
          </p:cNvPr>
          <p:cNvCxnSpPr/>
          <p:nvPr/>
        </p:nvCxnSpPr>
        <p:spPr>
          <a:xfrm>
            <a:off x="5177576" y="3750244"/>
            <a:ext cx="180369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02526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A84211-1FDA-48F9-BA4E-9013EED0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4214" y="784027"/>
            <a:ext cx="4723562" cy="768350"/>
          </a:xfrm>
        </p:spPr>
        <p:txBody>
          <a:bodyPr>
            <a:normAutofit fontScale="90000"/>
          </a:bodyPr>
          <a:lstStyle/>
          <a:p>
            <a:r>
              <a: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편리한 </a:t>
            </a:r>
            <a:r>
              <a:rPr lang="en-US" altLang="ko-KR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r>
              <a: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단계 절차 수행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xmlns="" id="{540202DC-972C-449E-8D40-20FEA4C299C9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299E079-099C-4FC6-AB96-60D79AC533F3}"/>
              </a:ext>
            </a:extLst>
          </p:cNvPr>
          <p:cNvSpPr/>
          <p:nvPr/>
        </p:nvSpPr>
        <p:spPr>
          <a:xfrm>
            <a:off x="759161" y="2277709"/>
            <a:ext cx="2975053" cy="115129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 등록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CDB3C7F-3D41-42C4-8A8A-60BE47CE7F38}"/>
              </a:ext>
            </a:extLst>
          </p:cNvPr>
          <p:cNvSpPr/>
          <p:nvPr/>
        </p:nvSpPr>
        <p:spPr>
          <a:xfrm>
            <a:off x="870830" y="2077629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Step 1.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xmlns="" id="{8DBC2EAF-942D-4653-9175-A081AF1E42A7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환경설정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7F87B08B-16C8-4F52-B5AD-9F05FCF98DEB}"/>
              </a:ext>
            </a:extLst>
          </p:cNvPr>
          <p:cNvCxnSpPr/>
          <p:nvPr/>
        </p:nvCxnSpPr>
        <p:spPr>
          <a:xfrm>
            <a:off x="4433885" y="1521195"/>
            <a:ext cx="3324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111C1A87-4BB9-4E1C-9BA2-E8DEB981E55F}"/>
              </a:ext>
            </a:extLst>
          </p:cNvPr>
          <p:cNvSpPr/>
          <p:nvPr/>
        </p:nvSpPr>
        <p:spPr>
          <a:xfrm>
            <a:off x="4608474" y="2289545"/>
            <a:ext cx="2975053" cy="115129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App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과 계정 연동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3BD6BDA-227C-41F4-B8E5-D787F8B1F025}"/>
              </a:ext>
            </a:extLst>
          </p:cNvPr>
          <p:cNvSpPr/>
          <p:nvPr/>
        </p:nvSpPr>
        <p:spPr>
          <a:xfrm>
            <a:off x="4720143" y="2089465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Step 2.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46A34A1-A83F-462F-B58C-E188CF804587}"/>
              </a:ext>
            </a:extLst>
          </p:cNvPr>
          <p:cNvSpPr/>
          <p:nvPr/>
        </p:nvSpPr>
        <p:spPr>
          <a:xfrm>
            <a:off x="8457787" y="2277709"/>
            <a:ext cx="2975053" cy="115129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리모컨 등록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353B78A-3E22-40F1-810F-D9BD1DD84114}"/>
              </a:ext>
            </a:extLst>
          </p:cNvPr>
          <p:cNvSpPr/>
          <p:nvPr/>
        </p:nvSpPr>
        <p:spPr>
          <a:xfrm>
            <a:off x="8569456" y="2077629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Step 3.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68C9B80-0D51-4601-AD74-71485037CA5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9882" y="3530089"/>
            <a:ext cx="3660354" cy="31813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04CD23B-D648-4453-8A16-E41138A78EE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21274" y="3530088"/>
            <a:ext cx="3749442" cy="31813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A2E8C6F-2F43-4EE5-B450-63C4C91BC22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21274" y="3530088"/>
            <a:ext cx="3749442" cy="31813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3B8A91A0-2C1E-47E2-BF98-525224119B0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43145" y="3530088"/>
            <a:ext cx="3529756" cy="318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782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A84211-1FDA-48F9-BA4E-9013EED0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885" y="745933"/>
            <a:ext cx="3324225" cy="768350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제어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xmlns="" id="{540202DC-972C-449E-8D40-20FEA4C299C9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299E079-099C-4FC6-AB96-60D79AC533F3}"/>
              </a:ext>
            </a:extLst>
          </p:cNvPr>
          <p:cNvSpPr/>
          <p:nvPr/>
        </p:nvSpPr>
        <p:spPr>
          <a:xfrm>
            <a:off x="1556073" y="1820507"/>
            <a:ext cx="9079847" cy="115129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App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에서 에어컨 제어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거리에 따른 자동 제어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스케쥴링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CDB3C7F-3D41-42C4-8A8A-60BE47CE7F38}"/>
              </a:ext>
            </a:extLst>
          </p:cNvPr>
          <p:cNvSpPr/>
          <p:nvPr/>
        </p:nvSpPr>
        <p:spPr>
          <a:xfrm>
            <a:off x="4720142" y="1636122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App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xmlns="" id="{8DBC2EAF-942D-4653-9175-A081AF1E42A7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환경설정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7F87B08B-16C8-4F52-B5AD-9F05FCF98DEB}"/>
              </a:ext>
            </a:extLst>
          </p:cNvPr>
          <p:cNvCxnSpPr/>
          <p:nvPr/>
        </p:nvCxnSpPr>
        <p:spPr>
          <a:xfrm>
            <a:off x="4433885" y="1521195"/>
            <a:ext cx="3324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그래픽 28" descr="오른쪽을 가리키는 검지 ">
            <a:extLst>
              <a:ext uri="{FF2B5EF4-FFF2-40B4-BE49-F238E27FC236}">
                <a16:creationId xmlns:a16="http://schemas.microsoft.com/office/drawing/2014/main" xmlns="" id="{08B0F7DC-14D7-4A60-BB9F-D1482A3287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180938" y="3178416"/>
            <a:ext cx="914400" cy="914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E7CBEBF-C46E-4990-BDA9-45AF956A749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081" y="3156183"/>
            <a:ext cx="1889983" cy="32461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A77DC10-AE99-4F86-940A-9CCF7E6F2AB3}"/>
              </a:ext>
            </a:extLst>
          </p:cNvPr>
          <p:cNvSpPr txBox="1"/>
          <p:nvPr/>
        </p:nvSpPr>
        <p:spPr>
          <a:xfrm>
            <a:off x="802561" y="6310866"/>
            <a:ext cx="1077539" cy="506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기본 제어</a:t>
            </a:r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2A024DB-53E7-4E66-B543-6AA5B3BC203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64253" y="3156183"/>
            <a:ext cx="3663481" cy="32461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0937AF6-78FF-4A10-A868-F7927301D82C}"/>
              </a:ext>
            </a:extLst>
          </p:cNvPr>
          <p:cNvSpPr txBox="1"/>
          <p:nvPr/>
        </p:nvSpPr>
        <p:spPr>
          <a:xfrm>
            <a:off x="5593293" y="6335703"/>
            <a:ext cx="1005403" cy="506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스케쥴링</a:t>
            </a:r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9E48A7D-1878-40EC-A7E9-9A1CE701B700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90923" y="3168881"/>
            <a:ext cx="1980797" cy="32207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833F008-4A43-4D80-81DA-A8BB0BD8DC59}"/>
              </a:ext>
            </a:extLst>
          </p:cNvPr>
          <p:cNvSpPr txBox="1"/>
          <p:nvPr/>
        </p:nvSpPr>
        <p:spPr>
          <a:xfrm>
            <a:off x="10142551" y="6351643"/>
            <a:ext cx="1077539" cy="506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위치 제어</a:t>
            </a:r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2271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xmlns="" id="{1E1EB2F2-E821-4F67-A56F-4CC5E3DB9C0D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57C5FE8F-D279-4F80-9BBD-7AD205C196B3}"/>
              </a:ext>
            </a:extLst>
          </p:cNvPr>
          <p:cNvSpPr/>
          <p:nvPr/>
        </p:nvSpPr>
        <p:spPr>
          <a:xfrm>
            <a:off x="2238350" y="1184808"/>
            <a:ext cx="7715298" cy="1504659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에서 제공하는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Website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앱이 아닌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PC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에서도 제어가 가능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9D3776C4-CE2A-4619-AFA5-AE7B1EBAF778}"/>
              </a:ext>
            </a:extLst>
          </p:cNvPr>
          <p:cNvSpPr/>
          <p:nvPr/>
        </p:nvSpPr>
        <p:spPr>
          <a:xfrm>
            <a:off x="4128206" y="984729"/>
            <a:ext cx="3935586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https://home.sensibo.com/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xmlns="" id="{7E3539AB-13BD-46C1-8B72-861E76B5BE0B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환경설정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78E7E22-3A24-4182-BAA3-AC37DDEE314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87486" y="2939983"/>
            <a:ext cx="6017026" cy="372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913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6237</TotalTime>
  <Words>448</Words>
  <Application>Microsoft Office PowerPoint</Application>
  <PresentationFormat>사용자 지정</PresentationFormat>
  <Paragraphs>138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SensiboSky소개</vt:lpstr>
      <vt:lpstr>목차</vt:lpstr>
      <vt:lpstr>SensiboSky 란</vt:lpstr>
      <vt:lpstr>슬라이드 4</vt:lpstr>
      <vt:lpstr>슬라이드 5</vt:lpstr>
      <vt:lpstr>목차</vt:lpstr>
      <vt:lpstr>편리한 3단계 절차 수행</vt:lpstr>
      <vt:lpstr>제어</vt:lpstr>
      <vt:lpstr>슬라이드 9</vt:lpstr>
      <vt:lpstr>목차</vt:lpstr>
      <vt:lpstr>App 활용 예제</vt:lpstr>
      <vt:lpstr>샘플 코드 활용 예제</vt:lpstr>
      <vt:lpstr>샘플 코드 활용 예제</vt:lpstr>
      <vt:lpstr>샘플 코드 활용 예제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교육용 Mobius 소개</dc:title>
  <dc:creator>김민지</dc:creator>
  <cp:lastModifiedBy>양기훈</cp:lastModifiedBy>
  <cp:revision>41</cp:revision>
  <dcterms:created xsi:type="dcterms:W3CDTF">2019-01-24T08:28:43Z</dcterms:created>
  <dcterms:modified xsi:type="dcterms:W3CDTF">2019-02-17T19:47:50Z</dcterms:modified>
</cp:coreProperties>
</file>