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756" r:id="rId2"/>
    <p:sldMasterId id="2147484376" r:id="rId3"/>
  </p:sldMasterIdLst>
  <p:notesMasterIdLst>
    <p:notesMasterId r:id="rId29"/>
  </p:notesMasterIdLst>
  <p:sldIdLst>
    <p:sldId id="539" r:id="rId4"/>
    <p:sldId id="902" r:id="rId5"/>
    <p:sldId id="542" r:id="rId6"/>
    <p:sldId id="870" r:id="rId7"/>
    <p:sldId id="907" r:id="rId8"/>
    <p:sldId id="916" r:id="rId9"/>
    <p:sldId id="917" r:id="rId10"/>
    <p:sldId id="910" r:id="rId11"/>
    <p:sldId id="864" r:id="rId12"/>
    <p:sldId id="922" r:id="rId13"/>
    <p:sldId id="574" r:id="rId14"/>
    <p:sldId id="903" r:id="rId15"/>
    <p:sldId id="881" r:id="rId16"/>
    <p:sldId id="921" r:id="rId17"/>
    <p:sldId id="801" r:id="rId18"/>
    <p:sldId id="919" r:id="rId19"/>
    <p:sldId id="810" r:id="rId20"/>
    <p:sldId id="886" r:id="rId21"/>
    <p:sldId id="892" r:id="rId22"/>
    <p:sldId id="895" r:id="rId23"/>
    <p:sldId id="812" r:id="rId24"/>
    <p:sldId id="904" r:id="rId25"/>
    <p:sldId id="897" r:id="rId26"/>
    <p:sldId id="914" r:id="rId27"/>
    <p:sldId id="915" r:id="rId28"/>
  </p:sldIdLst>
  <p:sldSz cx="9144000" cy="6858000" type="screen4x3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CC00"/>
    <a:srgbClr val="FF0066"/>
    <a:srgbClr val="33CCCC"/>
    <a:srgbClr val="008000"/>
    <a:srgbClr val="0000FF"/>
    <a:srgbClr val="CC6600"/>
    <a:srgbClr val="4476B2"/>
    <a:srgbClr val="00467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30" autoAdjust="0"/>
    <p:restoredTop sz="93443" autoAdjust="0"/>
  </p:normalViewPr>
  <p:slideViewPr>
    <p:cSldViewPr showGuides="1">
      <p:cViewPr>
        <p:scale>
          <a:sx n="100" d="100"/>
          <a:sy n="100" d="100"/>
        </p:scale>
        <p:origin x="-324" y="-72"/>
      </p:cViewPr>
      <p:guideLst>
        <p:guide orient="horz" pos="2160"/>
        <p:guide pos="2880"/>
        <p:guide pos="158"/>
        <p:guide pos="4558"/>
        <p:guide pos="1791"/>
      </p:guideLst>
    </p:cSldViewPr>
  </p:slideViewPr>
  <p:outlineViewPr>
    <p:cViewPr>
      <p:scale>
        <a:sx n="33" d="100"/>
        <a:sy n="33" d="100"/>
      </p:scale>
      <p:origin x="0" y="3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34"/>
    </p:cViewPr>
  </p:sorterViewPr>
  <p:notesViewPr>
    <p:cSldViewPr showGuides="1">
      <p:cViewPr varScale="1">
        <p:scale>
          <a:sx n="62" d="100"/>
          <a:sy n="62" d="100"/>
        </p:scale>
        <p:origin x="-2874" y="-78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F0EFD530-D501-4C9D-A757-7DFBFC90AA87}" type="datetimeFigureOut">
              <a:rPr lang="ko-KR" altLang="en-US"/>
              <a:pPr>
                <a:defRPr/>
              </a:pPr>
              <a:t>2017-09-29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5571" tIns="47786" rIns="95571" bIns="47786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31338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98DFA24A-11B1-43AA-9F88-56E0FAE2814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D3A9F3-7F4A-4E4C-8FF0-673AA99F9E18}" type="slidenum">
              <a:rPr lang="en-US" altLang="ko-K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ko-KR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2338" y="747713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4875"/>
            <a:ext cx="4984750" cy="4465638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F0518D-DD8A-448A-AF45-A3F9847BCFDB}" type="slidenum">
              <a:rPr lang="en-US" altLang="ko-K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ko-KR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2338" y="747713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4875"/>
            <a:ext cx="4984750" cy="4465638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83E7C43-174C-4F86-BB05-E1DC33ACC554}" type="slidenum">
              <a:rPr lang="en-US" altLang="ko-K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ko-KR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2338" y="747713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4875"/>
            <a:ext cx="4984750" cy="4465638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15C40E-BD02-4E51-B625-88B279FF493E}" type="slidenum">
              <a:rPr lang="en-US" altLang="ko-K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ko-KR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2338" y="747713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4875"/>
            <a:ext cx="4984750" cy="4465638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EBF6B0-F055-410B-886F-179AC0663F09}" type="slidenum">
              <a:rPr lang="en-US" altLang="ko-K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altLang="ko-KR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2338" y="747713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4875"/>
            <a:ext cx="4984750" cy="4465638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C19B69-7004-4AE2-A11F-2C4F21B16182}" type="slidenum">
              <a:rPr lang="en-US" altLang="ko-K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ko-KR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2338" y="747713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4875"/>
            <a:ext cx="4984750" cy="4465638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F697C6-933F-47EA-B64D-66A281780330}" type="slidenum">
              <a:rPr lang="en-US" altLang="ko-K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altLang="ko-KR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2338" y="747713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4875"/>
            <a:ext cx="4984750" cy="4465638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377922-CC49-40AA-9E29-04B90E90B26E}" type="slidenum">
              <a:rPr lang="en-US" altLang="ko-K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altLang="ko-KR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2338" y="747713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4875"/>
            <a:ext cx="4984750" cy="4465638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5210FC-8322-46B1-ADE6-9887596A3E28}" type="slidenum">
              <a:rPr lang="en-US" altLang="ko-K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altLang="ko-KR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2338" y="747713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4875"/>
            <a:ext cx="4984750" cy="4465638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4496C4-2483-44E9-9F87-7E9BF6BF7C5A}" type="slidenum">
              <a:rPr lang="en-US" altLang="ko-K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altLang="ko-KR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2338" y="747713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4875"/>
            <a:ext cx="4984750" cy="4465638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543362-42B2-4F80-97DB-0D6DA955E15F}" type="slidenum">
              <a:rPr lang="en-US" altLang="ko-K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altLang="ko-KR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2338" y="747713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4875"/>
            <a:ext cx="4984750" cy="4465638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9D2748E-7852-433B-8AEA-F0B11A857ADB}" type="slidenum">
              <a:rPr lang="en-US" altLang="ko-K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ko-KR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2338" y="747713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4875"/>
            <a:ext cx="4984750" cy="4465638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81D87A-555B-4657-BD5E-B35269E909E3}" type="slidenum">
              <a:rPr lang="en-US" altLang="ko-K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altLang="ko-KR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2338" y="747713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4875"/>
            <a:ext cx="4984750" cy="4465638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44DC3A-959B-4951-A928-0BF367449387}" type="slidenum">
              <a:rPr lang="en-US" altLang="ko-K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altLang="ko-KR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2338" y="747713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4875"/>
            <a:ext cx="4984750" cy="4465638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EBB278-C251-4E06-AC4F-A7ACF82B4D3B}" type="slidenum">
              <a:rPr lang="en-US" altLang="ko-K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altLang="ko-KR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2338" y="747713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4875"/>
            <a:ext cx="4984750" cy="4465638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8F671E9-4C89-4A7C-9F91-C5DDBDBD7488}" type="slidenum">
              <a:rPr lang="en-US" altLang="ko-K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altLang="ko-KR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2338" y="747713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4875"/>
            <a:ext cx="4984750" cy="4465638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5C5D42-4F4B-4230-A157-416D6B6B415A}" type="slidenum">
              <a:rPr lang="en-US" altLang="ko-K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ko-KR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2338" y="747713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4875"/>
            <a:ext cx="4984750" cy="4465638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BA61E4-7515-4BC2-97DE-A93405749BA3}" type="slidenum">
              <a:rPr lang="en-US" altLang="ko-K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ko-KR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2338" y="747713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4875"/>
            <a:ext cx="4984750" cy="4465638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AEB755-9D80-46DB-BDAC-8DA6189124FF}" type="slidenum">
              <a:rPr lang="en-US" altLang="ko-K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ko-KR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2338" y="747713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4875"/>
            <a:ext cx="4984750" cy="4465638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98B4A4-A3DA-4DDF-9884-C4C0C5D3020F}" type="slidenum">
              <a:rPr lang="en-US" altLang="ko-K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ko-KR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2338" y="747713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4875"/>
            <a:ext cx="4984750" cy="4465638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113E12-97B5-44E7-8AA6-9C7D5FA96C26}" type="slidenum">
              <a:rPr lang="en-US" altLang="ko-K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ko-KR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2338" y="747713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4875"/>
            <a:ext cx="4984750" cy="4465638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7BA6A0-E0D5-4097-9E98-643A672C668A}" type="slidenum">
              <a:rPr lang="en-US" altLang="ko-K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ko-KR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2338" y="747713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4875"/>
            <a:ext cx="4984750" cy="4465638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F36551-E237-4184-854A-DC0D2C1DA1C9}" type="slidenum">
              <a:rPr lang="en-US" altLang="ko-K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ko-KR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2338" y="747713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4875"/>
            <a:ext cx="4984750" cy="4465638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7124D827-9A78-4293-B357-4CD34297553A}" type="datetimeFigureOut">
              <a:rPr lang="ko-KR" altLang="en-US"/>
              <a:pPr>
                <a:defRPr/>
              </a:pPr>
              <a:t>2017-09-29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B892EFAD-ACCD-4D3D-9B5C-A5C416212F3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AA268809-8942-4302-9675-B0BADF351BDA}" type="datetimeFigureOut">
              <a:rPr lang="ko-KR" altLang="en-US"/>
              <a:pPr>
                <a:defRPr/>
              </a:pPr>
              <a:t>2017-09-29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BD933917-4CD1-4D01-8FF7-5F9F27C3760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5BD8016-980A-4F14-B71C-BB126DDDA86B}" type="datetimeFigureOut">
              <a:rPr lang="ko-KR" altLang="en-US"/>
              <a:pPr>
                <a:defRPr/>
              </a:pPr>
              <a:t>2017-09-29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AA19B74-FD12-4DF8-BA92-EB8149ED311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E0F5DF-3AD1-4DAA-A457-EBCC6BD7399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53975" y="53975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문 서 명</a:t>
            </a:r>
          </a:p>
        </p:txBody>
      </p:sp>
      <p:sp>
        <p:nvSpPr>
          <p:cNvPr id="3" name="직사각형 2"/>
          <p:cNvSpPr/>
          <p:nvPr userDrawn="1"/>
        </p:nvSpPr>
        <p:spPr bwMode="auto">
          <a:xfrm>
            <a:off x="3114675" y="53975"/>
            <a:ext cx="719138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latin typeface="+mj-ea"/>
                <a:ea typeface="+mj-ea"/>
              </a:rPr>
              <a:t>Ver.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 userDrawn="1"/>
        </p:nvSpPr>
        <p:spPr bwMode="auto">
          <a:xfrm>
            <a:off x="53975" y="593725"/>
            <a:ext cx="9018588" cy="619283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solidFill>
                <a:srgbClr val="00206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53975" y="233363"/>
            <a:ext cx="900113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시스템명</a:t>
            </a:r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54000" y="414000"/>
            <a:ext cx="900000" cy="1800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단위업무</a:t>
            </a:r>
            <a:endParaRPr kumimoji="0" lang="ko-KR" altLang="en-US" sz="800" b="0" dirty="0">
              <a:ln w="3175">
                <a:solidFill>
                  <a:schemeClr val="tx1"/>
                </a:solidFill>
              </a:ln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954088" y="233363"/>
            <a:ext cx="3600450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54088" y="414338"/>
            <a:ext cx="3600450" cy="179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3833813" y="53975"/>
            <a:ext cx="720725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latin typeface="+mj-ea"/>
                <a:ea typeface="+mj-ea"/>
              </a:rPr>
              <a:t>1.0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 userDrawn="1"/>
        </p:nvSpPr>
        <p:spPr bwMode="auto">
          <a:xfrm>
            <a:off x="4572000" y="53975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작 성 자</a:t>
            </a:r>
          </a:p>
        </p:txBody>
      </p:sp>
      <p:sp>
        <p:nvSpPr>
          <p:cNvPr id="11" name="직사각형 10"/>
          <p:cNvSpPr/>
          <p:nvPr userDrawn="1"/>
        </p:nvSpPr>
        <p:spPr bwMode="auto">
          <a:xfrm>
            <a:off x="6911975" y="53975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작성일자</a:t>
            </a:r>
          </a:p>
        </p:txBody>
      </p:sp>
      <p:sp>
        <p:nvSpPr>
          <p:cNvPr id="12" name="직사각형 11"/>
          <p:cNvSpPr/>
          <p:nvPr userDrawn="1"/>
        </p:nvSpPr>
        <p:spPr bwMode="auto">
          <a:xfrm>
            <a:off x="4572000" y="233363"/>
            <a:ext cx="900113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시스템구분</a:t>
            </a:r>
          </a:p>
        </p:txBody>
      </p:sp>
      <p:sp>
        <p:nvSpPr>
          <p:cNvPr id="13" name="직사각형 12"/>
          <p:cNvSpPr/>
          <p:nvPr userDrawn="1"/>
        </p:nvSpPr>
        <p:spPr bwMode="auto">
          <a:xfrm>
            <a:off x="4572000" y="414338"/>
            <a:ext cx="900113" cy="179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디렉토리</a:t>
            </a:r>
          </a:p>
        </p:txBody>
      </p:sp>
      <p:sp>
        <p:nvSpPr>
          <p:cNvPr id="14" name="직사각형 13"/>
          <p:cNvSpPr/>
          <p:nvPr userDrawn="1"/>
        </p:nvSpPr>
        <p:spPr bwMode="auto">
          <a:xfrm>
            <a:off x="5472113" y="53975"/>
            <a:ext cx="1439862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신정균</a:t>
            </a: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5472113" y="233363"/>
            <a:ext cx="1439862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 userDrawn="1"/>
        </p:nvSpPr>
        <p:spPr bwMode="auto">
          <a:xfrm>
            <a:off x="5472113" y="414338"/>
            <a:ext cx="3600450" cy="179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 userDrawn="1"/>
        </p:nvSpPr>
        <p:spPr bwMode="auto">
          <a:xfrm>
            <a:off x="7812088" y="53975"/>
            <a:ext cx="1260475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 userDrawn="1"/>
        </p:nvSpPr>
        <p:spPr bwMode="auto">
          <a:xfrm>
            <a:off x="6911975" y="234950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latin typeface="+mj-ea"/>
                <a:ea typeface="+mj-ea"/>
              </a:rPr>
              <a:t>Page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 userDrawn="1"/>
        </p:nvSpPr>
        <p:spPr bwMode="auto">
          <a:xfrm>
            <a:off x="7813675" y="234950"/>
            <a:ext cx="1260475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80B40448-C54A-4718-8D2A-53AB46B17256}" type="datetimeFigureOut">
              <a:rPr lang="ko-KR" altLang="en-US"/>
              <a:pPr>
                <a:defRPr/>
              </a:pPr>
              <a:t>2017-09-29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526F452E-67AC-4D37-AED9-DC427F592FA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4EFC5CEC-3865-4ED3-9423-21861B810160}" type="datetimeFigureOut">
              <a:rPr lang="ko-KR" altLang="en-US"/>
              <a:pPr>
                <a:defRPr/>
              </a:pPr>
              <a:t>2017-09-29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1AACE46C-C775-4795-B908-4F2903C1309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A8BA804B-388A-4B51-9DF7-1B86F7A3EE2D}" type="datetimeFigureOut">
              <a:rPr lang="ko-KR" altLang="en-US"/>
              <a:pPr>
                <a:defRPr/>
              </a:pPr>
              <a:t>2017-09-29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7EF4607-E3A7-4D54-9FBE-36930C2A79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0B9BD00D-E4CD-48B9-B252-48D89207F9C4}" type="datetimeFigureOut">
              <a:rPr lang="ko-KR" altLang="en-US"/>
              <a:pPr>
                <a:defRPr/>
              </a:pPr>
              <a:t>2017-09-29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CD31F534-CE72-4FAB-8CC0-6431E36CAB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03F1390F-7658-428C-B655-9C9DF7247618}" type="datetimeFigureOut">
              <a:rPr lang="ko-KR" altLang="en-US"/>
              <a:pPr>
                <a:defRPr/>
              </a:pPr>
              <a:t>2017-09-29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554C8125-E893-4A3A-A896-E908B28B7C6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AE7BB707-BE63-41C2-9266-F33C434FEDD3}" type="datetimeFigureOut">
              <a:rPr lang="ko-KR" altLang="en-US"/>
              <a:pPr>
                <a:defRPr/>
              </a:pPr>
              <a:t>2017-09-29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19DAB05B-7FF5-411C-A0F6-0579F62D6E66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10D9F98-F63C-4316-9029-324B95AA410C}" type="datetimeFigureOut">
              <a:rPr lang="ko-KR" altLang="en-US"/>
              <a:pPr>
                <a:defRPr/>
              </a:pPr>
              <a:t>2017-09-29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3CEF80E2-07F8-431F-8FC9-B9B553D6EF3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64DCD887-1E07-4F88-9047-1CBE3CB298AA}" type="datetimeFigureOut">
              <a:rPr lang="ko-KR" altLang="en-US"/>
              <a:pPr>
                <a:defRPr/>
              </a:pPr>
              <a:t>2017-09-29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BC724C91-7AB7-41BA-A91F-46E47C24D06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DF631525-D7D3-4014-BBA2-96169491A925}" type="datetimeFigureOut">
              <a:rPr lang="ko-KR" altLang="en-US"/>
              <a:pPr>
                <a:defRPr/>
              </a:pPr>
              <a:t>2017-09-29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4DCA3EF1-2C48-4B9C-A0AD-8D9B79A7FE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13BF8589-0D2C-4BC3-98CD-FFE5FA8E9540}" type="datetimeFigureOut">
              <a:rPr lang="ko-KR" altLang="en-US"/>
              <a:pPr>
                <a:defRPr/>
              </a:pPr>
              <a:t>2017-09-29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BDD0E803-2DEA-40C9-8D7F-99BF4012E53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1787C9E-777F-47B4-800D-18DDBE158259}" type="datetimeFigureOut">
              <a:rPr lang="ko-KR" altLang="en-US"/>
              <a:pPr>
                <a:defRPr/>
              </a:pPr>
              <a:t>2017-09-29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04264E7-00E1-400A-A0F3-AACDE10E8E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E91EBFA-9086-4713-A1B8-D02FD8B5F154}" type="datetimeFigureOut">
              <a:rPr lang="ko-KR" altLang="en-US"/>
              <a:pPr>
                <a:defRPr/>
              </a:pPr>
              <a:t>2017-09-29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56A1A445-EB93-4730-ACB1-3095CAA7E15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AFDC5408-1D61-4D4A-9D95-DE9024BE5740}" type="datetimeFigureOut">
              <a:rPr lang="ko-KR" altLang="en-US"/>
              <a:pPr>
                <a:defRPr/>
              </a:pPr>
              <a:t>2017-09-29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CB036185-74E9-4556-A780-7F58EE2F1EE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53975" y="53975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문 서 명</a:t>
            </a:r>
          </a:p>
        </p:txBody>
      </p:sp>
      <p:sp>
        <p:nvSpPr>
          <p:cNvPr id="3" name="직사각형 2"/>
          <p:cNvSpPr/>
          <p:nvPr userDrawn="1"/>
        </p:nvSpPr>
        <p:spPr bwMode="auto">
          <a:xfrm>
            <a:off x="3114675" y="53975"/>
            <a:ext cx="719138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latin typeface="+mj-ea"/>
                <a:ea typeface="+mj-ea"/>
              </a:rPr>
              <a:t>Ver.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 userDrawn="1"/>
        </p:nvSpPr>
        <p:spPr bwMode="auto">
          <a:xfrm>
            <a:off x="53975" y="593725"/>
            <a:ext cx="9018588" cy="619283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solidFill>
                <a:srgbClr val="00206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53975" y="233363"/>
            <a:ext cx="900113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시스템명</a:t>
            </a:r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54000" y="414000"/>
            <a:ext cx="900000" cy="1800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단위업무</a:t>
            </a:r>
            <a:endParaRPr kumimoji="0" lang="ko-KR" altLang="en-US" sz="800" b="0" dirty="0">
              <a:ln w="3175">
                <a:solidFill>
                  <a:schemeClr val="tx1"/>
                </a:solidFill>
              </a:ln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954088" y="233363"/>
            <a:ext cx="3600450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54088" y="414338"/>
            <a:ext cx="3600450" cy="179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3833813" y="53975"/>
            <a:ext cx="720725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latin typeface="+mj-ea"/>
                <a:ea typeface="+mj-ea"/>
              </a:rPr>
              <a:t>1.0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 userDrawn="1"/>
        </p:nvSpPr>
        <p:spPr bwMode="auto">
          <a:xfrm>
            <a:off x="4572000" y="53975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작 성 자</a:t>
            </a:r>
          </a:p>
        </p:txBody>
      </p:sp>
      <p:sp>
        <p:nvSpPr>
          <p:cNvPr id="11" name="직사각형 10"/>
          <p:cNvSpPr/>
          <p:nvPr userDrawn="1"/>
        </p:nvSpPr>
        <p:spPr bwMode="auto">
          <a:xfrm>
            <a:off x="6911975" y="53975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작성일자</a:t>
            </a:r>
          </a:p>
        </p:txBody>
      </p:sp>
      <p:sp>
        <p:nvSpPr>
          <p:cNvPr id="12" name="직사각형 11"/>
          <p:cNvSpPr/>
          <p:nvPr userDrawn="1"/>
        </p:nvSpPr>
        <p:spPr bwMode="auto">
          <a:xfrm>
            <a:off x="4572000" y="233363"/>
            <a:ext cx="900113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시스템구분</a:t>
            </a:r>
          </a:p>
        </p:txBody>
      </p:sp>
      <p:sp>
        <p:nvSpPr>
          <p:cNvPr id="13" name="직사각형 12"/>
          <p:cNvSpPr/>
          <p:nvPr userDrawn="1"/>
        </p:nvSpPr>
        <p:spPr bwMode="auto">
          <a:xfrm>
            <a:off x="4572000" y="414338"/>
            <a:ext cx="900113" cy="179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디렉토리</a:t>
            </a:r>
          </a:p>
        </p:txBody>
      </p:sp>
      <p:sp>
        <p:nvSpPr>
          <p:cNvPr id="14" name="직사각형 13"/>
          <p:cNvSpPr/>
          <p:nvPr userDrawn="1"/>
        </p:nvSpPr>
        <p:spPr bwMode="auto">
          <a:xfrm>
            <a:off x="5472113" y="53975"/>
            <a:ext cx="1439862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신정균</a:t>
            </a: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5472113" y="233363"/>
            <a:ext cx="1439862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 userDrawn="1"/>
        </p:nvSpPr>
        <p:spPr bwMode="auto">
          <a:xfrm>
            <a:off x="5472113" y="414338"/>
            <a:ext cx="3600450" cy="179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 userDrawn="1"/>
        </p:nvSpPr>
        <p:spPr bwMode="auto">
          <a:xfrm>
            <a:off x="7812088" y="53975"/>
            <a:ext cx="1260475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 userDrawn="1"/>
        </p:nvSpPr>
        <p:spPr bwMode="auto">
          <a:xfrm>
            <a:off x="6911975" y="234950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latin typeface="+mj-ea"/>
                <a:ea typeface="+mj-ea"/>
              </a:rPr>
              <a:t>Page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 userDrawn="1"/>
        </p:nvSpPr>
        <p:spPr bwMode="auto">
          <a:xfrm>
            <a:off x="7813675" y="234950"/>
            <a:ext cx="1260475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3170F6B1-3938-4FF5-AFA3-A02FB08426E1}" type="datetimeFigureOut">
              <a:rPr lang="ko-KR" altLang="en-US"/>
              <a:pPr>
                <a:defRPr/>
              </a:pPr>
              <a:t>2017-09-29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DD0C0976-AD5D-465E-B36B-EBA473EA396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D6B78749-66AD-43A1-A6F2-284E2D391D25}" type="datetimeFigureOut">
              <a:rPr lang="ko-KR" altLang="en-US"/>
              <a:pPr>
                <a:defRPr/>
              </a:pPr>
              <a:t>2017-09-29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861B945C-7FE2-49A2-9D4E-C8A2FEED59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894A8417-496C-4368-84F2-4CFA03C243AC}" type="datetimeFigureOut">
              <a:rPr lang="ko-KR" altLang="en-US"/>
              <a:pPr>
                <a:defRPr/>
              </a:pPr>
              <a:t>2017-09-29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1A65D503-F218-428A-B474-7AA5013F005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60CF035B-36E2-4F57-95AA-D7C521A6771C}" type="datetimeFigureOut">
              <a:rPr lang="ko-KR" altLang="en-US"/>
              <a:pPr>
                <a:defRPr/>
              </a:pPr>
              <a:t>2017-09-29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C8ECC4AC-E99D-419E-8BB1-2B344C13A63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389D2D9-FA4D-44D1-B711-7C0B48608847}" type="datetimeFigureOut">
              <a:rPr lang="ko-KR" altLang="en-US"/>
              <a:pPr>
                <a:defRPr/>
              </a:pPr>
              <a:t>2017-09-29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37C7CD46-F7C7-4B95-BC4D-57A371C3B56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07156E6-B948-4118-A54A-0FF1B3B68ACE}" type="datetimeFigureOut">
              <a:rPr lang="ko-KR" altLang="en-US"/>
              <a:pPr>
                <a:defRPr/>
              </a:pPr>
              <a:t>2017-09-29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B689F2C1-5FD8-46C2-BBB6-0B6DB8D041C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315BE46-7DF2-4833-A538-F6FFFD748363}" type="datetimeFigureOut">
              <a:rPr lang="ko-KR" altLang="en-US"/>
              <a:pPr>
                <a:defRPr/>
              </a:pPr>
              <a:t>2017-09-29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46A175C8-E6DB-4597-A606-50E436BFC9D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C3E707F7-7ADD-4C59-89C0-4BB591536800}" type="datetimeFigureOut">
              <a:rPr lang="ko-KR" altLang="en-US"/>
              <a:pPr>
                <a:defRPr/>
              </a:pPr>
              <a:t>2017-09-29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612290E8-CC92-418C-A502-145292319AA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89CF9BDD-A660-425F-9100-27C7457F87D9}" type="datetimeFigureOut">
              <a:rPr lang="ko-KR" altLang="en-US"/>
              <a:pPr>
                <a:defRPr/>
              </a:pPr>
              <a:t>2017-09-29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8C335697-6E81-4B17-AF48-765D3CFAC2B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003FFE4C-264B-47EE-8A9E-83A2F808A70A}" type="datetimeFigureOut">
              <a:rPr lang="ko-KR" altLang="en-US"/>
              <a:pPr>
                <a:defRPr/>
              </a:pPr>
              <a:t>2017-09-29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4764CEEE-2686-42F2-B29E-FE80CF676D8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DB31DC0F-CE25-4AFD-9F78-2BA812CE6162}" type="datetimeFigureOut">
              <a:rPr lang="ko-KR" altLang="en-US"/>
              <a:pPr>
                <a:defRPr/>
              </a:pPr>
              <a:t>2017-09-29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D4ADE60-DE55-4B30-B8A1-66A570EB0F1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DCB918E0-15F6-488B-A141-469FFD296970}" type="datetimeFigureOut">
              <a:rPr lang="ko-KR" altLang="en-US"/>
              <a:pPr>
                <a:defRPr/>
              </a:pPr>
              <a:t>2017-09-29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6250AFA-0115-4F8A-8B75-7309B0F43A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53975" y="53975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문 서 명</a:t>
            </a:r>
          </a:p>
        </p:txBody>
      </p:sp>
      <p:sp>
        <p:nvSpPr>
          <p:cNvPr id="3" name="직사각형 2"/>
          <p:cNvSpPr/>
          <p:nvPr userDrawn="1"/>
        </p:nvSpPr>
        <p:spPr bwMode="auto">
          <a:xfrm>
            <a:off x="3114675" y="53975"/>
            <a:ext cx="719138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latin typeface="+mj-ea"/>
                <a:ea typeface="+mj-ea"/>
              </a:rPr>
              <a:t>Ver.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 userDrawn="1"/>
        </p:nvSpPr>
        <p:spPr bwMode="auto">
          <a:xfrm>
            <a:off x="53975" y="593725"/>
            <a:ext cx="9018588" cy="619283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solidFill>
                <a:srgbClr val="00206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53975" y="233363"/>
            <a:ext cx="900113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시스템명</a:t>
            </a:r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54000" y="414000"/>
            <a:ext cx="900000" cy="1800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단위업무</a:t>
            </a:r>
            <a:endParaRPr kumimoji="0" lang="ko-KR" altLang="en-US" sz="800" b="0" dirty="0">
              <a:ln w="3175">
                <a:solidFill>
                  <a:schemeClr val="tx1"/>
                </a:solidFill>
              </a:ln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954088" y="233363"/>
            <a:ext cx="3600450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54088" y="414338"/>
            <a:ext cx="3600450" cy="179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3833813" y="53975"/>
            <a:ext cx="720725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latin typeface="+mj-ea"/>
                <a:ea typeface="+mj-ea"/>
              </a:rPr>
              <a:t>1.0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 userDrawn="1"/>
        </p:nvSpPr>
        <p:spPr bwMode="auto">
          <a:xfrm>
            <a:off x="4572000" y="53975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작 성 자</a:t>
            </a:r>
          </a:p>
        </p:txBody>
      </p:sp>
      <p:sp>
        <p:nvSpPr>
          <p:cNvPr id="11" name="직사각형 10"/>
          <p:cNvSpPr/>
          <p:nvPr userDrawn="1"/>
        </p:nvSpPr>
        <p:spPr bwMode="auto">
          <a:xfrm>
            <a:off x="6911975" y="53975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작성일자</a:t>
            </a:r>
          </a:p>
        </p:txBody>
      </p:sp>
      <p:sp>
        <p:nvSpPr>
          <p:cNvPr id="12" name="직사각형 11"/>
          <p:cNvSpPr/>
          <p:nvPr userDrawn="1"/>
        </p:nvSpPr>
        <p:spPr bwMode="auto">
          <a:xfrm>
            <a:off x="4572000" y="233363"/>
            <a:ext cx="900113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시스템구분</a:t>
            </a:r>
          </a:p>
        </p:txBody>
      </p:sp>
      <p:sp>
        <p:nvSpPr>
          <p:cNvPr id="13" name="직사각형 12"/>
          <p:cNvSpPr/>
          <p:nvPr userDrawn="1"/>
        </p:nvSpPr>
        <p:spPr bwMode="auto">
          <a:xfrm>
            <a:off x="4572000" y="414338"/>
            <a:ext cx="900113" cy="179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디렉토리</a:t>
            </a:r>
          </a:p>
        </p:txBody>
      </p:sp>
      <p:sp>
        <p:nvSpPr>
          <p:cNvPr id="14" name="직사각형 13"/>
          <p:cNvSpPr/>
          <p:nvPr userDrawn="1"/>
        </p:nvSpPr>
        <p:spPr bwMode="auto">
          <a:xfrm>
            <a:off x="5472113" y="53975"/>
            <a:ext cx="1439862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신정균</a:t>
            </a: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5472113" y="233363"/>
            <a:ext cx="1439862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 userDrawn="1"/>
        </p:nvSpPr>
        <p:spPr bwMode="auto">
          <a:xfrm>
            <a:off x="5472113" y="414338"/>
            <a:ext cx="3600450" cy="179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 userDrawn="1"/>
        </p:nvSpPr>
        <p:spPr bwMode="auto">
          <a:xfrm>
            <a:off x="7812088" y="53975"/>
            <a:ext cx="1260475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 userDrawn="1"/>
        </p:nvSpPr>
        <p:spPr bwMode="auto">
          <a:xfrm>
            <a:off x="6911975" y="234950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latin typeface="+mj-ea"/>
                <a:ea typeface="+mj-ea"/>
              </a:rPr>
              <a:t>Page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 userDrawn="1"/>
        </p:nvSpPr>
        <p:spPr bwMode="auto">
          <a:xfrm>
            <a:off x="7813675" y="234950"/>
            <a:ext cx="1260475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7F442F58-42A1-41F0-80D3-3D5C3925ABCC}" type="datetimeFigureOut">
              <a:rPr lang="ko-KR" altLang="en-US"/>
              <a:pPr>
                <a:defRPr/>
              </a:pPr>
              <a:t>2017-09-29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698844F3-7E03-4044-9250-DAFF2E2E434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886512B4-8811-4393-A9B9-0D5F2A39B907}" type="datetimeFigureOut">
              <a:rPr lang="ko-KR" altLang="en-US"/>
              <a:pPr>
                <a:defRPr/>
              </a:pPr>
              <a:t>2017-09-29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5E00FC61-3E64-4B37-8D3D-0B2E771CFFA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5ADEB4E5-1FFA-4606-9A89-2E650520A0EC}" type="datetimeFigureOut">
              <a:rPr lang="ko-KR" altLang="en-US"/>
              <a:pPr>
                <a:defRPr/>
              </a:pPr>
              <a:t>2017-09-29</a:t>
            </a:fld>
            <a:endParaRPr lang="ko-KR" alt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BFF9E703-0DBF-47BA-8368-935E4B7EA2D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7776DEE4-D38A-42CC-BE95-F43504803CFB}" type="datetimeFigureOut">
              <a:rPr lang="ko-KR" altLang="en-US"/>
              <a:pPr>
                <a:defRPr/>
              </a:pPr>
              <a:t>2017-09-29</a:t>
            </a:fld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A941DAE8-5E6E-4FAB-B93D-7A9A630A13F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47C7429C-006A-42F2-8F3B-C0390967AEA7}" type="datetimeFigureOut">
              <a:rPr lang="ko-KR" altLang="en-US"/>
              <a:pPr>
                <a:defRPr/>
              </a:pPr>
              <a:t>2017-09-29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5A578EDB-E745-4CE8-92E1-93E483D5316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533A269A-1F1C-4ADC-96BE-84FB996707F5}" type="datetimeFigureOut">
              <a:rPr lang="ko-KR" altLang="en-US"/>
              <a:pPr>
                <a:defRPr/>
              </a:pPr>
              <a:t>2017-09-29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05569004-D5DE-4B4E-8711-B59967CC862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 bwMode="auto">
          <a:xfrm>
            <a:off x="53975" y="53975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문 서 명</a:t>
            </a:r>
          </a:p>
        </p:txBody>
      </p:sp>
      <p:sp>
        <p:nvSpPr>
          <p:cNvPr id="40" name="직사각형 39"/>
          <p:cNvSpPr/>
          <p:nvPr/>
        </p:nvSpPr>
        <p:spPr bwMode="auto">
          <a:xfrm>
            <a:off x="3114675" y="53975"/>
            <a:ext cx="719138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latin typeface="+mj-ea"/>
                <a:ea typeface="+mj-ea"/>
              </a:rPr>
              <a:t>Ver.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53975" y="593725"/>
            <a:ext cx="9018588" cy="619283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solidFill>
                <a:srgbClr val="00206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53975" y="233363"/>
            <a:ext cx="900113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시스템명</a:t>
            </a:r>
          </a:p>
        </p:txBody>
      </p:sp>
      <p:sp>
        <p:nvSpPr>
          <p:cNvPr id="43" name="직사각형 42"/>
          <p:cNvSpPr/>
          <p:nvPr/>
        </p:nvSpPr>
        <p:spPr bwMode="auto">
          <a:xfrm>
            <a:off x="54000" y="414000"/>
            <a:ext cx="900000" cy="1800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단위업무</a:t>
            </a:r>
            <a:endParaRPr kumimoji="0" lang="ko-KR" altLang="en-US" sz="800" b="0" dirty="0">
              <a:ln w="3175">
                <a:solidFill>
                  <a:schemeClr val="tx1"/>
                </a:solidFill>
              </a:ln>
              <a:latin typeface="+mj-ea"/>
              <a:ea typeface="+mj-ea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954088" y="53975"/>
            <a:ext cx="2160587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r>
              <a:rPr kumimoji="0" lang="ko-KR" altLang="en-US" sz="800" b="0" dirty="0" err="1">
                <a:latin typeface="+mj-ea"/>
                <a:ea typeface="+mj-ea"/>
              </a:rPr>
              <a:t>샘플앱</a:t>
            </a:r>
            <a:r>
              <a:rPr kumimoji="0" lang="ko-KR" altLang="en-US" sz="800" b="0" dirty="0">
                <a:latin typeface="+mj-ea"/>
                <a:ea typeface="+mj-ea"/>
              </a:rPr>
              <a:t>  </a:t>
            </a:r>
            <a:r>
              <a:rPr kumimoji="0" lang="en-US" altLang="ko-KR" sz="800" b="0" dirty="0">
                <a:latin typeface="+mj-ea"/>
                <a:ea typeface="+mj-ea"/>
              </a:rPr>
              <a:t>App </a:t>
            </a:r>
            <a:r>
              <a:rPr kumimoji="0" lang="ko-KR" altLang="en-US" sz="800" b="0" dirty="0">
                <a:latin typeface="+mj-ea"/>
                <a:ea typeface="+mj-ea"/>
              </a:rPr>
              <a:t>스토리보드</a:t>
            </a:r>
          </a:p>
        </p:txBody>
      </p:sp>
      <p:sp>
        <p:nvSpPr>
          <p:cNvPr id="45" name="직사각형 44"/>
          <p:cNvSpPr/>
          <p:nvPr/>
        </p:nvSpPr>
        <p:spPr bwMode="auto">
          <a:xfrm>
            <a:off x="954088" y="233363"/>
            <a:ext cx="3600450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954088" y="414338"/>
            <a:ext cx="3600450" cy="179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3833813" y="53975"/>
            <a:ext cx="720725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latin typeface="+mj-ea"/>
                <a:ea typeface="+mj-ea"/>
              </a:rPr>
              <a:t>1.0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4572000" y="53975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작 성 자</a:t>
            </a:r>
          </a:p>
        </p:txBody>
      </p:sp>
      <p:sp>
        <p:nvSpPr>
          <p:cNvPr id="49" name="직사각형 48"/>
          <p:cNvSpPr/>
          <p:nvPr/>
        </p:nvSpPr>
        <p:spPr bwMode="auto">
          <a:xfrm>
            <a:off x="6911975" y="53975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작성일자</a:t>
            </a:r>
          </a:p>
        </p:txBody>
      </p:sp>
      <p:sp>
        <p:nvSpPr>
          <p:cNvPr id="50" name="직사각형 49"/>
          <p:cNvSpPr/>
          <p:nvPr/>
        </p:nvSpPr>
        <p:spPr bwMode="auto">
          <a:xfrm>
            <a:off x="4572000" y="233363"/>
            <a:ext cx="900113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시스템구분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4572000" y="414338"/>
            <a:ext cx="900113" cy="179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디렉토리</a:t>
            </a:r>
          </a:p>
        </p:txBody>
      </p:sp>
      <p:sp>
        <p:nvSpPr>
          <p:cNvPr id="52" name="직사각형 51"/>
          <p:cNvSpPr/>
          <p:nvPr/>
        </p:nvSpPr>
        <p:spPr bwMode="auto">
          <a:xfrm>
            <a:off x="5472113" y="53975"/>
            <a:ext cx="1439862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5472113" y="233363"/>
            <a:ext cx="1439862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5472113" y="414338"/>
            <a:ext cx="3600450" cy="179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7812088" y="53975"/>
            <a:ext cx="1260475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6911975" y="234950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latin typeface="+mj-ea"/>
                <a:ea typeface="+mj-ea"/>
              </a:rPr>
              <a:t>Page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044" name="TextBox 56"/>
          <p:cNvSpPr txBox="1">
            <a:spLocks noChangeArrowheads="1"/>
          </p:cNvSpPr>
          <p:nvPr/>
        </p:nvSpPr>
        <p:spPr bwMode="auto">
          <a:xfrm>
            <a:off x="7812088" y="34925"/>
            <a:ext cx="12604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kumimoji="0" lang="en-US" altLang="ko-KR" sz="800" b="0" smtClean="0">
                <a:latin typeface="맑은 고딕" pitchFamily="50" charset="-127"/>
                <a:ea typeface="맑은 고딕" pitchFamily="50" charset="-127"/>
              </a:rPr>
              <a:t>2012. 12. 05.</a:t>
            </a:r>
            <a:endParaRPr kumimoji="0" lang="ko-KR" altLang="en-US" sz="800" b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7813675" y="234950"/>
            <a:ext cx="1260475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046" name="직사각형 58"/>
          <p:cNvSpPr>
            <a:spLocks noChangeArrowheads="1"/>
          </p:cNvSpPr>
          <p:nvPr/>
        </p:nvSpPr>
        <p:spPr bwMode="auto">
          <a:xfrm>
            <a:off x="7812088" y="246063"/>
            <a:ext cx="1260475" cy="179387"/>
          </a:xfrm>
          <a:prstGeom prst="rect">
            <a:avLst/>
          </a:prstGeom>
          <a:noFill/>
          <a:ln w="3175">
            <a:noFill/>
            <a:round/>
            <a:headEnd/>
            <a:tailEnd type="triangle" w="med" len="med"/>
          </a:ln>
        </p:spPr>
        <p:txBody>
          <a:bodyPr anchor="ctr"/>
          <a:lstStyle/>
          <a:p>
            <a:pPr algn="ctr"/>
            <a:fld id="{63CF1D1A-8418-4044-8FFD-950ED2335255}" type="slidenum">
              <a:rPr lang="ko-KR" altLang="en-US" sz="800" b="0">
                <a:latin typeface="맑은 고딕" pitchFamily="50" charset="-127"/>
                <a:ea typeface="맑은 고딕" pitchFamily="50" charset="-127"/>
              </a:rPr>
              <a:pPr algn="ctr"/>
              <a:t>‹#›</a:t>
            </a:fld>
            <a:endParaRPr lang="ko-KR" altLang="en-US" sz="8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7" name="TextBox 22"/>
          <p:cNvSpPr txBox="1">
            <a:spLocks noChangeArrowheads="1"/>
          </p:cNvSpPr>
          <p:nvPr/>
        </p:nvSpPr>
        <p:spPr bwMode="auto">
          <a:xfrm>
            <a:off x="5472113" y="222250"/>
            <a:ext cx="14398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kumimoji="0" lang="ko-KR" altLang="en-US" sz="800" b="0" smtClean="0"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kumimoji="0" lang="en-US" altLang="ko-KR" sz="800" b="0" smtClean="0">
                <a:latin typeface="맑은 고딕" pitchFamily="50" charset="-127"/>
                <a:ea typeface="맑은 고딕" pitchFamily="50" charset="-127"/>
              </a:rPr>
              <a:t>(Client)</a:t>
            </a:r>
            <a:endParaRPr kumimoji="0" lang="ko-KR" altLang="en-US" sz="800" b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719" r:id="rId1"/>
    <p:sldLayoutId id="2147489720" r:id="rId2"/>
    <p:sldLayoutId id="2147489721" r:id="rId3"/>
    <p:sldLayoutId id="2147489722" r:id="rId4"/>
    <p:sldLayoutId id="2147489723" r:id="rId5"/>
    <p:sldLayoutId id="2147489724" r:id="rId6"/>
    <p:sldLayoutId id="2147489725" r:id="rId7"/>
    <p:sldLayoutId id="2147489726" r:id="rId8"/>
    <p:sldLayoutId id="2147489727" r:id="rId9"/>
    <p:sldLayoutId id="2147489728" r:id="rId10"/>
    <p:sldLayoutId id="2147489729" r:id="rId11"/>
    <p:sldLayoutId id="2147489730" r:id="rId12"/>
    <p:sldLayoutId id="2147489718" r:id="rId13"/>
    <p:sldLayoutId id="2147489731" r:id="rId14"/>
    <p:sldLayoutId id="2147489732" r:id="rId1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3975" y="53975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문 서 명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3114675" y="53975"/>
            <a:ext cx="719138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latin typeface="+mj-ea"/>
                <a:ea typeface="+mj-ea"/>
              </a:rPr>
              <a:t>Ver.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7272338" y="846138"/>
            <a:ext cx="1800225" cy="329723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3975" y="593725"/>
            <a:ext cx="7218363" cy="619283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272338" y="593725"/>
            <a:ext cx="1800225" cy="252413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dirty="0">
                <a:latin typeface="+mj-ea"/>
                <a:ea typeface="+mj-ea"/>
              </a:rPr>
              <a:t>화면설계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7272338" y="4143375"/>
            <a:ext cx="1800225" cy="252413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dirty="0">
                <a:latin typeface="+mj-ea"/>
                <a:ea typeface="+mj-ea"/>
              </a:rPr>
              <a:t>개발사항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53975" y="233363"/>
            <a:ext cx="900113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시스템명</a:t>
            </a:r>
          </a:p>
        </p:txBody>
      </p:sp>
      <p:sp>
        <p:nvSpPr>
          <p:cNvPr id="14" name="직사각형 13"/>
          <p:cNvSpPr/>
          <p:nvPr/>
        </p:nvSpPr>
        <p:spPr bwMode="auto">
          <a:xfrm>
            <a:off x="54000" y="414000"/>
            <a:ext cx="900000" cy="1800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단위업무</a:t>
            </a:r>
            <a:endParaRPr kumimoji="0" lang="ko-KR" altLang="en-US" sz="800" b="0" dirty="0">
              <a:ln w="3175">
                <a:solidFill>
                  <a:schemeClr val="tx1"/>
                </a:solidFill>
              </a:ln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954088" y="233363"/>
            <a:ext cx="3600450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954088" y="414338"/>
            <a:ext cx="3600450" cy="179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3833813" y="53975"/>
            <a:ext cx="720725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latin typeface="+mj-ea"/>
                <a:ea typeface="+mj-ea"/>
              </a:rPr>
              <a:t>1.0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4572000" y="53975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작 성 자</a:t>
            </a:r>
          </a:p>
        </p:txBody>
      </p:sp>
      <p:sp>
        <p:nvSpPr>
          <p:cNvPr id="19" name="직사각형 18"/>
          <p:cNvSpPr/>
          <p:nvPr/>
        </p:nvSpPr>
        <p:spPr bwMode="auto">
          <a:xfrm>
            <a:off x="6911975" y="53975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작성일자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4572000" y="233363"/>
            <a:ext cx="900113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시스템구분</a:t>
            </a:r>
          </a:p>
        </p:txBody>
      </p:sp>
      <p:sp>
        <p:nvSpPr>
          <p:cNvPr id="21" name="직사각형 20"/>
          <p:cNvSpPr/>
          <p:nvPr/>
        </p:nvSpPr>
        <p:spPr bwMode="auto">
          <a:xfrm>
            <a:off x="4572000" y="414338"/>
            <a:ext cx="900113" cy="179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디렉토리</a:t>
            </a:r>
          </a:p>
        </p:txBody>
      </p:sp>
      <p:sp>
        <p:nvSpPr>
          <p:cNvPr id="22" name="직사각형 21"/>
          <p:cNvSpPr/>
          <p:nvPr/>
        </p:nvSpPr>
        <p:spPr bwMode="auto">
          <a:xfrm>
            <a:off x="5472113" y="53975"/>
            <a:ext cx="1439862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5472113" y="233363"/>
            <a:ext cx="3600450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5472113" y="414338"/>
            <a:ext cx="3600450" cy="179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7812088" y="53975"/>
            <a:ext cx="1260475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7272338" y="4394200"/>
            <a:ext cx="1800225" cy="2392363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b="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6911975" y="234950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latin typeface="+mj-ea"/>
                <a:ea typeface="+mj-ea"/>
              </a:rPr>
              <a:t>Page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2071" name="TextBox 41"/>
          <p:cNvSpPr txBox="1">
            <a:spLocks noChangeArrowheads="1"/>
          </p:cNvSpPr>
          <p:nvPr/>
        </p:nvSpPr>
        <p:spPr bwMode="auto">
          <a:xfrm>
            <a:off x="7286625" y="857250"/>
            <a:ext cx="18573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r>
              <a:rPr lang="en-US" altLang="ko-KR" sz="900" b="0" smtClean="0">
                <a:latin typeface="맑은 고딕" pitchFamily="50" charset="-127"/>
                <a:ea typeface="맑은 고딕" pitchFamily="50" charset="-127"/>
              </a:rPr>
              <a:t>1. </a:t>
            </a:r>
          </a:p>
        </p:txBody>
      </p:sp>
      <p:sp>
        <p:nvSpPr>
          <p:cNvPr id="2072" name="TextBox 41"/>
          <p:cNvSpPr txBox="1">
            <a:spLocks noChangeArrowheads="1"/>
          </p:cNvSpPr>
          <p:nvPr/>
        </p:nvSpPr>
        <p:spPr bwMode="auto">
          <a:xfrm>
            <a:off x="7275513" y="4394200"/>
            <a:ext cx="18573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r>
              <a:rPr lang="en-US" altLang="ko-KR" sz="900" b="0" smtClean="0">
                <a:latin typeface="맑은 고딕" pitchFamily="50" charset="-127"/>
                <a:ea typeface="맑은 고딕" pitchFamily="50" charset="-127"/>
              </a:rPr>
              <a:t>1. </a:t>
            </a:r>
          </a:p>
        </p:txBody>
      </p:sp>
      <p:sp>
        <p:nvSpPr>
          <p:cNvPr id="2073" name="직사각형 31"/>
          <p:cNvSpPr>
            <a:spLocks noChangeArrowheads="1"/>
          </p:cNvSpPr>
          <p:nvPr/>
        </p:nvSpPr>
        <p:spPr bwMode="auto">
          <a:xfrm>
            <a:off x="7812088" y="246063"/>
            <a:ext cx="1260475" cy="179387"/>
          </a:xfrm>
          <a:prstGeom prst="rect">
            <a:avLst/>
          </a:prstGeom>
          <a:noFill/>
          <a:ln w="3175">
            <a:noFill/>
            <a:round/>
            <a:headEnd/>
            <a:tailEnd type="triangle" w="med" len="med"/>
          </a:ln>
        </p:spPr>
        <p:txBody>
          <a:bodyPr anchor="ctr"/>
          <a:lstStyle/>
          <a:p>
            <a:pPr algn="ctr"/>
            <a:fld id="{62342E77-5AD9-4D80-97C2-E8D7D90C096D}" type="slidenum">
              <a:rPr lang="ko-KR" altLang="en-US" sz="800" b="0">
                <a:latin typeface="맑은 고딕" pitchFamily="50" charset="-127"/>
                <a:ea typeface="맑은 고딕" pitchFamily="50" charset="-127"/>
              </a:rPr>
              <a:pPr algn="ctr"/>
              <a:t>‹#›</a:t>
            </a:fld>
            <a:endParaRPr lang="ko-KR" altLang="en-US" sz="8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74" name="TextBox 32"/>
          <p:cNvSpPr txBox="1">
            <a:spLocks noChangeArrowheads="1"/>
          </p:cNvSpPr>
          <p:nvPr/>
        </p:nvSpPr>
        <p:spPr bwMode="auto">
          <a:xfrm>
            <a:off x="5472113" y="222250"/>
            <a:ext cx="14398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kumimoji="0" lang="ko-KR" altLang="en-US" sz="800" b="0" smtClean="0"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kumimoji="0" lang="en-US" altLang="ko-KR" sz="800" b="0" smtClean="0">
                <a:latin typeface="맑은 고딕" pitchFamily="50" charset="-127"/>
                <a:ea typeface="맑은 고딕" pitchFamily="50" charset="-127"/>
              </a:rPr>
              <a:t>(Client)</a:t>
            </a:r>
            <a:endParaRPr kumimoji="0" lang="ko-KR" altLang="en-US" sz="800" b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954088" y="53975"/>
            <a:ext cx="2160587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r>
              <a:rPr kumimoji="0" lang="ko-KR" altLang="en-US" sz="800" b="0" dirty="0" err="1">
                <a:latin typeface="+mj-ea"/>
                <a:ea typeface="+mj-ea"/>
              </a:rPr>
              <a:t>샘플앱</a:t>
            </a:r>
            <a:r>
              <a:rPr kumimoji="0" lang="ko-KR" altLang="en-US" sz="800" b="0" dirty="0">
                <a:latin typeface="+mj-ea"/>
                <a:ea typeface="+mj-ea"/>
              </a:rPr>
              <a:t> </a:t>
            </a:r>
            <a:r>
              <a:rPr kumimoji="0" lang="en-US" altLang="ko-KR" sz="800" b="0" dirty="0">
                <a:latin typeface="+mj-ea"/>
                <a:ea typeface="+mj-ea"/>
              </a:rPr>
              <a:t>App </a:t>
            </a:r>
            <a:r>
              <a:rPr kumimoji="0" lang="ko-KR" altLang="en-US" sz="800" b="0" dirty="0">
                <a:latin typeface="+mj-ea"/>
                <a:ea typeface="+mj-ea"/>
              </a:rPr>
              <a:t>스토리보드</a:t>
            </a:r>
          </a:p>
        </p:txBody>
      </p:sp>
      <p:sp>
        <p:nvSpPr>
          <p:cNvPr id="2076" name="TextBox 34"/>
          <p:cNvSpPr txBox="1">
            <a:spLocks noChangeArrowheads="1"/>
          </p:cNvSpPr>
          <p:nvPr/>
        </p:nvSpPr>
        <p:spPr bwMode="auto">
          <a:xfrm>
            <a:off x="7812088" y="34925"/>
            <a:ext cx="12604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kumimoji="0" lang="en-US" altLang="ko-KR" sz="800" b="0" smtClean="0">
                <a:latin typeface="맑은 고딕" pitchFamily="50" charset="-127"/>
                <a:ea typeface="맑은 고딕" pitchFamily="50" charset="-127"/>
              </a:rPr>
              <a:t>2012. 12. 05</a:t>
            </a:r>
            <a:endParaRPr kumimoji="0" lang="ko-KR" altLang="en-US" sz="800" b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733" r:id="rId1"/>
    <p:sldLayoutId id="2147489734" r:id="rId2"/>
    <p:sldLayoutId id="2147489735" r:id="rId3"/>
    <p:sldLayoutId id="2147489736" r:id="rId4"/>
    <p:sldLayoutId id="2147489737" r:id="rId5"/>
    <p:sldLayoutId id="2147489738" r:id="rId6"/>
    <p:sldLayoutId id="2147489739" r:id="rId7"/>
    <p:sldLayoutId id="2147489740" r:id="rId8"/>
    <p:sldLayoutId id="2147489741" r:id="rId9"/>
    <p:sldLayoutId id="2147489742" r:id="rId10"/>
    <p:sldLayoutId id="2147489743" r:id="rId11"/>
    <p:sldLayoutId id="2147489744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3975" y="53975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문 서 명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3114675" y="53975"/>
            <a:ext cx="719138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latin typeface="+mj-ea"/>
                <a:ea typeface="+mj-ea"/>
              </a:rPr>
              <a:t>Ver.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7272338" y="846138"/>
            <a:ext cx="1800225" cy="329723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3975" y="593725"/>
            <a:ext cx="7218363" cy="619283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272338" y="593725"/>
            <a:ext cx="1800225" cy="252413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dirty="0">
                <a:latin typeface="+mj-ea"/>
                <a:ea typeface="+mj-ea"/>
              </a:rPr>
              <a:t>화면설계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7272338" y="4143375"/>
            <a:ext cx="1800225" cy="252413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dirty="0">
                <a:latin typeface="+mj-ea"/>
                <a:ea typeface="+mj-ea"/>
              </a:rPr>
              <a:t>개발사항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53975" y="233363"/>
            <a:ext cx="900113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시스템명</a:t>
            </a:r>
          </a:p>
        </p:txBody>
      </p:sp>
      <p:sp>
        <p:nvSpPr>
          <p:cNvPr id="14" name="직사각형 13"/>
          <p:cNvSpPr/>
          <p:nvPr/>
        </p:nvSpPr>
        <p:spPr bwMode="auto">
          <a:xfrm>
            <a:off x="54000" y="414000"/>
            <a:ext cx="900000" cy="1800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단위업무</a:t>
            </a:r>
            <a:endParaRPr kumimoji="0" lang="ko-KR" altLang="en-US" sz="800" b="0" dirty="0">
              <a:ln w="3175">
                <a:solidFill>
                  <a:schemeClr val="tx1"/>
                </a:solidFill>
              </a:ln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954088" y="233363"/>
            <a:ext cx="3600450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954088" y="414338"/>
            <a:ext cx="3600450" cy="179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3833813" y="53975"/>
            <a:ext cx="720725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latin typeface="+mj-ea"/>
                <a:ea typeface="+mj-ea"/>
              </a:rPr>
              <a:t>1.0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4572000" y="53975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작 성 자</a:t>
            </a:r>
          </a:p>
        </p:txBody>
      </p:sp>
      <p:sp>
        <p:nvSpPr>
          <p:cNvPr id="19" name="직사각형 18"/>
          <p:cNvSpPr/>
          <p:nvPr/>
        </p:nvSpPr>
        <p:spPr bwMode="auto">
          <a:xfrm>
            <a:off x="6911975" y="53975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작성일자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4572000" y="233363"/>
            <a:ext cx="900113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시스템구분</a:t>
            </a:r>
          </a:p>
        </p:txBody>
      </p:sp>
      <p:sp>
        <p:nvSpPr>
          <p:cNvPr id="21" name="직사각형 20"/>
          <p:cNvSpPr/>
          <p:nvPr/>
        </p:nvSpPr>
        <p:spPr bwMode="auto">
          <a:xfrm>
            <a:off x="4572000" y="414338"/>
            <a:ext cx="900113" cy="179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디렉토리</a:t>
            </a:r>
          </a:p>
        </p:txBody>
      </p:sp>
      <p:sp>
        <p:nvSpPr>
          <p:cNvPr id="22" name="직사각형 21"/>
          <p:cNvSpPr/>
          <p:nvPr/>
        </p:nvSpPr>
        <p:spPr bwMode="auto">
          <a:xfrm>
            <a:off x="5472113" y="53975"/>
            <a:ext cx="1439862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5472113" y="233363"/>
            <a:ext cx="3600450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5472113" y="414338"/>
            <a:ext cx="3600450" cy="179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7812088" y="53975"/>
            <a:ext cx="1260475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7272338" y="4394200"/>
            <a:ext cx="1800225" cy="2392363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b="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6911975" y="234950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latin typeface="+mj-ea"/>
                <a:ea typeface="+mj-ea"/>
              </a:rPr>
              <a:t>Page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3095" name="TextBox 41"/>
          <p:cNvSpPr txBox="1">
            <a:spLocks noChangeArrowheads="1"/>
          </p:cNvSpPr>
          <p:nvPr/>
        </p:nvSpPr>
        <p:spPr bwMode="auto">
          <a:xfrm>
            <a:off x="7286625" y="857250"/>
            <a:ext cx="18573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r>
              <a:rPr lang="en-US" altLang="ko-KR" sz="900" b="0" smtClean="0">
                <a:latin typeface="맑은 고딕" pitchFamily="50" charset="-127"/>
                <a:ea typeface="맑은 고딕" pitchFamily="50" charset="-127"/>
              </a:rPr>
              <a:t>1. </a:t>
            </a:r>
          </a:p>
        </p:txBody>
      </p:sp>
      <p:sp>
        <p:nvSpPr>
          <p:cNvPr id="3096" name="TextBox 41"/>
          <p:cNvSpPr txBox="1">
            <a:spLocks noChangeArrowheads="1"/>
          </p:cNvSpPr>
          <p:nvPr/>
        </p:nvSpPr>
        <p:spPr bwMode="auto">
          <a:xfrm>
            <a:off x="7275513" y="4394200"/>
            <a:ext cx="18573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r>
              <a:rPr lang="en-US" altLang="ko-KR" sz="900" b="0" smtClean="0">
                <a:latin typeface="맑은 고딕" pitchFamily="50" charset="-127"/>
                <a:ea typeface="맑은 고딕" pitchFamily="50" charset="-127"/>
              </a:rPr>
              <a:t>1. </a:t>
            </a:r>
          </a:p>
        </p:txBody>
      </p:sp>
      <p:sp>
        <p:nvSpPr>
          <p:cNvPr id="3097" name="직사각형 31"/>
          <p:cNvSpPr>
            <a:spLocks noChangeArrowheads="1"/>
          </p:cNvSpPr>
          <p:nvPr/>
        </p:nvSpPr>
        <p:spPr bwMode="auto">
          <a:xfrm>
            <a:off x="7812088" y="246063"/>
            <a:ext cx="1260475" cy="179387"/>
          </a:xfrm>
          <a:prstGeom prst="rect">
            <a:avLst/>
          </a:prstGeom>
          <a:noFill/>
          <a:ln w="3175">
            <a:noFill/>
            <a:round/>
            <a:headEnd/>
            <a:tailEnd type="triangle" w="med" len="med"/>
          </a:ln>
        </p:spPr>
        <p:txBody>
          <a:bodyPr anchor="ctr"/>
          <a:lstStyle/>
          <a:p>
            <a:pPr algn="ctr"/>
            <a:fld id="{69F29DA2-B4DA-4EA1-8ADE-36042B211CE5}" type="slidenum">
              <a:rPr lang="ko-KR" altLang="en-US" sz="800" b="0">
                <a:latin typeface="맑은 고딕" pitchFamily="50" charset="-127"/>
                <a:ea typeface="맑은 고딕" pitchFamily="50" charset="-127"/>
              </a:rPr>
              <a:pPr algn="ctr"/>
              <a:t>‹#›</a:t>
            </a:fld>
            <a:endParaRPr lang="ko-KR" altLang="en-US" sz="8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98" name="TextBox 32"/>
          <p:cNvSpPr txBox="1">
            <a:spLocks noChangeArrowheads="1"/>
          </p:cNvSpPr>
          <p:nvPr/>
        </p:nvSpPr>
        <p:spPr bwMode="auto">
          <a:xfrm>
            <a:off x="5472113" y="222250"/>
            <a:ext cx="14398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kumimoji="0" lang="ko-KR" altLang="en-US" sz="800" b="0" smtClean="0"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kumimoji="0" lang="en-US" altLang="ko-KR" sz="800" b="0" smtClean="0">
                <a:latin typeface="맑은 고딕" pitchFamily="50" charset="-127"/>
                <a:ea typeface="맑은 고딕" pitchFamily="50" charset="-127"/>
              </a:rPr>
              <a:t>(Client)</a:t>
            </a:r>
            <a:endParaRPr kumimoji="0" lang="ko-KR" altLang="en-US" sz="800" b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954088" y="53975"/>
            <a:ext cx="2160587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800" b="0" dirty="0">
                <a:latin typeface="+mj-ea"/>
                <a:ea typeface="+mj-ea"/>
              </a:rPr>
              <a:t>App </a:t>
            </a:r>
            <a:r>
              <a:rPr kumimoji="0" lang="ko-KR" altLang="en-US" sz="800" b="0" dirty="0">
                <a:latin typeface="+mj-ea"/>
                <a:ea typeface="+mj-ea"/>
              </a:rPr>
              <a:t>스토리보드</a:t>
            </a:r>
          </a:p>
        </p:txBody>
      </p:sp>
      <p:sp>
        <p:nvSpPr>
          <p:cNvPr id="3100" name="TextBox 34"/>
          <p:cNvSpPr txBox="1">
            <a:spLocks noChangeArrowheads="1"/>
          </p:cNvSpPr>
          <p:nvPr/>
        </p:nvSpPr>
        <p:spPr bwMode="auto">
          <a:xfrm>
            <a:off x="7812088" y="34925"/>
            <a:ext cx="12604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kumimoji="0" lang="en-US" altLang="ko-KR" sz="800" b="0" smtClean="0">
                <a:latin typeface="맑은 고딕" pitchFamily="50" charset="-127"/>
                <a:ea typeface="맑은 고딕" pitchFamily="50" charset="-127"/>
              </a:rPr>
              <a:t>2012. 12. 05</a:t>
            </a:r>
            <a:endParaRPr kumimoji="0" lang="ko-KR" altLang="en-US" sz="800" b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745" r:id="rId1"/>
    <p:sldLayoutId id="2147489746" r:id="rId2"/>
    <p:sldLayoutId id="2147489747" r:id="rId3"/>
    <p:sldLayoutId id="2147489748" r:id="rId4"/>
    <p:sldLayoutId id="2147489749" r:id="rId5"/>
    <p:sldLayoutId id="2147489750" r:id="rId6"/>
    <p:sldLayoutId id="2147489751" r:id="rId7"/>
    <p:sldLayoutId id="2147489752" r:id="rId8"/>
    <p:sldLayoutId id="2147489753" r:id="rId9"/>
    <p:sldLayoutId id="2147489754" r:id="rId10"/>
    <p:sldLayoutId id="2147489755" r:id="rId11"/>
    <p:sldLayoutId id="2147489756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67"/>
          <p:cNvSpPr txBox="1">
            <a:spLocks noChangeArrowheads="1"/>
          </p:cNvSpPr>
          <p:nvPr/>
        </p:nvSpPr>
        <p:spPr bwMode="auto">
          <a:xfrm>
            <a:off x="2749550" y="4500563"/>
            <a:ext cx="36433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ko-KR" b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2013. 00. 00.</a:t>
            </a:r>
            <a:endParaRPr kumimoji="0" lang="ko-KR" altLang="en-US" b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011" name="Rectangle 7"/>
          <p:cNvSpPr>
            <a:spLocks noChangeArrowheads="1"/>
          </p:cNvSpPr>
          <p:nvPr/>
        </p:nvSpPr>
        <p:spPr bwMode="auto">
          <a:xfrm>
            <a:off x="6694488" y="2486025"/>
            <a:ext cx="14065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ko-KR" altLang="ko-KR" sz="200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3012" name="Rectangle 15"/>
          <p:cNvSpPr>
            <a:spLocks noChangeArrowheads="1"/>
          </p:cNvSpPr>
          <p:nvPr/>
        </p:nvSpPr>
        <p:spPr bwMode="auto">
          <a:xfrm>
            <a:off x="0" y="1982788"/>
            <a:ext cx="9144000" cy="731837"/>
          </a:xfrm>
          <a:prstGeom prst="rect">
            <a:avLst/>
          </a:prstGeom>
          <a:solidFill>
            <a:srgbClr val="0000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13" name="TextBox 67"/>
          <p:cNvSpPr txBox="1">
            <a:spLocks noChangeArrowheads="1"/>
          </p:cNvSpPr>
          <p:nvPr/>
        </p:nvSpPr>
        <p:spPr bwMode="auto">
          <a:xfrm>
            <a:off x="809625" y="2036763"/>
            <a:ext cx="7500938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3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샘플앱 스토리보드</a:t>
            </a:r>
          </a:p>
          <a:p>
            <a:pPr algn="ctr"/>
            <a:endParaRPr kumimoji="0" lang="en-US" altLang="ko-KR" sz="160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kumimoji="0" lang="en-US" altLang="ko-KR" b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Version 1.0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/>
          <p:cNvSpPr/>
          <p:nvPr/>
        </p:nvSpPr>
        <p:spPr>
          <a:xfrm>
            <a:off x="1547813" y="765175"/>
            <a:ext cx="4248150" cy="56435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4" name="TextBox 41"/>
          <p:cNvSpPr txBox="1">
            <a:spLocks noChangeArrowheads="1"/>
          </p:cNvSpPr>
          <p:nvPr/>
        </p:nvSpPr>
        <p:spPr bwMode="auto">
          <a:xfrm>
            <a:off x="7286625" y="857250"/>
            <a:ext cx="18573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1. BI</a:t>
            </a:r>
          </a:p>
          <a:p>
            <a:pPr marL="342900" indent="-342900">
              <a:defRPr/>
            </a:pP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2. </a:t>
            </a:r>
            <a:r>
              <a:rPr lang="ko-KR" altLang="en-US" sz="900" b="0" dirty="0">
                <a:latin typeface="+mj-ea"/>
                <a:ea typeface="+mj-ea"/>
              </a:rPr>
              <a:t>리스트 </a:t>
            </a:r>
            <a:r>
              <a:rPr lang="ko-KR" altLang="en-US" sz="900" b="0" dirty="0" err="1">
                <a:latin typeface="+mj-ea"/>
                <a:ea typeface="+mj-ea"/>
              </a:rPr>
              <a:t>새로고침</a:t>
            </a: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3. PR</a:t>
            </a:r>
            <a:r>
              <a:rPr lang="ko-KR" altLang="en-US" sz="900" b="0" dirty="0">
                <a:latin typeface="+mj-ea"/>
                <a:ea typeface="+mj-ea"/>
              </a:rPr>
              <a:t>리스트 정렬순서</a:t>
            </a: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endParaRPr lang="en-US" altLang="ko-KR" sz="900" b="0" dirty="0">
              <a:latin typeface="+mj-ea"/>
              <a:ea typeface="+mj-ea"/>
            </a:endParaRP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5475288" y="400050"/>
            <a:ext cx="359886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홈 </a:t>
            </a:r>
            <a:r>
              <a:rPr kumimoji="0" lang="en-US" altLang="ko-KR" sz="800" b="0" dirty="0">
                <a:latin typeface="+mj-ea"/>
                <a:ea typeface="+mj-ea"/>
              </a:rPr>
              <a:t>&gt; PR</a:t>
            </a:r>
            <a:r>
              <a:rPr kumimoji="0" lang="ko-KR" altLang="en-US" sz="800" b="0" dirty="0">
                <a:latin typeface="+mj-ea"/>
                <a:ea typeface="+mj-ea"/>
              </a:rPr>
              <a:t>리스트 </a:t>
            </a:r>
            <a:endParaRPr kumimoji="0" lang="ko-KR" altLang="en-US" sz="800" b="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62025" y="398463"/>
            <a:ext cx="360045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 err="1">
                <a:latin typeface="+mj-ea"/>
                <a:ea typeface="+mj-ea"/>
              </a:rPr>
              <a:t>메인페이지</a:t>
            </a:r>
            <a:r>
              <a:rPr kumimoji="0" lang="ko-KR" altLang="en-US" sz="800" b="0" dirty="0">
                <a:latin typeface="+mj-ea"/>
                <a:ea typeface="+mj-ea"/>
              </a:rPr>
              <a:t> </a:t>
            </a:r>
            <a:r>
              <a:rPr kumimoji="0" lang="en-US" altLang="ko-KR" sz="800" b="0" dirty="0">
                <a:latin typeface="+mj-ea"/>
                <a:ea typeface="+mj-ea"/>
              </a:rPr>
              <a:t>(PR</a:t>
            </a:r>
            <a:r>
              <a:rPr kumimoji="0" lang="ko-KR" altLang="en-US" sz="800" b="0" dirty="0">
                <a:latin typeface="+mj-ea"/>
                <a:ea typeface="+mj-ea"/>
              </a:rPr>
              <a:t>리스트</a:t>
            </a:r>
            <a:r>
              <a:rPr kumimoji="0" lang="en-US" altLang="ko-KR" sz="800" b="0" dirty="0">
                <a:latin typeface="+mj-ea"/>
                <a:ea typeface="+mj-ea"/>
              </a:rPr>
              <a:t>)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54" name="TextBox 41"/>
          <p:cNvSpPr txBox="1">
            <a:spLocks noChangeArrowheads="1"/>
          </p:cNvSpPr>
          <p:nvPr/>
        </p:nvSpPr>
        <p:spPr bwMode="auto">
          <a:xfrm>
            <a:off x="7275513" y="4397375"/>
            <a:ext cx="1857375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1.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571625" y="785813"/>
            <a:ext cx="4214813" cy="3698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endParaRPr lang="ko-KR" altLang="en-US" b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/>
        </p:nvGraphicFramePr>
        <p:xfrm>
          <a:off x="1560513" y="1143000"/>
          <a:ext cx="4225926" cy="3571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8642"/>
                <a:gridCol w="1408642"/>
                <a:gridCol w="1408642"/>
              </a:tblGrid>
              <a:tr h="3571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추천</a:t>
                      </a:r>
                      <a:r>
                        <a:rPr lang="en-US" altLang="ko-KR" sz="1000" dirty="0" smtClean="0"/>
                        <a:t>PR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APP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인기</a:t>
                      </a:r>
                      <a:r>
                        <a:rPr lang="en-US" altLang="ko-KR" sz="1000" dirty="0" smtClean="0"/>
                        <a:t>PR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APP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신규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PR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APP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52242" name="그룹 21"/>
          <p:cNvGrpSpPr>
            <a:grpSpLocks/>
          </p:cNvGrpSpPr>
          <p:nvPr/>
        </p:nvGrpSpPr>
        <p:grpSpPr bwMode="auto">
          <a:xfrm>
            <a:off x="1428750" y="1171575"/>
            <a:ext cx="500063" cy="246063"/>
            <a:chOff x="1995488" y="1785938"/>
            <a:chExt cx="500062" cy="246062"/>
          </a:xfrm>
        </p:grpSpPr>
        <p:sp>
          <p:nvSpPr>
            <p:cNvPr id="82" name="타원 81"/>
            <p:cNvSpPr/>
            <p:nvPr/>
          </p:nvSpPr>
          <p:spPr bwMode="auto">
            <a:xfrm>
              <a:off x="2043113" y="1844676"/>
              <a:ext cx="142875" cy="1428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83" name="TextBox 82"/>
            <p:cNvSpPr txBox="1"/>
            <p:nvPr/>
          </p:nvSpPr>
          <p:spPr bwMode="auto">
            <a:xfrm>
              <a:off x="1995488" y="1785938"/>
              <a:ext cx="500062" cy="2460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1" name="TextBox 41"/>
          <p:cNvSpPr txBox="1">
            <a:spLocks noChangeArrowheads="1"/>
          </p:cNvSpPr>
          <p:nvPr/>
        </p:nvSpPr>
        <p:spPr bwMode="auto">
          <a:xfrm>
            <a:off x="7275513" y="4395788"/>
            <a:ext cx="1868487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1. </a:t>
            </a:r>
            <a:r>
              <a:rPr lang="ko-KR" altLang="en-US" sz="900" b="0" dirty="0">
                <a:latin typeface="+mj-ea"/>
                <a:ea typeface="+mj-ea"/>
              </a:rPr>
              <a:t>리스트 </a:t>
            </a:r>
            <a:r>
              <a:rPr lang="en-US" altLang="ko-KR" sz="900" b="0" dirty="0">
                <a:latin typeface="+mj-ea"/>
                <a:ea typeface="+mj-ea"/>
              </a:rPr>
              <a:t>30</a:t>
            </a:r>
            <a:r>
              <a:rPr lang="ko-KR" altLang="en-US" sz="900" b="0" dirty="0">
                <a:latin typeface="+mj-ea"/>
                <a:ea typeface="+mj-ea"/>
              </a:rPr>
              <a:t>개씩 노출</a:t>
            </a: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  (</a:t>
            </a:r>
            <a:r>
              <a:rPr lang="ko-KR" altLang="en-US" sz="900" b="0" dirty="0" err="1">
                <a:latin typeface="+mj-ea"/>
                <a:ea typeface="+mj-ea"/>
              </a:rPr>
              <a:t>더보기</a:t>
            </a:r>
            <a:r>
              <a:rPr lang="ko-KR" altLang="en-US" sz="900" b="0" dirty="0">
                <a:latin typeface="+mj-ea"/>
                <a:ea typeface="+mj-ea"/>
              </a:rPr>
              <a:t> </a:t>
            </a:r>
            <a:r>
              <a:rPr lang="en-US" altLang="ko-KR" sz="900" b="0" dirty="0">
                <a:latin typeface="+mj-ea"/>
                <a:ea typeface="+mj-ea"/>
              </a:rPr>
              <a:t>&gt; 30</a:t>
            </a:r>
            <a:r>
              <a:rPr lang="ko-KR" altLang="en-US" sz="900" b="0" dirty="0">
                <a:latin typeface="+mj-ea"/>
                <a:ea typeface="+mj-ea"/>
              </a:rPr>
              <a:t>개씩 추가 </a:t>
            </a:r>
            <a:r>
              <a:rPr lang="en-US" altLang="ko-KR" sz="900" b="0" dirty="0">
                <a:latin typeface="+mj-ea"/>
                <a:ea typeface="+mj-ea"/>
              </a:rPr>
              <a:t>)</a:t>
            </a:r>
          </a:p>
          <a:p>
            <a:pPr marL="342900" indent="-342900">
              <a:defRPr/>
            </a:pP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*</a:t>
            </a:r>
            <a:r>
              <a:rPr lang="ko-KR" altLang="en-US" sz="900" b="0" dirty="0">
                <a:latin typeface="+mj-ea"/>
                <a:ea typeface="+mj-ea"/>
              </a:rPr>
              <a:t>받은 </a:t>
            </a:r>
            <a:r>
              <a:rPr lang="en-US" altLang="ko-KR" sz="900" b="0" dirty="0">
                <a:latin typeface="+mj-ea"/>
                <a:ea typeface="+mj-ea"/>
              </a:rPr>
              <a:t>PR</a:t>
            </a:r>
            <a:r>
              <a:rPr lang="ko-KR" altLang="en-US" sz="900" b="0" dirty="0">
                <a:latin typeface="+mj-ea"/>
                <a:ea typeface="+mj-ea"/>
              </a:rPr>
              <a:t>리스트는 하단으로</a:t>
            </a: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  </a:t>
            </a:r>
            <a:r>
              <a:rPr lang="ko-KR" altLang="en-US" sz="900" b="0" dirty="0">
                <a:latin typeface="+mj-ea"/>
                <a:ea typeface="+mj-ea"/>
              </a:rPr>
              <a:t>이동</a:t>
            </a:r>
            <a:endParaRPr lang="en-US" altLang="ko-KR" sz="900" b="0" dirty="0">
              <a:latin typeface="+mj-ea"/>
              <a:ea typeface="+mj-ea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571625" y="1500188"/>
            <a:ext cx="4214813" cy="214312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0" dirty="0">
                <a:solidFill>
                  <a:schemeClr val="tx1"/>
                </a:solidFill>
                <a:latin typeface="+mj-ea"/>
                <a:ea typeface="+mj-ea"/>
              </a:rPr>
              <a:t>공지사항 </a:t>
            </a:r>
            <a:r>
              <a:rPr lang="en-US" altLang="ko-KR" sz="900" b="0" dirty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900" b="0" dirty="0" err="1">
                <a:solidFill>
                  <a:schemeClr val="tx1"/>
                </a:solidFill>
                <a:latin typeface="+mj-ea"/>
                <a:ea typeface="+mj-ea"/>
              </a:rPr>
              <a:t>대박</a:t>
            </a:r>
            <a:r>
              <a:rPr lang="ko-KR" altLang="en-US" sz="900" b="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900" b="0" dirty="0" err="1">
                <a:solidFill>
                  <a:schemeClr val="tx1"/>
                </a:solidFill>
                <a:latin typeface="+mj-ea"/>
                <a:ea typeface="+mj-ea"/>
              </a:rPr>
              <a:t>로또</a:t>
            </a:r>
            <a:r>
              <a:rPr lang="ko-KR" altLang="en-US" sz="900" b="0" dirty="0">
                <a:solidFill>
                  <a:schemeClr val="tx1"/>
                </a:solidFill>
                <a:latin typeface="+mj-ea"/>
                <a:ea typeface="+mj-ea"/>
              </a:rPr>
              <a:t> 게임 진행 중 </a:t>
            </a:r>
            <a:r>
              <a:rPr lang="en-US" altLang="ko-KR" sz="900" b="0" dirty="0">
                <a:solidFill>
                  <a:schemeClr val="tx1"/>
                </a:solidFill>
                <a:latin typeface="+mj-ea"/>
                <a:ea typeface="+mj-ea"/>
              </a:rPr>
              <a:t>(~12. 07. 07)</a:t>
            </a:r>
            <a:endParaRPr lang="ko-KR" altLang="en-US" sz="9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5357813" y="820738"/>
            <a:ext cx="357187" cy="285750"/>
          </a:xfrm>
          <a:prstGeom prst="roundRect">
            <a:avLst/>
          </a:prstGeom>
          <a:solidFill>
            <a:srgbClr val="FFCC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200" b="0" dirty="0"/>
          </a:p>
        </p:txBody>
      </p:sp>
      <p:sp>
        <p:nvSpPr>
          <p:cNvPr id="127" name="원형 화살표 126"/>
          <p:cNvSpPr/>
          <p:nvPr/>
        </p:nvSpPr>
        <p:spPr>
          <a:xfrm rot="8079470">
            <a:off x="5418932" y="845344"/>
            <a:ext cx="258762" cy="247650"/>
          </a:xfrm>
          <a:prstGeom prst="circularArrow">
            <a:avLst>
              <a:gd name="adj1" fmla="val 0"/>
              <a:gd name="adj2" fmla="val 1833688"/>
              <a:gd name="adj3" fmla="val 7045477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763713" y="857250"/>
            <a:ext cx="1036637" cy="250825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0" dirty="0"/>
              <a:t>BI</a:t>
            </a:r>
            <a:endParaRPr lang="ko-KR" altLang="en-US" sz="1000" b="0" dirty="0"/>
          </a:p>
        </p:txBody>
      </p: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1547813" y="6024563"/>
          <a:ext cx="4225925" cy="428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185"/>
                <a:gridCol w="845185"/>
                <a:gridCol w="757747"/>
                <a:gridCol w="932623"/>
                <a:gridCol w="845185"/>
              </a:tblGrid>
              <a:tr h="428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PR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리스트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스토어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가이드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</a:rPr>
                        <a:t>내정보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설정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52262" name="그룹 21"/>
          <p:cNvGrpSpPr>
            <a:grpSpLocks/>
          </p:cNvGrpSpPr>
          <p:nvPr/>
        </p:nvGrpSpPr>
        <p:grpSpPr bwMode="auto">
          <a:xfrm>
            <a:off x="1547813" y="858838"/>
            <a:ext cx="500062" cy="246062"/>
            <a:chOff x="595164" y="1785938"/>
            <a:chExt cx="500062" cy="246062"/>
          </a:xfrm>
        </p:grpSpPr>
        <p:sp>
          <p:nvSpPr>
            <p:cNvPr id="76" name="타원 75"/>
            <p:cNvSpPr/>
            <p:nvPr/>
          </p:nvSpPr>
          <p:spPr bwMode="auto">
            <a:xfrm>
              <a:off x="666601" y="1835150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79" name="TextBox 78"/>
            <p:cNvSpPr txBox="1"/>
            <p:nvPr/>
          </p:nvSpPr>
          <p:spPr bwMode="auto">
            <a:xfrm>
              <a:off x="595164" y="1785938"/>
              <a:ext cx="500062" cy="2460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2263" name="그룹 21"/>
          <p:cNvGrpSpPr>
            <a:grpSpLocks/>
          </p:cNvGrpSpPr>
          <p:nvPr/>
        </p:nvGrpSpPr>
        <p:grpSpPr bwMode="auto">
          <a:xfrm>
            <a:off x="1428750" y="1482725"/>
            <a:ext cx="500063" cy="246063"/>
            <a:chOff x="1995488" y="1785938"/>
            <a:chExt cx="500062" cy="246062"/>
          </a:xfrm>
        </p:grpSpPr>
        <p:sp>
          <p:nvSpPr>
            <p:cNvPr id="85" name="타원 84"/>
            <p:cNvSpPr/>
            <p:nvPr/>
          </p:nvSpPr>
          <p:spPr bwMode="auto">
            <a:xfrm>
              <a:off x="2043113" y="1844676"/>
              <a:ext cx="142875" cy="1428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86" name="TextBox 85"/>
            <p:cNvSpPr txBox="1"/>
            <p:nvPr/>
          </p:nvSpPr>
          <p:spPr bwMode="auto">
            <a:xfrm>
              <a:off x="1995488" y="1785938"/>
              <a:ext cx="500062" cy="2460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1571625" y="6000750"/>
            <a:ext cx="4214813" cy="500063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52265" name="그룹 21"/>
          <p:cNvGrpSpPr>
            <a:grpSpLocks/>
          </p:cNvGrpSpPr>
          <p:nvPr/>
        </p:nvGrpSpPr>
        <p:grpSpPr bwMode="auto">
          <a:xfrm>
            <a:off x="1433513" y="6124575"/>
            <a:ext cx="500062" cy="246063"/>
            <a:chOff x="1995488" y="1785938"/>
            <a:chExt cx="500062" cy="246062"/>
          </a:xfrm>
        </p:grpSpPr>
        <p:sp>
          <p:nvSpPr>
            <p:cNvPr id="56" name="타원 55"/>
            <p:cNvSpPr/>
            <p:nvPr/>
          </p:nvSpPr>
          <p:spPr bwMode="auto">
            <a:xfrm>
              <a:off x="2043113" y="1844676"/>
              <a:ext cx="142875" cy="1428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58" name="TextBox 57"/>
            <p:cNvSpPr txBox="1"/>
            <p:nvPr/>
          </p:nvSpPr>
          <p:spPr bwMode="auto">
            <a:xfrm>
              <a:off x="1995488" y="1785938"/>
              <a:ext cx="500062" cy="2460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7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2266" name="그룹 21"/>
          <p:cNvGrpSpPr>
            <a:grpSpLocks/>
          </p:cNvGrpSpPr>
          <p:nvPr/>
        </p:nvGrpSpPr>
        <p:grpSpPr bwMode="auto">
          <a:xfrm>
            <a:off x="5205413" y="838200"/>
            <a:ext cx="500062" cy="246063"/>
            <a:chOff x="1995488" y="1785938"/>
            <a:chExt cx="500062" cy="246062"/>
          </a:xfrm>
        </p:grpSpPr>
        <p:sp>
          <p:nvSpPr>
            <p:cNvPr id="67" name="타원 66"/>
            <p:cNvSpPr/>
            <p:nvPr/>
          </p:nvSpPr>
          <p:spPr bwMode="auto">
            <a:xfrm>
              <a:off x="2043113" y="1844676"/>
              <a:ext cx="142875" cy="1428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68" name="TextBox 67"/>
            <p:cNvSpPr txBox="1"/>
            <p:nvPr/>
          </p:nvSpPr>
          <p:spPr bwMode="auto">
            <a:xfrm>
              <a:off x="1995488" y="1785938"/>
              <a:ext cx="500062" cy="2460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916238" y="765175"/>
            <a:ext cx="19431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dirty="0">
                <a:solidFill>
                  <a:schemeClr val="bg1"/>
                </a:solidFill>
                <a:latin typeface="+mj-ea"/>
                <a:ea typeface="굴림" pitchFamily="50" charset="-127"/>
              </a:rPr>
              <a:t>메인</a:t>
            </a:r>
            <a:endParaRPr lang="ko-KR" altLang="en-US" sz="1400" b="0" dirty="0">
              <a:solidFill>
                <a:schemeClr val="bg1"/>
              </a:solidFill>
              <a:latin typeface="+mj-ea"/>
              <a:ea typeface="굴림" pitchFamily="50" charset="-127"/>
            </a:endParaRPr>
          </a:p>
        </p:txBody>
      </p:sp>
      <p:sp>
        <p:nvSpPr>
          <p:cNvPr id="52268" name="TextBox 86"/>
          <p:cNvSpPr txBox="1">
            <a:spLocks noChangeArrowheads="1"/>
          </p:cNvSpPr>
          <p:nvPr/>
        </p:nvSpPr>
        <p:spPr bwMode="auto">
          <a:xfrm>
            <a:off x="1692275" y="1773238"/>
            <a:ext cx="4032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/>
              <a:t>APP </a:t>
            </a:r>
            <a:r>
              <a:rPr lang="ko-KR" altLang="en-US" sz="1000"/>
              <a:t>마켓</a:t>
            </a:r>
            <a:r>
              <a:rPr lang="en-US" altLang="ko-KR" sz="1000"/>
              <a:t>(</a:t>
            </a:r>
            <a:r>
              <a:rPr lang="ko-KR" altLang="en-US" sz="1000"/>
              <a:t>스토어</a:t>
            </a:r>
            <a:r>
              <a:rPr lang="en-US" altLang="ko-KR" sz="1000"/>
              <a:t>)</a:t>
            </a:r>
            <a:r>
              <a:rPr lang="ko-KR" altLang="en-US" sz="1000"/>
              <a:t>에</a:t>
            </a:r>
            <a:endParaRPr lang="en-US" altLang="ko-KR" sz="1000"/>
          </a:p>
          <a:p>
            <a:r>
              <a:rPr lang="ko-KR" altLang="en-US" sz="1000"/>
              <a:t>착한 리뷰 달고</a:t>
            </a:r>
            <a:r>
              <a:rPr lang="en-US" altLang="ko-KR" sz="1000"/>
              <a:t>, </a:t>
            </a:r>
            <a:r>
              <a:rPr lang="ko-KR" altLang="en-US" sz="1000"/>
              <a:t>현금 포인트로 돌려 받자</a:t>
            </a:r>
            <a:r>
              <a:rPr lang="en-US" altLang="ko-KR" sz="1000"/>
              <a:t>!</a:t>
            </a:r>
            <a:endParaRPr lang="ko-KR" altLang="en-US" sz="1000"/>
          </a:p>
        </p:txBody>
      </p:sp>
      <p:grpSp>
        <p:nvGrpSpPr>
          <p:cNvPr id="52269" name="그룹 95"/>
          <p:cNvGrpSpPr>
            <a:grpSpLocks/>
          </p:cNvGrpSpPr>
          <p:nvPr/>
        </p:nvGrpSpPr>
        <p:grpSpPr bwMode="auto">
          <a:xfrm>
            <a:off x="1619250" y="3357563"/>
            <a:ext cx="4105275" cy="1008062"/>
            <a:chOff x="1619672" y="2708920"/>
            <a:chExt cx="4104456" cy="1008112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1619672" y="2708920"/>
              <a:ext cx="4104456" cy="100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1789501" y="2750197"/>
              <a:ext cx="911043" cy="48897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dirty="0">
                  <a:solidFill>
                    <a:schemeClr val="tx1"/>
                  </a:solidFill>
                </a:rPr>
                <a:t>App</a:t>
              </a:r>
            </a:p>
            <a:p>
              <a:pPr algn="ctr">
                <a:defRPr/>
              </a:pPr>
              <a:r>
                <a:rPr lang="ko-KR" altLang="en-US" sz="1400" dirty="0">
                  <a:solidFill>
                    <a:schemeClr val="tx1"/>
                  </a:solidFill>
                </a:rPr>
                <a:t>마켓</a:t>
              </a:r>
            </a:p>
          </p:txBody>
        </p:sp>
        <p:sp>
          <p:nvSpPr>
            <p:cNvPr id="73" name="포인트가 5개인 별 72"/>
            <p:cNvSpPr/>
            <p:nvPr/>
          </p:nvSpPr>
          <p:spPr>
            <a:xfrm flipH="1">
              <a:off x="2916401" y="2918480"/>
              <a:ext cx="503137" cy="211147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75" name="포인트가 5개인 별 74"/>
            <p:cNvSpPr/>
            <p:nvPr/>
          </p:nvSpPr>
          <p:spPr>
            <a:xfrm flipH="1">
              <a:off x="3384620" y="2918480"/>
              <a:ext cx="503138" cy="211147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78" name="포인트가 5개인 별 77"/>
            <p:cNvSpPr/>
            <p:nvPr/>
          </p:nvSpPr>
          <p:spPr>
            <a:xfrm flipH="1">
              <a:off x="3851252" y="2918480"/>
              <a:ext cx="504724" cy="211147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80" name="포인트가 5개인 별 79"/>
            <p:cNvSpPr/>
            <p:nvPr/>
          </p:nvSpPr>
          <p:spPr>
            <a:xfrm flipH="1">
              <a:off x="4319471" y="2918480"/>
              <a:ext cx="504724" cy="211147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84" name="포인트가 5개인 별 83"/>
            <p:cNvSpPr/>
            <p:nvPr/>
          </p:nvSpPr>
          <p:spPr>
            <a:xfrm flipH="1">
              <a:off x="4787690" y="2918480"/>
              <a:ext cx="504724" cy="211147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  </a:t>
              </a:r>
              <a:endParaRPr lang="ko-KR" altLang="en-US" dirty="0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872035" y="3443968"/>
              <a:ext cx="3636236" cy="2317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286" name="TextBox 88"/>
            <p:cNvSpPr txBox="1">
              <a:spLocks noChangeArrowheads="1"/>
            </p:cNvSpPr>
            <p:nvPr/>
          </p:nvSpPr>
          <p:spPr bwMode="auto">
            <a:xfrm>
              <a:off x="1907704" y="3465004"/>
              <a:ext cx="35283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000"/>
                <a:t>써보니 정말 좋은 어플이네요</a:t>
              </a:r>
              <a:r>
                <a:rPr lang="en-US" altLang="ko-KR" sz="1000"/>
                <a:t>^^</a:t>
              </a:r>
              <a:endParaRPr lang="ko-KR" altLang="en-US" sz="1000"/>
            </a:p>
          </p:txBody>
        </p:sp>
        <p:sp>
          <p:nvSpPr>
            <p:cNvPr id="52287" name="TextBox 91"/>
            <p:cNvSpPr txBox="1">
              <a:spLocks noChangeArrowheads="1"/>
            </p:cNvSpPr>
            <p:nvPr/>
          </p:nvSpPr>
          <p:spPr bwMode="auto">
            <a:xfrm>
              <a:off x="1835696" y="3254787"/>
              <a:ext cx="345638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800">
                  <a:solidFill>
                    <a:srgbClr val="FFFF00"/>
                  </a:solidFill>
                </a:rPr>
                <a:t>샘플앱즈</a:t>
              </a:r>
              <a:r>
                <a:rPr lang="en-US" altLang="ko-KR" sz="800">
                  <a:solidFill>
                    <a:srgbClr val="FFFF00"/>
                  </a:solidFill>
                </a:rPr>
                <a:t>! _ 2013</a:t>
              </a:r>
              <a:r>
                <a:rPr lang="ko-KR" altLang="en-US" sz="800">
                  <a:solidFill>
                    <a:srgbClr val="FFFF00"/>
                  </a:solidFill>
                </a:rPr>
                <a:t>년 </a:t>
              </a:r>
              <a:r>
                <a:rPr lang="en-US" altLang="ko-KR" sz="800">
                  <a:solidFill>
                    <a:srgbClr val="FFFF00"/>
                  </a:solidFill>
                </a:rPr>
                <a:t>3</a:t>
              </a:r>
              <a:r>
                <a:rPr lang="ko-KR" altLang="en-US" sz="800">
                  <a:solidFill>
                    <a:srgbClr val="FFFF00"/>
                  </a:solidFill>
                </a:rPr>
                <a:t>월 </a:t>
              </a:r>
              <a:r>
                <a:rPr lang="en-US" altLang="ko-KR" sz="800">
                  <a:solidFill>
                    <a:srgbClr val="FFFF00"/>
                  </a:solidFill>
                </a:rPr>
                <a:t>3</a:t>
              </a:r>
              <a:r>
                <a:rPr lang="ko-KR" altLang="en-US" sz="800">
                  <a:solidFill>
                    <a:srgbClr val="FFFF00"/>
                  </a:solidFill>
                </a:rPr>
                <a:t>일 </a:t>
              </a:r>
              <a:r>
                <a:rPr lang="en-US" altLang="ko-KR" sz="800">
                  <a:solidFill>
                    <a:srgbClr val="FFFF00"/>
                  </a:solidFill>
                </a:rPr>
                <a:t>(</a:t>
              </a:r>
              <a:r>
                <a:rPr lang="ko-KR" altLang="en-US" sz="800">
                  <a:solidFill>
                    <a:srgbClr val="FFFF00"/>
                  </a:solidFill>
                </a:rPr>
                <a:t>일</a:t>
              </a:r>
              <a:r>
                <a:rPr lang="en-US" altLang="ko-KR" sz="800">
                  <a:solidFill>
                    <a:srgbClr val="FFFF00"/>
                  </a:solidFill>
                </a:rPr>
                <a:t>)</a:t>
              </a:r>
              <a:endParaRPr lang="ko-KR" altLang="en-US" sz="800">
                <a:solidFill>
                  <a:srgbClr val="FFFF00"/>
                </a:solidFill>
              </a:endParaRPr>
            </a:p>
          </p:txBody>
        </p:sp>
      </p:grpSp>
      <p:sp>
        <p:nvSpPr>
          <p:cNvPr id="52270" name="TextBox 92"/>
          <p:cNvSpPr txBox="1">
            <a:spLocks noChangeArrowheads="1"/>
          </p:cNvSpPr>
          <p:nvPr/>
        </p:nvSpPr>
        <p:spPr bwMode="auto">
          <a:xfrm>
            <a:off x="1619250" y="4652963"/>
            <a:ext cx="4105275" cy="1169987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000"/>
              <a:t>샘플앱이란</a:t>
            </a:r>
            <a:r>
              <a:rPr lang="en-US" altLang="ko-KR" sz="1000"/>
              <a:t>?  FINE APPLICATION + RIPPLE /PEOPLE</a:t>
            </a:r>
            <a:r>
              <a:rPr lang="ko-KR" altLang="en-US" sz="1000"/>
              <a:t>의 합성어로써</a:t>
            </a:r>
            <a:r>
              <a:rPr lang="en-US" altLang="ko-KR" sz="1000"/>
              <a:t>, </a:t>
            </a:r>
            <a:r>
              <a:rPr lang="ko-KR" altLang="en-US" sz="1000"/>
              <a:t>좋은 어플을 알리는 사람들이란 뜻을 가지고 있습니다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ko-KR" altLang="en-US" sz="1000"/>
              <a:t>스마트폰 사용자라면 누구나 샘플앱에  가입 하실 수 있으며</a:t>
            </a:r>
            <a:r>
              <a:rPr lang="en-US" altLang="ko-KR" sz="1000"/>
              <a:t>,</a:t>
            </a:r>
          </a:p>
          <a:p>
            <a:r>
              <a:rPr lang="ko-KR" altLang="en-US" sz="1000"/>
              <a:t>앱마켓</a:t>
            </a:r>
            <a:r>
              <a:rPr lang="en-US" altLang="ko-KR" sz="1000"/>
              <a:t>(</a:t>
            </a:r>
            <a:r>
              <a:rPr lang="ko-KR" altLang="en-US" sz="1000"/>
              <a:t>스토어</a:t>
            </a:r>
            <a:r>
              <a:rPr lang="en-US" altLang="ko-KR" sz="1000"/>
              <a:t>)</a:t>
            </a:r>
            <a:r>
              <a:rPr lang="ko-KR" altLang="en-US" sz="1000"/>
              <a:t>에 등록되는 </a:t>
            </a:r>
            <a:r>
              <a:rPr lang="en-US" altLang="ko-KR" sz="1000"/>
              <a:t>APP</a:t>
            </a:r>
            <a:r>
              <a:rPr lang="ko-KR" altLang="en-US" sz="1000"/>
              <a:t>중에 샘플앱이 추천하는 앱</a:t>
            </a:r>
            <a:r>
              <a:rPr lang="en-US" altLang="ko-KR" sz="1000"/>
              <a:t>(APP)</a:t>
            </a:r>
            <a:r>
              <a:rPr lang="ko-KR" altLang="en-US" sz="1000"/>
              <a:t>을 사용해 보고</a:t>
            </a:r>
            <a:r>
              <a:rPr lang="en-US" altLang="ko-KR" sz="1000"/>
              <a:t>, </a:t>
            </a:r>
            <a:r>
              <a:rPr lang="ko-KR" altLang="en-US" sz="1000"/>
              <a:t>맘에 들면 착한 리뷰를 달고</a:t>
            </a:r>
            <a:r>
              <a:rPr lang="en-US" altLang="ko-KR" sz="1000"/>
              <a:t>, </a:t>
            </a:r>
            <a:r>
              <a:rPr lang="ko-KR" altLang="en-US" sz="1000"/>
              <a:t>즉시 사용 가능한 </a:t>
            </a:r>
            <a:endParaRPr lang="en-US" altLang="ko-KR" sz="1000"/>
          </a:p>
          <a:p>
            <a:r>
              <a:rPr lang="ko-KR" altLang="en-US" sz="1000"/>
              <a:t>현금 포인트로  적립 받는 리워드 서비스 입니다</a:t>
            </a:r>
            <a:r>
              <a:rPr lang="en-US" altLang="ko-KR" sz="1000"/>
              <a:t>.</a:t>
            </a:r>
            <a:endParaRPr lang="ko-KR" altLang="en-US" sz="1000"/>
          </a:p>
        </p:txBody>
      </p:sp>
      <p:sp>
        <p:nvSpPr>
          <p:cNvPr id="98" name="타원 97"/>
          <p:cNvSpPr/>
          <p:nvPr/>
        </p:nvSpPr>
        <p:spPr>
          <a:xfrm>
            <a:off x="1619250" y="2349500"/>
            <a:ext cx="792163" cy="71913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</a:rPr>
              <a:t>PR APP</a:t>
            </a:r>
          </a:p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</a:rPr>
              <a:t>LIST</a:t>
            </a: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100" name="오른쪽 화살표 99"/>
          <p:cNvSpPr/>
          <p:nvPr/>
        </p:nvSpPr>
        <p:spPr>
          <a:xfrm>
            <a:off x="2484438" y="2565400"/>
            <a:ext cx="142875" cy="287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2700338" y="2349500"/>
            <a:ext cx="792162" cy="71913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 dirty="0">
                <a:solidFill>
                  <a:schemeClr val="tx1"/>
                </a:solidFill>
              </a:rPr>
              <a:t>APP</a:t>
            </a:r>
          </a:p>
          <a:p>
            <a:pPr algn="ctr">
              <a:defRPr/>
            </a:pPr>
            <a:r>
              <a:rPr lang="en-US" altLang="ko-KR" sz="700" dirty="0">
                <a:solidFill>
                  <a:schemeClr val="tx1"/>
                </a:solidFill>
              </a:rPr>
              <a:t>MARKET</a:t>
            </a:r>
          </a:p>
          <a:p>
            <a:pPr algn="ctr">
              <a:defRPr/>
            </a:pPr>
            <a:r>
              <a:rPr lang="en-US" altLang="ko-KR" sz="700" dirty="0">
                <a:solidFill>
                  <a:schemeClr val="tx1"/>
                </a:solidFill>
              </a:rPr>
              <a:t>STORE</a:t>
            </a:r>
          </a:p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103" name="타원 102"/>
          <p:cNvSpPr/>
          <p:nvPr/>
        </p:nvSpPr>
        <p:spPr>
          <a:xfrm>
            <a:off x="3779838" y="2349500"/>
            <a:ext cx="792162" cy="71913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 dirty="0">
                <a:solidFill>
                  <a:schemeClr val="tx1"/>
                </a:solidFill>
              </a:rPr>
              <a:t>REVIEW</a:t>
            </a:r>
            <a:r>
              <a:rPr lang="ko-KR" altLang="en-US" sz="800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106" name="타원 105"/>
          <p:cNvSpPr/>
          <p:nvPr/>
        </p:nvSpPr>
        <p:spPr>
          <a:xfrm>
            <a:off x="4859338" y="2349500"/>
            <a:ext cx="792162" cy="71913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800" dirty="0"/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현금</a:t>
            </a:r>
            <a:r>
              <a:rPr lang="en-US" altLang="ko-KR" sz="800" dirty="0">
                <a:solidFill>
                  <a:schemeClr val="tx1"/>
                </a:solidFill>
              </a:rPr>
              <a:t>POINT</a:t>
            </a: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수령</a:t>
            </a:r>
          </a:p>
        </p:txBody>
      </p:sp>
      <p:sp>
        <p:nvSpPr>
          <p:cNvPr id="107" name="오른쪽 화살표 106"/>
          <p:cNvSpPr/>
          <p:nvPr/>
        </p:nvSpPr>
        <p:spPr>
          <a:xfrm>
            <a:off x="3563938" y="2565400"/>
            <a:ext cx="144462" cy="287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" name="오른쪽 화살표 107"/>
          <p:cNvSpPr/>
          <p:nvPr/>
        </p:nvSpPr>
        <p:spPr>
          <a:xfrm>
            <a:off x="4643438" y="2565400"/>
            <a:ext cx="144462" cy="287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/>
          <p:cNvSpPr/>
          <p:nvPr/>
        </p:nvSpPr>
        <p:spPr>
          <a:xfrm>
            <a:off x="1538288" y="785813"/>
            <a:ext cx="4248150" cy="564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4" name="TextBox 41"/>
          <p:cNvSpPr txBox="1">
            <a:spLocks noChangeArrowheads="1"/>
          </p:cNvSpPr>
          <p:nvPr/>
        </p:nvSpPr>
        <p:spPr bwMode="auto">
          <a:xfrm>
            <a:off x="7286625" y="857250"/>
            <a:ext cx="1857375" cy="217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1. BI</a:t>
            </a:r>
          </a:p>
          <a:p>
            <a:pPr marL="342900" indent="-342900">
              <a:defRPr/>
            </a:pP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2. </a:t>
            </a:r>
            <a:r>
              <a:rPr lang="ko-KR" altLang="en-US" sz="900" b="0" dirty="0">
                <a:latin typeface="+mj-ea"/>
                <a:ea typeface="+mj-ea"/>
              </a:rPr>
              <a:t>리스트 </a:t>
            </a:r>
            <a:r>
              <a:rPr lang="ko-KR" altLang="en-US" sz="900" b="0" dirty="0" err="1">
                <a:latin typeface="+mj-ea"/>
                <a:ea typeface="+mj-ea"/>
              </a:rPr>
              <a:t>새로고침</a:t>
            </a: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3. PR</a:t>
            </a:r>
            <a:r>
              <a:rPr lang="ko-KR" altLang="en-US" sz="900" b="0" dirty="0">
                <a:latin typeface="+mj-ea"/>
                <a:ea typeface="+mj-ea"/>
              </a:rPr>
              <a:t>리스트 정렬순서</a:t>
            </a: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4. </a:t>
            </a:r>
            <a:r>
              <a:rPr lang="ko-KR" altLang="en-US" sz="900" b="0" dirty="0">
                <a:latin typeface="+mj-ea"/>
                <a:ea typeface="+mj-ea"/>
              </a:rPr>
              <a:t>공지사항 </a:t>
            </a:r>
            <a:r>
              <a:rPr lang="en-US" altLang="ko-KR" sz="900" b="0" dirty="0">
                <a:latin typeface="+mj-ea"/>
                <a:ea typeface="+mj-ea"/>
              </a:rPr>
              <a:t>: </a:t>
            </a:r>
            <a:r>
              <a:rPr lang="ko-KR" altLang="en-US" sz="900" b="0" dirty="0">
                <a:latin typeface="+mj-ea"/>
                <a:ea typeface="+mj-ea"/>
              </a:rPr>
              <a:t>스크롤</a:t>
            </a: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5. .New, Best </a:t>
            </a:r>
            <a:r>
              <a:rPr lang="ko-KR" altLang="en-US" sz="900" b="0" dirty="0">
                <a:latin typeface="+mj-ea"/>
                <a:ea typeface="+mj-ea"/>
              </a:rPr>
              <a:t>아이콘</a:t>
            </a: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  (</a:t>
            </a:r>
            <a:r>
              <a:rPr lang="ko-KR" altLang="en-US" sz="900" b="0" dirty="0">
                <a:latin typeface="+mj-ea"/>
                <a:ea typeface="+mj-ea"/>
              </a:rPr>
              <a:t>벗기는 느낌</a:t>
            </a:r>
            <a:r>
              <a:rPr lang="en-US" altLang="ko-KR" sz="900" b="0" dirty="0">
                <a:latin typeface="+mj-ea"/>
                <a:ea typeface="+mj-ea"/>
              </a:rPr>
              <a:t>)</a:t>
            </a:r>
          </a:p>
          <a:p>
            <a:pPr marL="342900" indent="-342900">
              <a:defRPr/>
            </a:pP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6. PR</a:t>
            </a:r>
            <a:r>
              <a:rPr lang="ko-KR" altLang="en-US" sz="900" b="0" dirty="0">
                <a:latin typeface="+mj-ea"/>
                <a:ea typeface="+mj-ea"/>
              </a:rPr>
              <a:t>명</a:t>
            </a:r>
            <a:r>
              <a:rPr lang="en-US" altLang="ko-KR" sz="900" b="0" dirty="0">
                <a:latin typeface="+mj-ea"/>
                <a:ea typeface="+mj-ea"/>
              </a:rPr>
              <a:t>, </a:t>
            </a:r>
            <a:r>
              <a:rPr lang="ko-KR" altLang="en-US" sz="900" b="0" dirty="0">
                <a:latin typeface="+mj-ea"/>
                <a:ea typeface="+mj-ea"/>
              </a:rPr>
              <a:t>리뷰분류</a:t>
            </a:r>
            <a:r>
              <a:rPr lang="en-US" altLang="ko-KR" sz="900" b="0" dirty="0">
                <a:latin typeface="+mj-ea"/>
                <a:ea typeface="+mj-ea"/>
              </a:rPr>
              <a:t>, </a:t>
            </a:r>
            <a:r>
              <a:rPr lang="ko-KR" altLang="en-US" sz="900" b="0" dirty="0">
                <a:latin typeface="+mj-ea"/>
                <a:ea typeface="+mj-ea"/>
              </a:rPr>
              <a:t>유효기간</a:t>
            </a:r>
            <a:r>
              <a:rPr lang="en-US" altLang="ko-KR" sz="900" b="0" dirty="0">
                <a:latin typeface="+mj-ea"/>
                <a:ea typeface="+mj-ea"/>
              </a:rPr>
              <a:t>,</a:t>
            </a: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   GO~OD!, </a:t>
            </a:r>
            <a:r>
              <a:rPr lang="ko-KR" altLang="en-US" sz="900" b="0" dirty="0">
                <a:latin typeface="+mj-ea"/>
                <a:ea typeface="+mj-ea"/>
              </a:rPr>
              <a:t>리뷰내용</a:t>
            </a: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7. </a:t>
            </a:r>
            <a:r>
              <a:rPr lang="ko-KR" altLang="en-US" sz="900" b="0" dirty="0" err="1">
                <a:latin typeface="+mj-ea"/>
                <a:ea typeface="+mj-ea"/>
              </a:rPr>
              <a:t>각메뉴</a:t>
            </a:r>
            <a:r>
              <a:rPr lang="ko-KR" altLang="en-US" sz="900" b="0" dirty="0">
                <a:latin typeface="+mj-ea"/>
                <a:ea typeface="+mj-ea"/>
              </a:rPr>
              <a:t> </a:t>
            </a:r>
            <a:r>
              <a:rPr lang="en-US" altLang="ko-KR" sz="900" b="0" dirty="0">
                <a:latin typeface="+mj-ea"/>
                <a:ea typeface="+mj-ea"/>
              </a:rPr>
              <a:t>= </a:t>
            </a:r>
            <a:r>
              <a:rPr lang="ko-KR" altLang="en-US" sz="900" b="0" dirty="0">
                <a:latin typeface="+mj-ea"/>
                <a:ea typeface="+mj-ea"/>
              </a:rPr>
              <a:t>아이콘</a:t>
            </a:r>
            <a:endParaRPr lang="en-US" altLang="ko-KR" sz="900" b="0" dirty="0">
              <a:latin typeface="+mj-ea"/>
              <a:ea typeface="+mj-ea"/>
            </a:endParaRP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5475288" y="400050"/>
            <a:ext cx="359886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홈 </a:t>
            </a:r>
            <a:r>
              <a:rPr kumimoji="0" lang="en-US" altLang="ko-KR" sz="800" b="0" dirty="0">
                <a:latin typeface="+mj-ea"/>
                <a:ea typeface="+mj-ea"/>
              </a:rPr>
              <a:t>&gt; PR</a:t>
            </a:r>
            <a:r>
              <a:rPr kumimoji="0" lang="ko-KR" altLang="en-US" sz="800" b="0" dirty="0">
                <a:latin typeface="+mj-ea"/>
                <a:ea typeface="+mj-ea"/>
              </a:rPr>
              <a:t>리스트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62025" y="398463"/>
            <a:ext cx="360045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 err="1">
                <a:latin typeface="+mj-ea"/>
                <a:ea typeface="+mj-ea"/>
              </a:rPr>
              <a:t>메인페이지</a:t>
            </a:r>
            <a:r>
              <a:rPr kumimoji="0" lang="ko-KR" altLang="en-US" sz="800" b="0" dirty="0">
                <a:latin typeface="+mj-ea"/>
                <a:ea typeface="+mj-ea"/>
              </a:rPr>
              <a:t> </a:t>
            </a:r>
            <a:r>
              <a:rPr kumimoji="0" lang="en-US" altLang="ko-KR" sz="800" b="0" dirty="0">
                <a:latin typeface="+mj-ea"/>
                <a:ea typeface="+mj-ea"/>
              </a:rPr>
              <a:t>(PR</a:t>
            </a:r>
            <a:r>
              <a:rPr kumimoji="0" lang="ko-KR" altLang="en-US" sz="800" b="0" dirty="0">
                <a:latin typeface="+mj-ea"/>
                <a:ea typeface="+mj-ea"/>
              </a:rPr>
              <a:t>리스트</a:t>
            </a:r>
            <a:r>
              <a:rPr kumimoji="0" lang="en-US" altLang="ko-KR" sz="800" b="0" dirty="0">
                <a:latin typeface="+mj-ea"/>
                <a:ea typeface="+mj-ea"/>
              </a:rPr>
              <a:t>)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54" name="TextBox 41"/>
          <p:cNvSpPr txBox="1">
            <a:spLocks noChangeArrowheads="1"/>
          </p:cNvSpPr>
          <p:nvPr/>
        </p:nvSpPr>
        <p:spPr bwMode="auto">
          <a:xfrm>
            <a:off x="7275513" y="4397375"/>
            <a:ext cx="1857375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1.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571625" y="785813"/>
            <a:ext cx="4214813" cy="3698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endParaRPr lang="ko-KR" altLang="en-US" b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738313" y="2952750"/>
            <a:ext cx="928687" cy="7143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ctr">
              <a:defRPr/>
            </a:pPr>
            <a:r>
              <a:rPr kumimoji="0"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이미지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1595438" y="3784600"/>
            <a:ext cx="4143375" cy="1588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258" name="그룹 137"/>
          <p:cNvGrpSpPr>
            <a:grpSpLocks/>
          </p:cNvGrpSpPr>
          <p:nvPr/>
        </p:nvGrpSpPr>
        <p:grpSpPr bwMode="auto">
          <a:xfrm>
            <a:off x="5381625" y="3167063"/>
            <a:ext cx="285750" cy="285750"/>
            <a:chOff x="5381756" y="2964559"/>
            <a:chExt cx="285752" cy="285752"/>
          </a:xfrm>
        </p:grpSpPr>
        <p:sp>
          <p:nvSpPr>
            <p:cNvPr id="64" name="타원 63"/>
            <p:cNvSpPr/>
            <p:nvPr/>
          </p:nvSpPr>
          <p:spPr>
            <a:xfrm>
              <a:off x="5381756" y="2964559"/>
              <a:ext cx="285752" cy="28575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69" name="갈매기형 수장 68"/>
            <p:cNvSpPr/>
            <p:nvPr/>
          </p:nvSpPr>
          <p:spPr>
            <a:xfrm>
              <a:off x="5477007" y="3023296"/>
              <a:ext cx="142876" cy="142876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0" name="직사각형 69"/>
          <p:cNvSpPr/>
          <p:nvPr/>
        </p:nvSpPr>
        <p:spPr>
          <a:xfrm>
            <a:off x="1738313" y="3929063"/>
            <a:ext cx="928687" cy="7143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ctr">
              <a:defRPr/>
            </a:pPr>
            <a:r>
              <a:rPr kumimoji="0"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이미지</a:t>
            </a:r>
          </a:p>
        </p:txBody>
      </p:sp>
      <p:cxnSp>
        <p:nvCxnSpPr>
          <p:cNvPr id="71" name="직선 연결선 70"/>
          <p:cNvCxnSpPr/>
          <p:nvPr/>
        </p:nvCxnSpPr>
        <p:spPr>
          <a:xfrm>
            <a:off x="1595438" y="4738688"/>
            <a:ext cx="4143375" cy="1587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1738313" y="5095875"/>
            <a:ext cx="928687" cy="7143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ctr">
              <a:defRPr/>
            </a:pPr>
            <a:r>
              <a:rPr kumimoji="0"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이미지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786063" y="3024188"/>
            <a:ext cx="2857500" cy="6016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dirty="0">
                <a:latin typeface="+mj-ea"/>
                <a:ea typeface="+mj-ea"/>
              </a:rPr>
              <a:t>PR</a:t>
            </a:r>
            <a:r>
              <a:rPr lang="ko-KR" altLang="en-US" sz="1200" dirty="0">
                <a:latin typeface="+mj-ea"/>
                <a:ea typeface="+mj-ea"/>
              </a:rPr>
              <a:t>명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000" b="0" dirty="0" err="1">
                <a:latin typeface="+mj-ea"/>
                <a:ea typeface="+mj-ea"/>
              </a:rPr>
              <a:t>웹하드</a:t>
            </a:r>
            <a:r>
              <a:rPr lang="ko-KR" altLang="en-US" sz="1000" b="0" dirty="0">
                <a:latin typeface="+mj-ea"/>
                <a:ea typeface="+mj-ea"/>
              </a:rPr>
              <a:t> </a:t>
            </a:r>
            <a:r>
              <a:rPr lang="en-US" altLang="ko-KR" sz="1000" b="0" dirty="0">
                <a:latin typeface="+mj-ea"/>
                <a:ea typeface="+mj-ea"/>
              </a:rPr>
              <a:t>| 2012. 09. 30 </a:t>
            </a:r>
            <a:r>
              <a:rPr lang="ko-KR" altLang="en-US" sz="1000" b="0" dirty="0">
                <a:latin typeface="+mj-ea"/>
                <a:ea typeface="+mj-ea"/>
              </a:rPr>
              <a:t>까지 </a:t>
            </a:r>
            <a:r>
              <a:rPr lang="en-US" altLang="ko-KR" sz="1000" b="0" dirty="0">
                <a:latin typeface="맑은 고딕"/>
                <a:ea typeface="맑은 고딕"/>
              </a:rPr>
              <a:t>| GO~OD!</a:t>
            </a:r>
            <a:r>
              <a:rPr lang="ko-KR" altLang="en-US" sz="1000" b="0" dirty="0">
                <a:latin typeface="맑은 고딕"/>
                <a:ea typeface="맑은 고딕"/>
              </a:rPr>
              <a:t> </a:t>
            </a:r>
            <a:r>
              <a:rPr lang="en-US" altLang="ko-KR" sz="1000" b="0" dirty="0">
                <a:latin typeface="맑은 고딕"/>
                <a:ea typeface="맑은 고딕"/>
              </a:rPr>
              <a:t>12</a:t>
            </a:r>
            <a:endParaRPr lang="en-US" altLang="ko-KR" sz="1000" b="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100" b="0" dirty="0">
                <a:solidFill>
                  <a:srgbClr val="C00000"/>
                </a:solidFill>
                <a:latin typeface="+mj-ea"/>
                <a:ea typeface="+mj-ea"/>
              </a:rPr>
              <a:t>10,000</a:t>
            </a:r>
            <a:r>
              <a:rPr lang="ko-KR" altLang="en-US" sz="1100" b="0" dirty="0">
                <a:solidFill>
                  <a:srgbClr val="C00000"/>
                </a:solidFill>
                <a:latin typeface="+mj-ea"/>
                <a:ea typeface="+mj-ea"/>
              </a:rPr>
              <a:t>포인트 제공</a:t>
            </a:r>
          </a:p>
        </p:txBody>
      </p:sp>
      <p:grpSp>
        <p:nvGrpSpPr>
          <p:cNvPr id="53263" name="그룹 138"/>
          <p:cNvGrpSpPr>
            <a:grpSpLocks/>
          </p:cNvGrpSpPr>
          <p:nvPr/>
        </p:nvGrpSpPr>
        <p:grpSpPr bwMode="auto">
          <a:xfrm>
            <a:off x="5418138" y="4167188"/>
            <a:ext cx="285750" cy="285750"/>
            <a:chOff x="5381756" y="2964559"/>
            <a:chExt cx="285752" cy="285752"/>
          </a:xfrm>
        </p:grpSpPr>
        <p:sp>
          <p:nvSpPr>
            <p:cNvPr id="140" name="타원 139"/>
            <p:cNvSpPr/>
            <p:nvPr/>
          </p:nvSpPr>
          <p:spPr>
            <a:xfrm>
              <a:off x="5381756" y="2964559"/>
              <a:ext cx="285752" cy="28575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41" name="갈매기형 수장 140"/>
            <p:cNvSpPr/>
            <p:nvPr/>
          </p:nvSpPr>
          <p:spPr>
            <a:xfrm>
              <a:off x="5477007" y="3023296"/>
              <a:ext cx="142876" cy="142876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74" name="표 73"/>
          <p:cNvGraphicFramePr>
            <a:graphicFrameLocks noGrp="1"/>
          </p:cNvGraphicFramePr>
          <p:nvPr/>
        </p:nvGraphicFramePr>
        <p:xfrm>
          <a:off x="1560513" y="1143000"/>
          <a:ext cx="4225926" cy="3571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8642"/>
                <a:gridCol w="1408642"/>
                <a:gridCol w="1408642"/>
              </a:tblGrid>
              <a:tr h="3571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추천</a:t>
                      </a:r>
                      <a:r>
                        <a:rPr lang="en-US" altLang="ko-KR" sz="1000" dirty="0" smtClean="0"/>
                        <a:t>PR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APP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인기</a:t>
                      </a:r>
                      <a:r>
                        <a:rPr lang="en-US" altLang="ko-KR" sz="1000" dirty="0" smtClean="0"/>
                        <a:t>PR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APP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신규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PR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APP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53274" name="그룹 21"/>
          <p:cNvGrpSpPr>
            <a:grpSpLocks/>
          </p:cNvGrpSpPr>
          <p:nvPr/>
        </p:nvGrpSpPr>
        <p:grpSpPr bwMode="auto">
          <a:xfrm>
            <a:off x="1428750" y="1171575"/>
            <a:ext cx="500063" cy="246063"/>
            <a:chOff x="1995488" y="1785938"/>
            <a:chExt cx="500062" cy="246062"/>
          </a:xfrm>
        </p:grpSpPr>
        <p:sp>
          <p:nvSpPr>
            <p:cNvPr id="82" name="타원 81"/>
            <p:cNvSpPr/>
            <p:nvPr/>
          </p:nvSpPr>
          <p:spPr bwMode="auto">
            <a:xfrm>
              <a:off x="2043113" y="1844676"/>
              <a:ext cx="142875" cy="1428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83" name="TextBox 82"/>
            <p:cNvSpPr txBox="1"/>
            <p:nvPr/>
          </p:nvSpPr>
          <p:spPr bwMode="auto">
            <a:xfrm>
              <a:off x="1995488" y="1785938"/>
              <a:ext cx="500062" cy="2460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 rot="19261906">
            <a:off x="1541463" y="2936875"/>
            <a:ext cx="642937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000" dirty="0">
                <a:latin typeface="+mj-ea"/>
                <a:ea typeface="+mj-ea"/>
              </a:rPr>
              <a:t>New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97" name="TextBox 96"/>
          <p:cNvSpPr txBox="1"/>
          <p:nvPr/>
        </p:nvSpPr>
        <p:spPr>
          <a:xfrm rot="19261906">
            <a:off x="1517650" y="3913188"/>
            <a:ext cx="642938" cy="246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000" dirty="0">
                <a:latin typeface="+mj-ea"/>
                <a:ea typeface="+mj-ea"/>
              </a:rPr>
              <a:t>Best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11" name="TextBox 41"/>
          <p:cNvSpPr txBox="1">
            <a:spLocks noChangeArrowheads="1"/>
          </p:cNvSpPr>
          <p:nvPr/>
        </p:nvSpPr>
        <p:spPr bwMode="auto">
          <a:xfrm>
            <a:off x="7275513" y="4395788"/>
            <a:ext cx="1868487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1. </a:t>
            </a:r>
            <a:r>
              <a:rPr lang="ko-KR" altLang="en-US" sz="900" b="0" dirty="0">
                <a:latin typeface="+mj-ea"/>
                <a:ea typeface="+mj-ea"/>
              </a:rPr>
              <a:t>리스트 </a:t>
            </a:r>
            <a:r>
              <a:rPr lang="en-US" altLang="ko-KR" sz="900" b="0" dirty="0">
                <a:latin typeface="+mj-ea"/>
                <a:ea typeface="+mj-ea"/>
              </a:rPr>
              <a:t>30</a:t>
            </a:r>
            <a:r>
              <a:rPr lang="ko-KR" altLang="en-US" sz="900" b="0" dirty="0">
                <a:latin typeface="+mj-ea"/>
                <a:ea typeface="+mj-ea"/>
              </a:rPr>
              <a:t>개씩 노출</a:t>
            </a: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  (</a:t>
            </a:r>
            <a:r>
              <a:rPr lang="ko-KR" altLang="en-US" sz="900" b="0" dirty="0" err="1">
                <a:latin typeface="+mj-ea"/>
                <a:ea typeface="+mj-ea"/>
              </a:rPr>
              <a:t>더보기</a:t>
            </a:r>
            <a:r>
              <a:rPr lang="ko-KR" altLang="en-US" sz="900" b="0" dirty="0">
                <a:latin typeface="+mj-ea"/>
                <a:ea typeface="+mj-ea"/>
              </a:rPr>
              <a:t> </a:t>
            </a:r>
            <a:r>
              <a:rPr lang="en-US" altLang="ko-KR" sz="900" b="0" dirty="0">
                <a:latin typeface="+mj-ea"/>
                <a:ea typeface="+mj-ea"/>
              </a:rPr>
              <a:t>&gt; 30</a:t>
            </a:r>
            <a:r>
              <a:rPr lang="ko-KR" altLang="en-US" sz="900" b="0" dirty="0">
                <a:latin typeface="+mj-ea"/>
                <a:ea typeface="+mj-ea"/>
              </a:rPr>
              <a:t>개씩 추가 </a:t>
            </a:r>
            <a:r>
              <a:rPr lang="en-US" altLang="ko-KR" sz="900" b="0" dirty="0">
                <a:latin typeface="+mj-ea"/>
                <a:ea typeface="+mj-ea"/>
              </a:rPr>
              <a:t>)</a:t>
            </a:r>
          </a:p>
          <a:p>
            <a:pPr marL="342900" indent="-342900">
              <a:defRPr/>
            </a:pP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*</a:t>
            </a:r>
            <a:r>
              <a:rPr lang="ko-KR" altLang="en-US" sz="900" b="0" dirty="0">
                <a:latin typeface="+mj-ea"/>
                <a:ea typeface="+mj-ea"/>
              </a:rPr>
              <a:t>받은 </a:t>
            </a:r>
            <a:r>
              <a:rPr lang="en-US" altLang="ko-KR" sz="900" b="0" dirty="0">
                <a:latin typeface="+mj-ea"/>
                <a:ea typeface="+mj-ea"/>
              </a:rPr>
              <a:t>PR</a:t>
            </a:r>
            <a:r>
              <a:rPr lang="ko-KR" altLang="en-US" sz="900" b="0" dirty="0">
                <a:latin typeface="+mj-ea"/>
                <a:ea typeface="+mj-ea"/>
              </a:rPr>
              <a:t>리스트는 하단으로</a:t>
            </a: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  </a:t>
            </a:r>
            <a:r>
              <a:rPr lang="ko-KR" altLang="en-US" sz="900" b="0" dirty="0">
                <a:latin typeface="+mj-ea"/>
                <a:ea typeface="+mj-ea"/>
              </a:rPr>
              <a:t>이동</a:t>
            </a:r>
            <a:endParaRPr lang="en-US" altLang="ko-KR" sz="900" b="0" dirty="0">
              <a:latin typeface="+mj-ea"/>
              <a:ea typeface="+mj-ea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571625" y="1500188"/>
            <a:ext cx="4214813" cy="214312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0" dirty="0">
                <a:solidFill>
                  <a:schemeClr val="tx1"/>
                </a:solidFill>
                <a:latin typeface="+mj-ea"/>
                <a:ea typeface="+mj-ea"/>
              </a:rPr>
              <a:t>공지사항 </a:t>
            </a:r>
            <a:r>
              <a:rPr lang="en-US" altLang="ko-KR" sz="900" b="0" dirty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900" b="0" dirty="0" err="1">
                <a:solidFill>
                  <a:schemeClr val="tx1"/>
                </a:solidFill>
                <a:latin typeface="+mj-ea"/>
                <a:ea typeface="+mj-ea"/>
              </a:rPr>
              <a:t>대박</a:t>
            </a:r>
            <a:r>
              <a:rPr lang="ko-KR" altLang="en-US" sz="900" b="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900" b="0" dirty="0" err="1">
                <a:solidFill>
                  <a:schemeClr val="tx1"/>
                </a:solidFill>
                <a:latin typeface="+mj-ea"/>
                <a:ea typeface="+mj-ea"/>
              </a:rPr>
              <a:t>로또</a:t>
            </a:r>
            <a:r>
              <a:rPr lang="ko-KR" altLang="en-US" sz="900" b="0" dirty="0">
                <a:solidFill>
                  <a:schemeClr val="tx1"/>
                </a:solidFill>
                <a:latin typeface="+mj-ea"/>
                <a:ea typeface="+mj-ea"/>
              </a:rPr>
              <a:t> 게임 진행 중 </a:t>
            </a:r>
            <a:r>
              <a:rPr lang="en-US" altLang="ko-KR" sz="900" b="0" dirty="0">
                <a:solidFill>
                  <a:schemeClr val="tx1"/>
                </a:solidFill>
                <a:latin typeface="+mj-ea"/>
                <a:ea typeface="+mj-ea"/>
              </a:rPr>
              <a:t>(~12. 07. 07)</a:t>
            </a:r>
            <a:endParaRPr lang="ko-KR" altLang="en-US" sz="9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1714500" y="1785938"/>
            <a:ext cx="4000500" cy="107156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0" dirty="0"/>
              <a:t>이미지 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롤링</a:t>
            </a:r>
            <a:r>
              <a:rPr lang="en-US" altLang="ko-KR" sz="1200" b="0" dirty="0"/>
              <a:t>)</a:t>
            </a:r>
          </a:p>
        </p:txBody>
      </p:sp>
      <p:sp>
        <p:nvSpPr>
          <p:cNvPr id="53280" name="TextBox 106"/>
          <p:cNvSpPr txBox="1">
            <a:spLocks noChangeArrowheads="1"/>
          </p:cNvSpPr>
          <p:nvPr/>
        </p:nvSpPr>
        <p:spPr bwMode="auto">
          <a:xfrm>
            <a:off x="3108325" y="2500313"/>
            <a:ext cx="12144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>
                <a:latin typeface="맑은 고딕" pitchFamily="50" charset="-127"/>
                <a:ea typeface="맑은 고딕" pitchFamily="50" charset="-127"/>
              </a:rPr>
              <a:t>•••</a:t>
            </a:r>
            <a:r>
              <a:rPr lang="en-US" altLang="ko-KR">
                <a:solidFill>
                  <a:srgbClr val="FFCC00"/>
                </a:solidFill>
                <a:latin typeface="맑은 고딕" pitchFamily="50" charset="-127"/>
                <a:ea typeface="맑은 고딕" pitchFamily="50" charset="-127"/>
              </a:rPr>
              <a:t>•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••••</a:t>
            </a:r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2786063" y="3976688"/>
            <a:ext cx="2857500" cy="600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dirty="0">
                <a:latin typeface="+mj-ea"/>
                <a:ea typeface="+mj-ea"/>
              </a:rPr>
              <a:t>PR</a:t>
            </a:r>
            <a:r>
              <a:rPr lang="ko-KR" altLang="en-US" sz="1200" dirty="0">
                <a:latin typeface="+mj-ea"/>
                <a:ea typeface="+mj-ea"/>
              </a:rPr>
              <a:t>명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000" b="0" dirty="0" err="1">
                <a:latin typeface="+mj-ea"/>
                <a:ea typeface="+mj-ea"/>
              </a:rPr>
              <a:t>웹하드</a:t>
            </a:r>
            <a:r>
              <a:rPr lang="ko-KR" altLang="en-US" sz="1000" b="0" dirty="0">
                <a:latin typeface="+mj-ea"/>
                <a:ea typeface="+mj-ea"/>
              </a:rPr>
              <a:t> </a:t>
            </a:r>
            <a:r>
              <a:rPr lang="en-US" altLang="ko-KR" sz="1000" b="0" dirty="0">
                <a:latin typeface="+mj-ea"/>
                <a:ea typeface="+mj-ea"/>
              </a:rPr>
              <a:t>| 2012. 09. 30 </a:t>
            </a:r>
            <a:r>
              <a:rPr lang="ko-KR" altLang="en-US" sz="1000" b="0" dirty="0">
                <a:latin typeface="+mj-ea"/>
                <a:ea typeface="+mj-ea"/>
              </a:rPr>
              <a:t>까지 </a:t>
            </a:r>
            <a:r>
              <a:rPr lang="en-US" altLang="ko-KR" sz="1000" b="0" dirty="0">
                <a:latin typeface="맑은 고딕"/>
                <a:ea typeface="맑은 고딕"/>
              </a:rPr>
              <a:t>| GO~OD!</a:t>
            </a:r>
            <a:r>
              <a:rPr lang="ko-KR" altLang="en-US" sz="1000" b="0" dirty="0">
                <a:latin typeface="맑은 고딕"/>
                <a:ea typeface="맑은 고딕"/>
              </a:rPr>
              <a:t> </a:t>
            </a:r>
            <a:r>
              <a:rPr lang="en-US" altLang="ko-KR" sz="1000" b="0" dirty="0">
                <a:latin typeface="맑은 고딕"/>
                <a:ea typeface="맑은 고딕"/>
              </a:rPr>
              <a:t>12</a:t>
            </a:r>
            <a:endParaRPr lang="en-US" altLang="ko-KR" sz="1000" b="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100" b="0" dirty="0">
                <a:solidFill>
                  <a:srgbClr val="C00000"/>
                </a:solidFill>
                <a:latin typeface="+mj-ea"/>
                <a:ea typeface="+mj-ea"/>
              </a:rPr>
              <a:t>10,000</a:t>
            </a:r>
            <a:r>
              <a:rPr lang="ko-KR" altLang="en-US" sz="1100" b="0" dirty="0">
                <a:solidFill>
                  <a:srgbClr val="C00000"/>
                </a:solidFill>
                <a:latin typeface="+mj-ea"/>
                <a:ea typeface="+mj-ea"/>
              </a:rPr>
              <a:t>포인트 제공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786063" y="5072063"/>
            <a:ext cx="2857500" cy="600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dirty="0">
                <a:latin typeface="+mj-ea"/>
                <a:ea typeface="+mj-ea"/>
              </a:rPr>
              <a:t>PR</a:t>
            </a:r>
            <a:r>
              <a:rPr lang="ko-KR" altLang="en-US" sz="1200" dirty="0">
                <a:latin typeface="+mj-ea"/>
                <a:ea typeface="+mj-ea"/>
              </a:rPr>
              <a:t>명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000" b="0" dirty="0" err="1">
                <a:latin typeface="+mj-ea"/>
                <a:ea typeface="+mj-ea"/>
              </a:rPr>
              <a:t>웹하드</a:t>
            </a:r>
            <a:r>
              <a:rPr lang="ko-KR" altLang="en-US" sz="1000" b="0" dirty="0">
                <a:latin typeface="+mj-ea"/>
                <a:ea typeface="+mj-ea"/>
              </a:rPr>
              <a:t> </a:t>
            </a:r>
            <a:r>
              <a:rPr lang="en-US" altLang="ko-KR" sz="1000" b="0" dirty="0">
                <a:latin typeface="+mj-ea"/>
                <a:ea typeface="+mj-ea"/>
              </a:rPr>
              <a:t>| 2012. 09. 30 </a:t>
            </a:r>
            <a:r>
              <a:rPr lang="ko-KR" altLang="en-US" sz="1000" b="0" dirty="0">
                <a:latin typeface="+mj-ea"/>
                <a:ea typeface="+mj-ea"/>
              </a:rPr>
              <a:t>까지 </a:t>
            </a:r>
            <a:r>
              <a:rPr lang="en-US" altLang="ko-KR" sz="1000" b="0" dirty="0">
                <a:latin typeface="맑은 고딕"/>
                <a:ea typeface="맑은 고딕"/>
              </a:rPr>
              <a:t>| GO~OD!</a:t>
            </a:r>
            <a:r>
              <a:rPr lang="ko-KR" altLang="en-US" sz="1000" b="0" dirty="0">
                <a:latin typeface="맑은 고딕"/>
                <a:ea typeface="맑은 고딕"/>
              </a:rPr>
              <a:t> </a:t>
            </a:r>
            <a:r>
              <a:rPr lang="en-US" altLang="ko-KR" sz="1000" b="0" dirty="0">
                <a:latin typeface="맑은 고딕"/>
                <a:ea typeface="맑은 고딕"/>
              </a:rPr>
              <a:t>12</a:t>
            </a:r>
            <a:endParaRPr lang="en-US" altLang="ko-KR" sz="1000" b="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100" b="0" dirty="0">
                <a:solidFill>
                  <a:srgbClr val="C00000"/>
                </a:solidFill>
                <a:latin typeface="+mj-ea"/>
                <a:ea typeface="+mj-ea"/>
              </a:rPr>
              <a:t>10,000</a:t>
            </a:r>
            <a:r>
              <a:rPr lang="ko-KR" altLang="en-US" sz="1100" b="0" dirty="0">
                <a:solidFill>
                  <a:srgbClr val="C00000"/>
                </a:solidFill>
                <a:latin typeface="+mj-ea"/>
                <a:ea typeface="+mj-ea"/>
              </a:rPr>
              <a:t>포인트 제공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1571625" y="4786313"/>
            <a:ext cx="4214813" cy="214312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0" dirty="0">
                <a:solidFill>
                  <a:schemeClr val="tx1"/>
                </a:solidFill>
                <a:latin typeface="+mj-ea"/>
                <a:ea typeface="+mj-ea"/>
              </a:rPr>
              <a:t>아래는 종료된 리뷰 이벤트 및 </a:t>
            </a:r>
            <a:r>
              <a:rPr lang="en-US" altLang="ko-KR" sz="900" b="0" dirty="0">
                <a:solidFill>
                  <a:schemeClr val="tx1"/>
                </a:solidFill>
                <a:latin typeface="+mj-ea"/>
                <a:ea typeface="+mj-ea"/>
              </a:rPr>
              <a:t>OOO</a:t>
            </a:r>
            <a:r>
              <a:rPr lang="ko-KR" altLang="en-US" sz="900" b="0" dirty="0">
                <a:solidFill>
                  <a:schemeClr val="tx1"/>
                </a:solidFill>
                <a:latin typeface="+mj-ea"/>
                <a:ea typeface="+mj-ea"/>
              </a:rPr>
              <a:t>님이 이미 참여한 리뷰 이벤트 입니다</a:t>
            </a:r>
            <a:r>
              <a:rPr lang="en-US" altLang="ko-KR" sz="900" b="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9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5357813" y="820738"/>
            <a:ext cx="357187" cy="285750"/>
          </a:xfrm>
          <a:prstGeom prst="roundRect">
            <a:avLst/>
          </a:prstGeom>
          <a:solidFill>
            <a:srgbClr val="FFCC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200" b="0" dirty="0"/>
          </a:p>
        </p:txBody>
      </p:sp>
      <p:sp>
        <p:nvSpPr>
          <p:cNvPr id="127" name="원형 화살표 126"/>
          <p:cNvSpPr/>
          <p:nvPr/>
        </p:nvSpPr>
        <p:spPr>
          <a:xfrm rot="8079470">
            <a:off x="5418932" y="845344"/>
            <a:ext cx="258762" cy="247650"/>
          </a:xfrm>
          <a:prstGeom prst="circularArrow">
            <a:avLst>
              <a:gd name="adj1" fmla="val 0"/>
              <a:gd name="adj2" fmla="val 1833688"/>
              <a:gd name="adj3" fmla="val 7045477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763713" y="857250"/>
            <a:ext cx="1036637" cy="250825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0" dirty="0"/>
              <a:t>BI</a:t>
            </a:r>
            <a:endParaRPr lang="ko-KR" altLang="en-US" sz="1000" b="0" dirty="0"/>
          </a:p>
        </p:txBody>
      </p: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1547813" y="6024563"/>
          <a:ext cx="4225925" cy="428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185"/>
                <a:gridCol w="845185"/>
                <a:gridCol w="845185"/>
                <a:gridCol w="845185"/>
                <a:gridCol w="845185"/>
              </a:tblGrid>
              <a:tr h="428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PR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리스트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스토어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가이드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</a:rPr>
                        <a:t>내정보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설정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53301" name="그룹 21"/>
          <p:cNvGrpSpPr>
            <a:grpSpLocks/>
          </p:cNvGrpSpPr>
          <p:nvPr/>
        </p:nvGrpSpPr>
        <p:grpSpPr bwMode="auto">
          <a:xfrm>
            <a:off x="1547813" y="858838"/>
            <a:ext cx="500062" cy="246062"/>
            <a:chOff x="595164" y="1785938"/>
            <a:chExt cx="500062" cy="246062"/>
          </a:xfrm>
        </p:grpSpPr>
        <p:sp>
          <p:nvSpPr>
            <p:cNvPr id="76" name="타원 75"/>
            <p:cNvSpPr/>
            <p:nvPr/>
          </p:nvSpPr>
          <p:spPr bwMode="auto">
            <a:xfrm>
              <a:off x="666601" y="1835150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79" name="TextBox 78"/>
            <p:cNvSpPr txBox="1"/>
            <p:nvPr/>
          </p:nvSpPr>
          <p:spPr bwMode="auto">
            <a:xfrm>
              <a:off x="595164" y="1785938"/>
              <a:ext cx="500062" cy="2460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3302" name="그룹 21"/>
          <p:cNvGrpSpPr>
            <a:grpSpLocks/>
          </p:cNvGrpSpPr>
          <p:nvPr/>
        </p:nvGrpSpPr>
        <p:grpSpPr bwMode="auto">
          <a:xfrm>
            <a:off x="1428750" y="1482725"/>
            <a:ext cx="500063" cy="246063"/>
            <a:chOff x="1995488" y="1785938"/>
            <a:chExt cx="500062" cy="246062"/>
          </a:xfrm>
        </p:grpSpPr>
        <p:sp>
          <p:nvSpPr>
            <p:cNvPr id="85" name="타원 84"/>
            <p:cNvSpPr/>
            <p:nvPr/>
          </p:nvSpPr>
          <p:spPr bwMode="auto">
            <a:xfrm>
              <a:off x="2043113" y="1844676"/>
              <a:ext cx="142875" cy="1428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86" name="TextBox 85"/>
            <p:cNvSpPr txBox="1"/>
            <p:nvPr/>
          </p:nvSpPr>
          <p:spPr bwMode="auto">
            <a:xfrm>
              <a:off x="1995488" y="1785938"/>
              <a:ext cx="500062" cy="2460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3303" name="그룹 21"/>
          <p:cNvGrpSpPr>
            <a:grpSpLocks/>
          </p:cNvGrpSpPr>
          <p:nvPr/>
        </p:nvGrpSpPr>
        <p:grpSpPr bwMode="auto">
          <a:xfrm>
            <a:off x="1571625" y="2981325"/>
            <a:ext cx="500063" cy="246063"/>
            <a:chOff x="1995488" y="1785938"/>
            <a:chExt cx="500062" cy="246062"/>
          </a:xfrm>
        </p:grpSpPr>
        <p:sp>
          <p:nvSpPr>
            <p:cNvPr id="49" name="타원 48"/>
            <p:cNvSpPr/>
            <p:nvPr/>
          </p:nvSpPr>
          <p:spPr bwMode="auto">
            <a:xfrm>
              <a:off x="2043113" y="1844676"/>
              <a:ext cx="142875" cy="1428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51" name="TextBox 50"/>
            <p:cNvSpPr txBox="1"/>
            <p:nvPr/>
          </p:nvSpPr>
          <p:spPr bwMode="auto">
            <a:xfrm>
              <a:off x="1995488" y="1785938"/>
              <a:ext cx="500062" cy="2460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1571625" y="6000750"/>
            <a:ext cx="4214813" cy="500063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53305" name="그룹 21"/>
          <p:cNvGrpSpPr>
            <a:grpSpLocks/>
          </p:cNvGrpSpPr>
          <p:nvPr/>
        </p:nvGrpSpPr>
        <p:grpSpPr bwMode="auto">
          <a:xfrm>
            <a:off x="1433513" y="6124575"/>
            <a:ext cx="500062" cy="246063"/>
            <a:chOff x="1995488" y="1785938"/>
            <a:chExt cx="500062" cy="246062"/>
          </a:xfrm>
        </p:grpSpPr>
        <p:sp>
          <p:nvSpPr>
            <p:cNvPr id="56" name="타원 55"/>
            <p:cNvSpPr/>
            <p:nvPr/>
          </p:nvSpPr>
          <p:spPr bwMode="auto">
            <a:xfrm>
              <a:off x="2043113" y="1844676"/>
              <a:ext cx="142875" cy="1428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58" name="TextBox 57"/>
            <p:cNvSpPr txBox="1"/>
            <p:nvPr/>
          </p:nvSpPr>
          <p:spPr bwMode="auto">
            <a:xfrm>
              <a:off x="1995488" y="1785938"/>
              <a:ext cx="500062" cy="2460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7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2786063" y="3071813"/>
            <a:ext cx="2506662" cy="573087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53307" name="그룹 21"/>
          <p:cNvGrpSpPr>
            <a:grpSpLocks/>
          </p:cNvGrpSpPr>
          <p:nvPr/>
        </p:nvGrpSpPr>
        <p:grpSpPr bwMode="auto">
          <a:xfrm>
            <a:off x="2643188" y="3195638"/>
            <a:ext cx="500062" cy="246062"/>
            <a:chOff x="1995488" y="1785938"/>
            <a:chExt cx="500062" cy="246062"/>
          </a:xfrm>
        </p:grpSpPr>
        <p:sp>
          <p:nvSpPr>
            <p:cNvPr id="63" name="타원 62"/>
            <p:cNvSpPr/>
            <p:nvPr/>
          </p:nvSpPr>
          <p:spPr bwMode="auto">
            <a:xfrm>
              <a:off x="2043113" y="1844675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65" name="TextBox 64"/>
            <p:cNvSpPr txBox="1"/>
            <p:nvPr/>
          </p:nvSpPr>
          <p:spPr bwMode="auto">
            <a:xfrm>
              <a:off x="1995488" y="1785938"/>
              <a:ext cx="500062" cy="2460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6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3308" name="그룹 21"/>
          <p:cNvGrpSpPr>
            <a:grpSpLocks/>
          </p:cNvGrpSpPr>
          <p:nvPr/>
        </p:nvGrpSpPr>
        <p:grpSpPr bwMode="auto">
          <a:xfrm>
            <a:off x="5205413" y="838200"/>
            <a:ext cx="500062" cy="246063"/>
            <a:chOff x="1995488" y="1785938"/>
            <a:chExt cx="500062" cy="246062"/>
          </a:xfrm>
        </p:grpSpPr>
        <p:sp>
          <p:nvSpPr>
            <p:cNvPr id="67" name="타원 66"/>
            <p:cNvSpPr/>
            <p:nvPr/>
          </p:nvSpPr>
          <p:spPr bwMode="auto">
            <a:xfrm>
              <a:off x="2043113" y="1844676"/>
              <a:ext cx="142875" cy="1428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68" name="TextBox 67"/>
            <p:cNvSpPr txBox="1"/>
            <p:nvPr/>
          </p:nvSpPr>
          <p:spPr bwMode="auto">
            <a:xfrm>
              <a:off x="1995488" y="1785938"/>
              <a:ext cx="500062" cy="2460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916238" y="765175"/>
            <a:ext cx="19431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dirty="0">
                <a:solidFill>
                  <a:schemeClr val="bg1"/>
                </a:solidFill>
                <a:latin typeface="+mj-ea"/>
                <a:ea typeface="굴림" pitchFamily="50" charset="-127"/>
              </a:rPr>
              <a:t>메인</a:t>
            </a:r>
            <a:endParaRPr lang="ko-KR" altLang="en-US" sz="1400" b="0" dirty="0">
              <a:solidFill>
                <a:schemeClr val="bg1"/>
              </a:solidFill>
              <a:latin typeface="+mj-ea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/>
          <p:cNvSpPr/>
          <p:nvPr/>
        </p:nvSpPr>
        <p:spPr>
          <a:xfrm>
            <a:off x="1538288" y="785813"/>
            <a:ext cx="4248150" cy="564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5475288" y="400050"/>
            <a:ext cx="359886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홈 스토어</a:t>
            </a:r>
            <a:r>
              <a:rPr kumimoji="0" lang="en-US" altLang="ko-KR" sz="800" b="0" dirty="0">
                <a:latin typeface="+mj-ea"/>
                <a:ea typeface="+mj-ea"/>
              </a:rPr>
              <a:t>(</a:t>
            </a:r>
            <a:r>
              <a:rPr kumimoji="0" lang="ko-KR" altLang="en-US" sz="800" b="0" dirty="0">
                <a:latin typeface="+mj-ea"/>
                <a:ea typeface="+mj-ea"/>
              </a:rPr>
              <a:t>소분류</a:t>
            </a:r>
            <a:r>
              <a:rPr kumimoji="0" lang="en-US" altLang="ko-KR" sz="800" b="0" dirty="0">
                <a:latin typeface="+mj-ea"/>
                <a:ea typeface="+mj-ea"/>
              </a:rPr>
              <a:t>)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62025" y="398463"/>
            <a:ext cx="360045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latin typeface="+mj-ea"/>
                <a:ea typeface="+mj-ea"/>
              </a:rPr>
              <a:t>PR</a:t>
            </a:r>
            <a:r>
              <a:rPr kumimoji="0" lang="ko-KR" altLang="en-US" sz="800" b="0" dirty="0">
                <a:latin typeface="+mj-ea"/>
                <a:ea typeface="+mj-ea"/>
              </a:rPr>
              <a:t>리스트 </a:t>
            </a:r>
            <a:r>
              <a:rPr kumimoji="0" lang="en-US" altLang="ko-KR" sz="800" b="0" dirty="0">
                <a:latin typeface="+mj-ea"/>
                <a:ea typeface="+mj-ea"/>
              </a:rPr>
              <a:t>(</a:t>
            </a:r>
            <a:r>
              <a:rPr kumimoji="0" lang="ko-KR" altLang="en-US" sz="800" b="0" dirty="0">
                <a:latin typeface="+mj-ea"/>
                <a:ea typeface="+mj-ea"/>
              </a:rPr>
              <a:t>소분류</a:t>
            </a:r>
            <a:r>
              <a:rPr kumimoji="0" lang="en-US" altLang="ko-KR" sz="800" b="0" dirty="0">
                <a:latin typeface="+mj-ea"/>
                <a:ea typeface="+mj-ea"/>
              </a:rPr>
              <a:t>)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54" name="TextBox 41"/>
          <p:cNvSpPr txBox="1">
            <a:spLocks noChangeArrowheads="1"/>
          </p:cNvSpPr>
          <p:nvPr/>
        </p:nvSpPr>
        <p:spPr bwMode="auto">
          <a:xfrm>
            <a:off x="7275513" y="4397375"/>
            <a:ext cx="1857375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1. 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738313" y="1947863"/>
            <a:ext cx="928687" cy="7143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ctr">
              <a:defRPr/>
            </a:pPr>
            <a:r>
              <a:rPr kumimoji="0"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이미지</a:t>
            </a:r>
          </a:p>
        </p:txBody>
      </p:sp>
      <p:cxnSp>
        <p:nvCxnSpPr>
          <p:cNvPr id="45" name="직선 연결선 44"/>
          <p:cNvCxnSpPr/>
          <p:nvPr/>
        </p:nvCxnSpPr>
        <p:spPr>
          <a:xfrm>
            <a:off x="1595438" y="2771775"/>
            <a:ext cx="4143375" cy="1588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786063" y="2143125"/>
            <a:ext cx="28575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200" dirty="0">
                <a:latin typeface="+mj-ea"/>
                <a:ea typeface="+mj-ea"/>
              </a:rPr>
              <a:t>브랜드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738313" y="2914650"/>
            <a:ext cx="928687" cy="7143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ctr">
              <a:defRPr/>
            </a:pPr>
            <a:r>
              <a:rPr kumimoji="0"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이미지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1595438" y="3746500"/>
            <a:ext cx="4143375" cy="1588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283" name="그룹 137"/>
          <p:cNvGrpSpPr>
            <a:grpSpLocks/>
          </p:cNvGrpSpPr>
          <p:nvPr/>
        </p:nvGrpSpPr>
        <p:grpSpPr bwMode="auto">
          <a:xfrm>
            <a:off x="5381625" y="3128963"/>
            <a:ext cx="285750" cy="285750"/>
            <a:chOff x="5381756" y="2964559"/>
            <a:chExt cx="285752" cy="285752"/>
          </a:xfrm>
        </p:grpSpPr>
        <p:sp>
          <p:nvSpPr>
            <p:cNvPr id="64" name="타원 63"/>
            <p:cNvSpPr/>
            <p:nvPr/>
          </p:nvSpPr>
          <p:spPr>
            <a:xfrm>
              <a:off x="5381756" y="2964559"/>
              <a:ext cx="285752" cy="28575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69" name="갈매기형 수장 68"/>
            <p:cNvSpPr/>
            <p:nvPr/>
          </p:nvSpPr>
          <p:spPr>
            <a:xfrm>
              <a:off x="5477007" y="3023296"/>
              <a:ext cx="142876" cy="142876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0" name="직사각형 69"/>
          <p:cNvSpPr/>
          <p:nvPr/>
        </p:nvSpPr>
        <p:spPr>
          <a:xfrm>
            <a:off x="1738313" y="3890963"/>
            <a:ext cx="928687" cy="7143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ctr">
              <a:defRPr/>
            </a:pPr>
            <a:r>
              <a:rPr kumimoji="0"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이미지</a:t>
            </a:r>
          </a:p>
        </p:txBody>
      </p:sp>
      <p:cxnSp>
        <p:nvCxnSpPr>
          <p:cNvPr id="71" name="직선 연결선 70"/>
          <p:cNvCxnSpPr/>
          <p:nvPr/>
        </p:nvCxnSpPr>
        <p:spPr>
          <a:xfrm>
            <a:off x="1595438" y="4700588"/>
            <a:ext cx="4143375" cy="1587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1738313" y="4819650"/>
            <a:ext cx="928687" cy="7143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ctr">
              <a:defRPr/>
            </a:pPr>
            <a:r>
              <a:rPr kumimoji="0"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이미지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1595438" y="5675313"/>
            <a:ext cx="4143375" cy="1587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1738313" y="5843588"/>
            <a:ext cx="928687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ctr">
              <a:defRPr/>
            </a:pPr>
            <a:r>
              <a:rPr kumimoji="0"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이미지</a:t>
            </a:r>
          </a:p>
        </p:txBody>
      </p:sp>
      <p:graphicFrame>
        <p:nvGraphicFramePr>
          <p:cNvPr id="125" name="표 124"/>
          <p:cNvGraphicFramePr>
            <a:graphicFrameLocks noGrp="1"/>
          </p:cNvGraphicFramePr>
          <p:nvPr/>
        </p:nvGraphicFramePr>
        <p:xfrm>
          <a:off x="1560513" y="1131888"/>
          <a:ext cx="4225925" cy="428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185"/>
                <a:gridCol w="845185"/>
                <a:gridCol w="845185"/>
                <a:gridCol w="845185"/>
                <a:gridCol w="845185"/>
              </a:tblGrid>
              <a:tr h="428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GS25</a:t>
                      </a:r>
                      <a:endParaRPr lang="ko-KR" altLang="en-US" sz="1000" dirty="0"/>
                    </a:p>
                  </a:txBody>
                  <a:tcPr marL="91425" marR="91425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스타벅스</a:t>
                      </a:r>
                      <a:endParaRPr lang="ko-KR" altLang="en-US" sz="1000" dirty="0"/>
                    </a:p>
                  </a:txBody>
                  <a:tcPr marL="91425" marR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CGV</a:t>
                      </a:r>
                      <a:endParaRPr lang="ko-KR" altLang="en-US" sz="1000" dirty="0"/>
                    </a:p>
                  </a:txBody>
                  <a:tcPr marL="91425" marR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영화</a:t>
                      </a:r>
                      <a:endParaRPr lang="ko-KR" altLang="en-US" sz="1000" dirty="0"/>
                    </a:p>
                  </a:txBody>
                  <a:tcPr marL="91425" marR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드라마</a:t>
                      </a:r>
                      <a:endParaRPr lang="ko-KR" altLang="en-US" sz="1000" dirty="0"/>
                    </a:p>
                  </a:txBody>
                  <a:tcPr marL="91425" marR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pSp>
        <p:nvGrpSpPr>
          <p:cNvPr id="54299" name="그룹 138"/>
          <p:cNvGrpSpPr>
            <a:grpSpLocks/>
          </p:cNvGrpSpPr>
          <p:nvPr/>
        </p:nvGrpSpPr>
        <p:grpSpPr bwMode="auto">
          <a:xfrm>
            <a:off x="5418138" y="4129088"/>
            <a:ext cx="285750" cy="285750"/>
            <a:chOff x="5381756" y="2964559"/>
            <a:chExt cx="285752" cy="285752"/>
          </a:xfrm>
        </p:grpSpPr>
        <p:sp>
          <p:nvSpPr>
            <p:cNvPr id="140" name="타원 139"/>
            <p:cNvSpPr/>
            <p:nvPr/>
          </p:nvSpPr>
          <p:spPr>
            <a:xfrm>
              <a:off x="5381756" y="2964559"/>
              <a:ext cx="285752" cy="28575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41" name="갈매기형 수장 140"/>
            <p:cNvSpPr/>
            <p:nvPr/>
          </p:nvSpPr>
          <p:spPr>
            <a:xfrm>
              <a:off x="5477007" y="3023296"/>
              <a:ext cx="142876" cy="142876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4300" name="그룹 145"/>
          <p:cNvGrpSpPr>
            <a:grpSpLocks/>
          </p:cNvGrpSpPr>
          <p:nvPr/>
        </p:nvGrpSpPr>
        <p:grpSpPr bwMode="auto">
          <a:xfrm>
            <a:off x="5394325" y="5033963"/>
            <a:ext cx="285750" cy="285750"/>
            <a:chOff x="5381756" y="2964559"/>
            <a:chExt cx="285752" cy="285752"/>
          </a:xfrm>
        </p:grpSpPr>
        <p:sp>
          <p:nvSpPr>
            <p:cNvPr id="147" name="타원 146"/>
            <p:cNvSpPr/>
            <p:nvPr/>
          </p:nvSpPr>
          <p:spPr>
            <a:xfrm>
              <a:off x="5381756" y="2964559"/>
              <a:ext cx="285752" cy="28575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48" name="갈매기형 수장 147"/>
            <p:cNvSpPr/>
            <p:nvPr/>
          </p:nvSpPr>
          <p:spPr>
            <a:xfrm>
              <a:off x="5477007" y="3023296"/>
              <a:ext cx="142876" cy="142876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4301" name="그룹 152"/>
          <p:cNvGrpSpPr>
            <a:grpSpLocks/>
          </p:cNvGrpSpPr>
          <p:nvPr/>
        </p:nvGrpSpPr>
        <p:grpSpPr bwMode="auto">
          <a:xfrm>
            <a:off x="5381625" y="6021388"/>
            <a:ext cx="285750" cy="285750"/>
            <a:chOff x="5381756" y="2964559"/>
            <a:chExt cx="285752" cy="285752"/>
          </a:xfrm>
        </p:grpSpPr>
        <p:sp>
          <p:nvSpPr>
            <p:cNvPr id="154" name="타원 153"/>
            <p:cNvSpPr/>
            <p:nvPr/>
          </p:nvSpPr>
          <p:spPr>
            <a:xfrm>
              <a:off x="5381756" y="2964559"/>
              <a:ext cx="285752" cy="28575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55" name="갈매기형 수장 154"/>
            <p:cNvSpPr/>
            <p:nvPr/>
          </p:nvSpPr>
          <p:spPr>
            <a:xfrm>
              <a:off x="5477007" y="3023296"/>
              <a:ext cx="142876" cy="142876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3" name="갈매기형 수장 72"/>
          <p:cNvSpPr/>
          <p:nvPr/>
        </p:nvSpPr>
        <p:spPr>
          <a:xfrm>
            <a:off x="5619750" y="1285875"/>
            <a:ext cx="142875" cy="142875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4" name="갈매기형 수장 73"/>
          <p:cNvSpPr/>
          <p:nvPr/>
        </p:nvSpPr>
        <p:spPr>
          <a:xfrm>
            <a:off x="1643042" y="1285860"/>
            <a:ext cx="142876" cy="142876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54304" name="그룹 137"/>
          <p:cNvGrpSpPr>
            <a:grpSpLocks/>
          </p:cNvGrpSpPr>
          <p:nvPr/>
        </p:nvGrpSpPr>
        <p:grpSpPr bwMode="auto">
          <a:xfrm>
            <a:off x="5357813" y="2128838"/>
            <a:ext cx="285750" cy="285750"/>
            <a:chOff x="5381756" y="2964559"/>
            <a:chExt cx="285752" cy="285752"/>
          </a:xfrm>
        </p:grpSpPr>
        <p:sp>
          <p:nvSpPr>
            <p:cNvPr id="76" name="타원 75"/>
            <p:cNvSpPr/>
            <p:nvPr/>
          </p:nvSpPr>
          <p:spPr>
            <a:xfrm>
              <a:off x="5381756" y="2964559"/>
              <a:ext cx="285752" cy="28575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77" name="갈매기형 수장 76"/>
            <p:cNvSpPr/>
            <p:nvPr/>
          </p:nvSpPr>
          <p:spPr>
            <a:xfrm>
              <a:off x="5477007" y="3023296"/>
              <a:ext cx="142876" cy="142876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643063" y="1641475"/>
            <a:ext cx="28575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200" dirty="0">
                <a:latin typeface="+mj-ea"/>
                <a:ea typeface="+mj-ea"/>
              </a:rPr>
              <a:t>나의 포인트  </a:t>
            </a:r>
            <a:r>
              <a:rPr lang="en-US" altLang="ko-KR" sz="1200" dirty="0">
                <a:latin typeface="+mj-ea"/>
                <a:ea typeface="+mj-ea"/>
              </a:rPr>
              <a:t>\50,000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1571625" y="1643063"/>
            <a:ext cx="4143375" cy="285750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54307" name="그룹 21"/>
          <p:cNvGrpSpPr>
            <a:grpSpLocks/>
          </p:cNvGrpSpPr>
          <p:nvPr/>
        </p:nvGrpSpPr>
        <p:grpSpPr bwMode="auto">
          <a:xfrm>
            <a:off x="1571625" y="2143125"/>
            <a:ext cx="500063" cy="246063"/>
            <a:chOff x="1995488" y="1785938"/>
            <a:chExt cx="500062" cy="246062"/>
          </a:xfrm>
        </p:grpSpPr>
        <p:sp>
          <p:nvSpPr>
            <p:cNvPr id="67" name="타원 66"/>
            <p:cNvSpPr/>
            <p:nvPr/>
          </p:nvSpPr>
          <p:spPr bwMode="auto">
            <a:xfrm>
              <a:off x="2043113" y="1844676"/>
              <a:ext cx="142875" cy="1428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68" name="TextBox 67"/>
            <p:cNvSpPr txBox="1"/>
            <p:nvPr/>
          </p:nvSpPr>
          <p:spPr bwMode="auto">
            <a:xfrm>
              <a:off x="1995488" y="1785938"/>
              <a:ext cx="500062" cy="2460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9" name="TextBox 41"/>
          <p:cNvSpPr txBox="1">
            <a:spLocks noChangeArrowheads="1"/>
          </p:cNvSpPr>
          <p:nvPr/>
        </p:nvSpPr>
        <p:spPr bwMode="auto">
          <a:xfrm>
            <a:off x="7286625" y="857250"/>
            <a:ext cx="1857375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1. </a:t>
            </a:r>
            <a:r>
              <a:rPr lang="ko-KR" altLang="en-US" sz="900" b="0" dirty="0">
                <a:latin typeface="+mj-ea"/>
                <a:ea typeface="+mj-ea"/>
              </a:rPr>
              <a:t>브랜드 이미지</a:t>
            </a:r>
            <a:endParaRPr lang="en-US" altLang="ko-KR" sz="900" b="0" dirty="0">
              <a:latin typeface="+mj-ea"/>
              <a:ea typeface="+mj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786063" y="3143250"/>
            <a:ext cx="28575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200" dirty="0">
                <a:latin typeface="+mj-ea"/>
                <a:ea typeface="+mj-ea"/>
              </a:rPr>
              <a:t>브랜드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86063" y="4071938"/>
            <a:ext cx="28575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200" dirty="0">
                <a:latin typeface="+mj-ea"/>
                <a:ea typeface="+mj-ea"/>
              </a:rPr>
              <a:t>브랜드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14625" y="5000625"/>
            <a:ext cx="28575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200" dirty="0">
                <a:latin typeface="+mj-ea"/>
                <a:ea typeface="+mj-ea"/>
              </a:rPr>
              <a:t>브랜드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857500" y="6000750"/>
            <a:ext cx="28575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200" dirty="0">
                <a:latin typeface="+mj-ea"/>
                <a:ea typeface="+mj-ea"/>
              </a:rPr>
              <a:t>브랜드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84" name="TextBox 41"/>
          <p:cNvSpPr txBox="1">
            <a:spLocks noChangeArrowheads="1"/>
          </p:cNvSpPr>
          <p:nvPr/>
        </p:nvSpPr>
        <p:spPr bwMode="auto">
          <a:xfrm>
            <a:off x="7275513" y="4395788"/>
            <a:ext cx="18684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1. </a:t>
            </a:r>
            <a:r>
              <a:rPr lang="ko-KR" altLang="en-US" sz="900" b="0" dirty="0">
                <a:latin typeface="+mj-ea"/>
                <a:ea typeface="+mj-ea"/>
              </a:rPr>
              <a:t>리스트 </a:t>
            </a:r>
            <a:r>
              <a:rPr lang="en-US" altLang="ko-KR" sz="900" b="0" dirty="0">
                <a:latin typeface="+mj-ea"/>
                <a:ea typeface="+mj-ea"/>
              </a:rPr>
              <a:t>20</a:t>
            </a:r>
            <a:r>
              <a:rPr lang="ko-KR" altLang="en-US" sz="900" b="0" dirty="0">
                <a:latin typeface="+mj-ea"/>
                <a:ea typeface="+mj-ea"/>
              </a:rPr>
              <a:t>개씩 노출</a:t>
            </a: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  (</a:t>
            </a:r>
            <a:r>
              <a:rPr lang="ko-KR" altLang="en-US" sz="900" b="0" dirty="0" err="1">
                <a:latin typeface="+mj-ea"/>
                <a:ea typeface="+mj-ea"/>
              </a:rPr>
              <a:t>더보기</a:t>
            </a:r>
            <a:r>
              <a:rPr lang="ko-KR" altLang="en-US" sz="900" b="0" dirty="0">
                <a:latin typeface="+mj-ea"/>
                <a:ea typeface="+mj-ea"/>
              </a:rPr>
              <a:t> </a:t>
            </a:r>
            <a:r>
              <a:rPr lang="en-US" altLang="ko-KR" sz="900" b="0" dirty="0">
                <a:latin typeface="+mj-ea"/>
                <a:ea typeface="+mj-ea"/>
              </a:rPr>
              <a:t>&gt; 20</a:t>
            </a:r>
            <a:r>
              <a:rPr lang="ko-KR" altLang="en-US" sz="900" b="0" dirty="0">
                <a:latin typeface="+mj-ea"/>
                <a:ea typeface="+mj-ea"/>
              </a:rPr>
              <a:t>개씩 추가</a:t>
            </a:r>
            <a:r>
              <a:rPr lang="en-US" altLang="ko-KR" sz="900" b="0" dirty="0">
                <a:latin typeface="+mj-ea"/>
                <a:ea typeface="+mj-ea"/>
              </a:rPr>
              <a:t>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571625" y="785813"/>
            <a:ext cx="4214813" cy="3698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dirty="0" err="1">
                <a:solidFill>
                  <a:schemeClr val="bg1"/>
                </a:solidFill>
                <a:latin typeface="+mj-ea"/>
                <a:ea typeface="+mj-ea"/>
              </a:rPr>
              <a:t>하트콘</a:t>
            </a:r>
            <a:endParaRPr lang="ko-KR" altLang="en-US" sz="1400" b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54315" name="그룹 40"/>
          <p:cNvGrpSpPr>
            <a:grpSpLocks/>
          </p:cNvGrpSpPr>
          <p:nvPr/>
        </p:nvGrpSpPr>
        <p:grpSpPr bwMode="auto">
          <a:xfrm>
            <a:off x="1666875" y="833438"/>
            <a:ext cx="881063" cy="246062"/>
            <a:chOff x="3214678" y="2694776"/>
            <a:chExt cx="881006" cy="246221"/>
          </a:xfrm>
        </p:grpSpPr>
        <p:sp>
          <p:nvSpPr>
            <p:cNvPr id="66" name="오각형 65"/>
            <p:cNvSpPr/>
            <p:nvPr/>
          </p:nvSpPr>
          <p:spPr>
            <a:xfrm rot="10800000">
              <a:off x="3214678" y="2713838"/>
              <a:ext cx="571463" cy="214450"/>
            </a:xfrm>
            <a:prstGeom prst="homePlat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309922" y="2694776"/>
              <a:ext cx="785762" cy="24622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뒤로</a:t>
              </a:r>
            </a:p>
          </p:txBody>
        </p:sp>
      </p:grpSp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1547813" y="6024563"/>
          <a:ext cx="4225925" cy="428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185"/>
                <a:gridCol w="845185"/>
                <a:gridCol w="845185"/>
                <a:gridCol w="845185"/>
                <a:gridCol w="845185"/>
              </a:tblGrid>
              <a:tr h="428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PR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리스트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스토어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가이드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</a:rPr>
                        <a:t>내정보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설정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/>
          <p:cNvSpPr/>
          <p:nvPr/>
        </p:nvSpPr>
        <p:spPr>
          <a:xfrm>
            <a:off x="1538288" y="785813"/>
            <a:ext cx="4248150" cy="5857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4" name="TextBox 41"/>
          <p:cNvSpPr txBox="1">
            <a:spLocks noChangeArrowheads="1"/>
          </p:cNvSpPr>
          <p:nvPr/>
        </p:nvSpPr>
        <p:spPr bwMode="auto">
          <a:xfrm>
            <a:off x="7286625" y="857250"/>
            <a:ext cx="185737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1. </a:t>
            </a:r>
            <a:r>
              <a:rPr lang="ko-KR" altLang="en-US" sz="900" b="0" dirty="0" err="1">
                <a:latin typeface="+mj-ea"/>
                <a:ea typeface="+mj-ea"/>
              </a:rPr>
              <a:t>상품군</a:t>
            </a:r>
            <a:r>
              <a:rPr lang="en-US" altLang="ko-KR" sz="900" b="0" dirty="0">
                <a:latin typeface="+mj-ea"/>
                <a:ea typeface="+mj-ea"/>
              </a:rPr>
              <a:t>, </a:t>
            </a:r>
            <a:r>
              <a:rPr lang="ko-KR" altLang="en-US" sz="900" b="0" dirty="0" err="1">
                <a:latin typeface="+mj-ea"/>
                <a:ea typeface="+mj-ea"/>
              </a:rPr>
              <a:t>제휴사</a:t>
            </a: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2. </a:t>
            </a:r>
            <a:r>
              <a:rPr lang="ko-KR" altLang="en-US" sz="900" b="0" dirty="0">
                <a:latin typeface="+mj-ea"/>
                <a:ea typeface="+mj-ea"/>
              </a:rPr>
              <a:t>잔여 포인트</a:t>
            </a: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ko-KR" altLang="en-US" sz="900" b="0" dirty="0">
                <a:latin typeface="+mj-ea"/>
                <a:ea typeface="+mj-ea"/>
              </a:rPr>
              <a:t>  </a:t>
            </a:r>
            <a:r>
              <a:rPr lang="ko-KR" altLang="en-US" sz="900" b="0" dirty="0" err="1">
                <a:latin typeface="+mj-ea"/>
                <a:ea typeface="+mj-ea"/>
              </a:rPr>
              <a:t>잔액부족시</a:t>
            </a:r>
            <a:r>
              <a:rPr lang="ko-KR" altLang="en-US" sz="900" b="0" dirty="0">
                <a:latin typeface="+mj-ea"/>
                <a:ea typeface="+mj-ea"/>
              </a:rPr>
              <a:t> </a:t>
            </a:r>
            <a:r>
              <a:rPr lang="en-US" altLang="ko-KR" sz="900" b="0" dirty="0">
                <a:latin typeface="+mj-ea"/>
                <a:ea typeface="+mj-ea"/>
              </a:rPr>
              <a:t>: </a:t>
            </a:r>
            <a:r>
              <a:rPr lang="en-US" altLang="ko-KR" sz="900" b="0" dirty="0">
                <a:solidFill>
                  <a:srgbClr val="C00000"/>
                </a:solidFill>
                <a:latin typeface="+mj-ea"/>
                <a:ea typeface="+mj-ea"/>
              </a:rPr>
              <a:t>\-000 (</a:t>
            </a:r>
            <a:r>
              <a:rPr lang="ko-KR" altLang="en-US" sz="900" b="0" dirty="0">
                <a:solidFill>
                  <a:srgbClr val="C00000"/>
                </a:solidFill>
                <a:latin typeface="+mj-ea"/>
                <a:ea typeface="+mj-ea"/>
              </a:rPr>
              <a:t>구매불가</a:t>
            </a:r>
            <a:r>
              <a:rPr lang="en-US" altLang="ko-KR" sz="900" b="0" dirty="0">
                <a:solidFill>
                  <a:srgbClr val="C00000"/>
                </a:solidFill>
                <a:latin typeface="+mj-ea"/>
                <a:ea typeface="+mj-ea"/>
              </a:rPr>
              <a:t>)</a:t>
            </a:r>
          </a:p>
          <a:p>
            <a:pPr marL="342900" indent="-342900">
              <a:defRPr/>
            </a:pPr>
            <a:endParaRPr lang="en-US" altLang="ko-KR" sz="900" b="0" dirty="0">
              <a:solidFill>
                <a:srgbClr val="C00000"/>
              </a:solidFill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3. </a:t>
            </a:r>
            <a:r>
              <a:rPr lang="ko-KR" altLang="en-US" sz="900" b="0" dirty="0">
                <a:latin typeface="+mj-ea"/>
                <a:ea typeface="+mj-ea"/>
              </a:rPr>
              <a:t>구매하기</a:t>
            </a: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4. </a:t>
            </a:r>
            <a:r>
              <a:rPr lang="ko-KR" altLang="en-US" sz="900" b="0" dirty="0" err="1">
                <a:latin typeface="+mj-ea"/>
                <a:ea typeface="+mj-ea"/>
              </a:rPr>
              <a:t>하트콘</a:t>
            </a:r>
            <a:r>
              <a:rPr lang="ko-KR" altLang="en-US" sz="900" b="0" dirty="0">
                <a:latin typeface="+mj-ea"/>
                <a:ea typeface="+mj-ea"/>
              </a:rPr>
              <a:t> 고객센터 </a:t>
            </a:r>
            <a:r>
              <a:rPr lang="en-US" altLang="ko-KR" sz="900" b="0" dirty="0">
                <a:latin typeface="+mj-ea"/>
                <a:ea typeface="+mj-ea"/>
              </a:rPr>
              <a:t>(</a:t>
            </a:r>
            <a:r>
              <a:rPr lang="ko-KR" altLang="en-US" sz="900" b="0" dirty="0" err="1">
                <a:latin typeface="+mj-ea"/>
                <a:ea typeface="+mj-ea"/>
              </a:rPr>
              <a:t>전화걸기</a:t>
            </a:r>
            <a:r>
              <a:rPr lang="en-US" altLang="ko-KR" sz="900" b="0" dirty="0">
                <a:latin typeface="+mj-ea"/>
                <a:ea typeface="+mj-ea"/>
              </a:rPr>
              <a:t>)</a:t>
            </a:r>
          </a:p>
          <a:p>
            <a:pPr marL="342900" indent="-342900">
              <a:defRPr/>
            </a:pP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5. </a:t>
            </a:r>
            <a:r>
              <a:rPr lang="ko-KR" altLang="en-US" sz="900" b="0" dirty="0" err="1">
                <a:latin typeface="+mj-ea"/>
                <a:ea typeface="+mj-ea"/>
              </a:rPr>
              <a:t>샘플앱</a:t>
            </a:r>
            <a:r>
              <a:rPr lang="en-US" altLang="ko-KR" sz="900" b="0" dirty="0">
                <a:latin typeface="+mj-ea"/>
                <a:ea typeface="+mj-ea"/>
              </a:rPr>
              <a:t> </a:t>
            </a:r>
            <a:r>
              <a:rPr lang="ko-KR" altLang="en-US" sz="900" b="0" dirty="0">
                <a:latin typeface="+mj-ea"/>
                <a:ea typeface="+mj-ea"/>
              </a:rPr>
              <a:t>문의 </a:t>
            </a:r>
            <a:r>
              <a:rPr lang="en-US" altLang="ko-KR" sz="900" b="0" dirty="0">
                <a:latin typeface="+mj-ea"/>
                <a:ea typeface="+mj-ea"/>
              </a:rPr>
              <a:t>(</a:t>
            </a:r>
            <a:r>
              <a:rPr lang="ko-KR" altLang="en-US" sz="900" b="0" dirty="0" err="1">
                <a:latin typeface="+mj-ea"/>
                <a:ea typeface="+mj-ea"/>
              </a:rPr>
              <a:t>이메일</a:t>
            </a:r>
            <a:r>
              <a:rPr lang="en-US" altLang="ko-KR" sz="900" b="0" dirty="0">
                <a:latin typeface="+mj-ea"/>
                <a:ea typeface="+mj-ea"/>
              </a:rPr>
              <a:t>)</a:t>
            </a:r>
          </a:p>
          <a:p>
            <a:pPr marL="342900" indent="-342900">
              <a:defRPr/>
            </a:pP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6. </a:t>
            </a:r>
            <a:r>
              <a:rPr lang="ko-KR" altLang="en-US" sz="900" b="0" dirty="0" err="1">
                <a:latin typeface="+mj-ea"/>
                <a:ea typeface="+mj-ea"/>
              </a:rPr>
              <a:t>샘플앱</a:t>
            </a:r>
            <a:r>
              <a:rPr lang="en-US" altLang="ko-KR" sz="900" b="0" dirty="0">
                <a:latin typeface="+mj-ea"/>
                <a:ea typeface="+mj-ea"/>
              </a:rPr>
              <a:t> </a:t>
            </a:r>
            <a:r>
              <a:rPr lang="ko-KR" altLang="en-US" sz="900" b="0" dirty="0">
                <a:latin typeface="+mj-ea"/>
                <a:ea typeface="+mj-ea"/>
              </a:rPr>
              <a:t>문의 </a:t>
            </a:r>
            <a:r>
              <a:rPr lang="en-US" altLang="ko-KR" sz="900" b="0" dirty="0">
                <a:latin typeface="+mj-ea"/>
                <a:ea typeface="+mj-ea"/>
              </a:rPr>
              <a:t>(</a:t>
            </a:r>
            <a:r>
              <a:rPr lang="ko-KR" altLang="en-US" sz="900" b="0" dirty="0">
                <a:latin typeface="+mj-ea"/>
                <a:ea typeface="+mj-ea"/>
              </a:rPr>
              <a:t>전화</a:t>
            </a:r>
            <a:r>
              <a:rPr lang="en-US" altLang="ko-KR" sz="900" b="0" dirty="0">
                <a:latin typeface="+mj-ea"/>
                <a:ea typeface="+mj-ea"/>
              </a:rPr>
              <a:t>)</a:t>
            </a:r>
          </a:p>
          <a:p>
            <a:pPr marL="342900" indent="-342900">
              <a:defRPr/>
            </a:pP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7. </a:t>
            </a:r>
            <a:r>
              <a:rPr lang="ko-KR" altLang="en-US" sz="900" b="0" dirty="0">
                <a:latin typeface="+mj-ea"/>
                <a:ea typeface="+mj-ea"/>
              </a:rPr>
              <a:t>제품 상세설명</a:t>
            </a: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  (</a:t>
            </a:r>
            <a:r>
              <a:rPr lang="ko-KR" altLang="en-US" sz="900" b="0" dirty="0">
                <a:latin typeface="+mj-ea"/>
                <a:ea typeface="+mj-ea"/>
              </a:rPr>
              <a:t>제품 상세설명</a:t>
            </a:r>
            <a:r>
              <a:rPr lang="en-US" altLang="ko-KR" sz="900" b="0" dirty="0">
                <a:latin typeface="+mj-ea"/>
                <a:ea typeface="+mj-ea"/>
              </a:rPr>
              <a:t>, </a:t>
            </a:r>
            <a:r>
              <a:rPr lang="ko-KR" altLang="en-US" sz="900" b="0" dirty="0">
                <a:latin typeface="+mj-ea"/>
                <a:ea typeface="+mj-ea"/>
              </a:rPr>
              <a:t>이용방법</a:t>
            </a:r>
            <a:r>
              <a:rPr lang="en-US" altLang="ko-KR" sz="900" b="0" dirty="0">
                <a:latin typeface="+mj-ea"/>
                <a:ea typeface="+mj-ea"/>
              </a:rPr>
              <a:t>,</a:t>
            </a: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   </a:t>
            </a:r>
            <a:r>
              <a:rPr lang="ko-KR" altLang="en-US" sz="900" b="0" dirty="0">
                <a:latin typeface="+mj-ea"/>
                <a:ea typeface="+mj-ea"/>
              </a:rPr>
              <a:t>이용안내</a:t>
            </a:r>
            <a:r>
              <a:rPr lang="en-US" altLang="ko-KR" sz="900" b="0" dirty="0">
                <a:latin typeface="+mj-ea"/>
                <a:ea typeface="+mj-ea"/>
              </a:rPr>
              <a:t>, </a:t>
            </a:r>
            <a:r>
              <a:rPr lang="ko-KR" altLang="en-US" sz="900" b="0" dirty="0">
                <a:latin typeface="+mj-ea"/>
                <a:ea typeface="+mj-ea"/>
              </a:rPr>
              <a:t>이용문의</a:t>
            </a:r>
            <a:r>
              <a:rPr lang="en-US" altLang="ko-KR" sz="900" b="0" dirty="0">
                <a:latin typeface="+mj-ea"/>
                <a:ea typeface="+mj-ea"/>
              </a:rPr>
              <a:t>)</a:t>
            </a: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5475288" y="400050"/>
            <a:ext cx="359886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홈 </a:t>
            </a:r>
            <a:r>
              <a:rPr kumimoji="0" lang="en-US" altLang="ko-KR" sz="800" b="0" dirty="0">
                <a:latin typeface="+mj-ea"/>
                <a:ea typeface="+mj-ea"/>
              </a:rPr>
              <a:t>&gt; </a:t>
            </a:r>
            <a:r>
              <a:rPr kumimoji="0" lang="ko-KR" altLang="en-US" sz="800" b="0" dirty="0">
                <a:latin typeface="+mj-ea"/>
                <a:ea typeface="+mj-ea"/>
              </a:rPr>
              <a:t>스토어</a:t>
            </a:r>
            <a:r>
              <a:rPr kumimoji="0" lang="en-US" altLang="ko-KR" sz="800" b="0" dirty="0">
                <a:latin typeface="+mj-ea"/>
                <a:ea typeface="+mj-ea"/>
              </a:rPr>
              <a:t>&gt; </a:t>
            </a:r>
            <a:r>
              <a:rPr kumimoji="0" lang="ko-KR" altLang="en-US" sz="800" b="0" dirty="0">
                <a:latin typeface="+mj-ea"/>
                <a:ea typeface="+mj-ea"/>
              </a:rPr>
              <a:t>제품 상세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62025" y="398463"/>
            <a:ext cx="360045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latin typeface="+mj-ea"/>
                <a:ea typeface="+mj-ea"/>
              </a:rPr>
              <a:t>PR</a:t>
            </a:r>
            <a:r>
              <a:rPr kumimoji="0" lang="ko-KR" altLang="en-US" sz="800" b="0" dirty="0">
                <a:latin typeface="+mj-ea"/>
                <a:ea typeface="+mj-ea"/>
              </a:rPr>
              <a:t>리스트 제품 상세보기</a:t>
            </a:r>
          </a:p>
        </p:txBody>
      </p:sp>
      <p:sp>
        <p:nvSpPr>
          <p:cNvPr id="54" name="TextBox 41"/>
          <p:cNvSpPr txBox="1">
            <a:spLocks noChangeArrowheads="1"/>
          </p:cNvSpPr>
          <p:nvPr/>
        </p:nvSpPr>
        <p:spPr bwMode="auto">
          <a:xfrm>
            <a:off x="7275513" y="4397375"/>
            <a:ext cx="1857375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1. 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643063" y="1285875"/>
            <a:ext cx="2071687" cy="1143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ctr">
              <a:defRPr/>
            </a:pPr>
            <a:r>
              <a:rPr kumimoji="0"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이미지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929063" y="1225550"/>
            <a:ext cx="1571625" cy="1262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200" dirty="0" err="1">
                <a:latin typeface="+mj-ea"/>
                <a:ea typeface="+mj-ea"/>
              </a:rPr>
              <a:t>하트콘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defRPr/>
            </a:pPr>
            <a:endParaRPr lang="en-US" altLang="ko-KR" sz="1200" dirty="0"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dirty="0">
                <a:latin typeface="+mj-ea"/>
                <a:ea typeface="+mj-ea"/>
              </a:rPr>
              <a:t>브랜드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defRPr/>
            </a:pPr>
            <a:endParaRPr lang="en-US" altLang="ko-KR" sz="1000" b="0" dirty="0"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000" b="0" dirty="0">
                <a:latin typeface="+mj-ea"/>
                <a:ea typeface="+mj-ea"/>
              </a:rPr>
              <a:t>제품명</a:t>
            </a:r>
            <a:endParaRPr lang="en-US" altLang="ko-KR" sz="1000" b="0" dirty="0">
              <a:latin typeface="+mj-ea"/>
              <a:ea typeface="+mj-ea"/>
            </a:endParaRPr>
          </a:p>
          <a:p>
            <a:pPr>
              <a:defRPr/>
            </a:pPr>
            <a:endParaRPr lang="en-US" altLang="ko-KR" sz="1000" b="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b="0" dirty="0">
                <a:latin typeface="+mj-ea"/>
                <a:ea typeface="+mj-ea"/>
              </a:rPr>
              <a:t>\5,000</a:t>
            </a:r>
            <a:endParaRPr lang="ko-KR" altLang="en-US" sz="1000" b="0" dirty="0">
              <a:latin typeface="+mj-ea"/>
              <a:ea typeface="+mj-ea"/>
            </a:endParaRPr>
          </a:p>
        </p:txBody>
      </p:sp>
      <p:grpSp>
        <p:nvGrpSpPr>
          <p:cNvPr id="55305" name="그룹 21"/>
          <p:cNvGrpSpPr>
            <a:grpSpLocks/>
          </p:cNvGrpSpPr>
          <p:nvPr/>
        </p:nvGrpSpPr>
        <p:grpSpPr bwMode="auto">
          <a:xfrm>
            <a:off x="3786188" y="1249363"/>
            <a:ext cx="500062" cy="246062"/>
            <a:chOff x="1995488" y="1785938"/>
            <a:chExt cx="500062" cy="246062"/>
          </a:xfrm>
        </p:grpSpPr>
        <p:sp>
          <p:nvSpPr>
            <p:cNvPr id="87" name="타원 86"/>
            <p:cNvSpPr/>
            <p:nvPr/>
          </p:nvSpPr>
          <p:spPr bwMode="auto">
            <a:xfrm>
              <a:off x="2043113" y="1844675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88" name="TextBox 87"/>
            <p:cNvSpPr txBox="1"/>
            <p:nvPr/>
          </p:nvSpPr>
          <p:spPr bwMode="auto">
            <a:xfrm>
              <a:off x="1995488" y="1785938"/>
              <a:ext cx="500062" cy="2460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1571625" y="4832350"/>
            <a:ext cx="4286250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rgbClr val="33CCCC"/>
                </a:solidFill>
                <a:latin typeface="+mj-ea"/>
                <a:ea typeface="+mj-ea"/>
              </a:rPr>
              <a:t>제품 상세설명</a:t>
            </a:r>
            <a:endParaRPr lang="en-US" altLang="ko-KR" sz="800" dirty="0">
              <a:solidFill>
                <a:srgbClr val="33CCCC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800" b="0" dirty="0">
                <a:latin typeface="+mj-ea"/>
                <a:ea typeface="+mj-ea"/>
              </a:rPr>
              <a:t>매일</a:t>
            </a:r>
            <a:r>
              <a:rPr lang="en-US" altLang="ko-KR" sz="800" b="0" dirty="0">
                <a:latin typeface="+mj-ea"/>
                <a:ea typeface="+mj-ea"/>
              </a:rPr>
              <a:t>)</a:t>
            </a:r>
            <a:r>
              <a:rPr lang="ko-KR" altLang="en-US" sz="800" b="0" dirty="0" err="1">
                <a:latin typeface="+mj-ea"/>
                <a:ea typeface="+mj-ea"/>
              </a:rPr>
              <a:t>로쉐</a:t>
            </a:r>
            <a:r>
              <a:rPr lang="en-US" altLang="ko-KR" sz="800" b="0" dirty="0">
                <a:latin typeface="+mj-ea"/>
                <a:ea typeface="+mj-ea"/>
              </a:rPr>
              <a:t>T-3</a:t>
            </a:r>
            <a:r>
              <a:rPr lang="ko-KR" altLang="en-US" sz="800" b="0" dirty="0">
                <a:latin typeface="+mj-ea"/>
                <a:ea typeface="+mj-ea"/>
              </a:rPr>
              <a:t> 세계적으로 유명한 이태리의 프리미엄 초콜릿 </a:t>
            </a:r>
            <a:r>
              <a:rPr lang="ko-KR" altLang="en-US" sz="800" b="0" dirty="0" err="1">
                <a:latin typeface="+mj-ea"/>
                <a:ea typeface="+mj-ea"/>
              </a:rPr>
              <a:t>페레로로쉐</a:t>
            </a:r>
            <a:r>
              <a:rPr lang="ko-KR" altLang="en-US" sz="800" b="0" dirty="0">
                <a:latin typeface="+mj-ea"/>
                <a:ea typeface="+mj-ea"/>
              </a:rPr>
              <a:t> 입니다</a:t>
            </a:r>
            <a:r>
              <a:rPr lang="en-US" altLang="ko-KR" sz="800" b="0" dirty="0">
                <a:latin typeface="+mj-ea"/>
                <a:ea typeface="+mj-ea"/>
              </a:rPr>
              <a:t>.</a:t>
            </a:r>
            <a:br>
              <a:rPr lang="en-US" altLang="ko-KR" sz="800" b="0" dirty="0">
                <a:latin typeface="+mj-ea"/>
                <a:ea typeface="+mj-ea"/>
              </a:rPr>
            </a:br>
            <a:r>
              <a:rPr lang="ko-KR" altLang="en-US" sz="800" b="0" dirty="0">
                <a:latin typeface="+mj-ea"/>
                <a:ea typeface="+mj-ea"/>
              </a:rPr>
              <a:t>부드러운 초콜릿 속에 고소한 </a:t>
            </a:r>
            <a:r>
              <a:rPr lang="ko-KR" altLang="en-US" sz="800" b="0" dirty="0" err="1">
                <a:latin typeface="+mj-ea"/>
                <a:ea typeface="+mj-ea"/>
              </a:rPr>
              <a:t>헤이즐넛</a:t>
            </a:r>
            <a:r>
              <a:rPr lang="en-US" altLang="ko-KR" sz="800" b="0" dirty="0">
                <a:latin typeface="+mj-ea"/>
                <a:ea typeface="+mj-ea"/>
              </a:rPr>
              <a:t>, </a:t>
            </a:r>
            <a:r>
              <a:rPr lang="ko-KR" altLang="en-US" sz="800" b="0" dirty="0" err="1">
                <a:latin typeface="+mj-ea"/>
                <a:ea typeface="+mj-ea"/>
              </a:rPr>
              <a:t>바삭한</a:t>
            </a:r>
            <a:r>
              <a:rPr lang="ko-KR" altLang="en-US" sz="800" b="0" dirty="0">
                <a:latin typeface="+mj-ea"/>
                <a:ea typeface="+mj-ea"/>
              </a:rPr>
              <a:t> </a:t>
            </a:r>
            <a:r>
              <a:rPr lang="ko-KR" altLang="en-US" sz="800" b="0" dirty="0" err="1">
                <a:latin typeface="+mj-ea"/>
                <a:ea typeface="+mj-ea"/>
              </a:rPr>
              <a:t>웨하스</a:t>
            </a:r>
            <a:r>
              <a:rPr lang="en-US" altLang="ko-KR" sz="800" b="0" dirty="0">
                <a:latin typeface="+mj-ea"/>
                <a:ea typeface="+mj-ea"/>
              </a:rPr>
              <a:t>, </a:t>
            </a:r>
            <a:r>
              <a:rPr lang="ko-KR" altLang="en-US" sz="800" b="0" dirty="0">
                <a:latin typeface="+mj-ea"/>
                <a:ea typeface="+mj-ea"/>
              </a:rPr>
              <a:t>부드러운 크림으로 이루어진 초콜릿으로 사르르 녹는 초콜릿 속에 </a:t>
            </a:r>
            <a:r>
              <a:rPr lang="ko-KR" altLang="en-US" sz="800" b="0" dirty="0" err="1">
                <a:latin typeface="+mj-ea"/>
                <a:ea typeface="+mj-ea"/>
              </a:rPr>
              <a:t>헤이즐넛</a:t>
            </a:r>
            <a:r>
              <a:rPr lang="ko-KR" altLang="en-US" sz="800" b="0" dirty="0">
                <a:latin typeface="+mj-ea"/>
                <a:ea typeface="+mj-ea"/>
              </a:rPr>
              <a:t> 향이 입안에 가득합니다</a:t>
            </a:r>
            <a:r>
              <a:rPr lang="en-US" altLang="ko-KR" sz="800" b="0" dirty="0">
                <a:latin typeface="+mj-ea"/>
                <a:ea typeface="+mj-ea"/>
              </a:rPr>
              <a:t>. </a:t>
            </a:r>
          </a:p>
          <a:p>
            <a:pPr>
              <a:defRPr/>
            </a:pPr>
            <a:endParaRPr lang="en-US" altLang="ko-KR" sz="800" b="0" dirty="0">
              <a:latin typeface="+mj-ea"/>
              <a:ea typeface="+mj-ea"/>
            </a:endParaRPr>
          </a:p>
          <a:p>
            <a:pPr>
              <a:defRPr/>
            </a:pPr>
            <a:endParaRPr lang="en-US" altLang="ko-KR" sz="800" b="0" dirty="0">
              <a:latin typeface="+mj-ea"/>
              <a:ea typeface="+mj-ea"/>
            </a:endParaRPr>
          </a:p>
          <a:p>
            <a:pPr>
              <a:defRPr/>
            </a:pPr>
            <a:endParaRPr lang="ko-KR" altLang="en-US" sz="800" b="0" dirty="0">
              <a:latin typeface="+mj-ea"/>
              <a:ea typeface="+mj-ea"/>
            </a:endParaRPr>
          </a:p>
        </p:txBody>
      </p:sp>
      <p:pic>
        <p:nvPicPr>
          <p:cNvPr id="5530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5763" y="5381625"/>
            <a:ext cx="2714625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5308" name="그룹 21"/>
          <p:cNvGrpSpPr>
            <a:grpSpLocks/>
          </p:cNvGrpSpPr>
          <p:nvPr/>
        </p:nvGrpSpPr>
        <p:grpSpPr bwMode="auto">
          <a:xfrm>
            <a:off x="1428750" y="5265738"/>
            <a:ext cx="500063" cy="246062"/>
            <a:chOff x="1995488" y="1785938"/>
            <a:chExt cx="500062" cy="246062"/>
          </a:xfrm>
        </p:grpSpPr>
        <p:sp>
          <p:nvSpPr>
            <p:cNvPr id="109" name="타원 108"/>
            <p:cNvSpPr/>
            <p:nvPr/>
          </p:nvSpPr>
          <p:spPr bwMode="auto">
            <a:xfrm>
              <a:off x="2043113" y="1844675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10" name="TextBox 109"/>
            <p:cNvSpPr txBox="1"/>
            <p:nvPr/>
          </p:nvSpPr>
          <p:spPr bwMode="auto">
            <a:xfrm>
              <a:off x="1995488" y="1785938"/>
              <a:ext cx="500062" cy="2460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7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571625" y="785813"/>
            <a:ext cx="4214813" cy="3698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상품명</a:t>
            </a:r>
            <a:endParaRPr lang="ko-KR" altLang="en-US" sz="1400" b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55310" name="그룹 40"/>
          <p:cNvGrpSpPr>
            <a:grpSpLocks/>
          </p:cNvGrpSpPr>
          <p:nvPr/>
        </p:nvGrpSpPr>
        <p:grpSpPr bwMode="auto">
          <a:xfrm>
            <a:off x="1666875" y="833438"/>
            <a:ext cx="881063" cy="246062"/>
            <a:chOff x="3214678" y="2694776"/>
            <a:chExt cx="881006" cy="246221"/>
          </a:xfrm>
        </p:grpSpPr>
        <p:sp>
          <p:nvSpPr>
            <p:cNvPr id="53" name="오각형 52"/>
            <p:cNvSpPr/>
            <p:nvPr/>
          </p:nvSpPr>
          <p:spPr>
            <a:xfrm rot="10800000">
              <a:off x="3214678" y="2713838"/>
              <a:ext cx="571463" cy="214450"/>
            </a:xfrm>
            <a:prstGeom prst="homePlat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09922" y="2694776"/>
              <a:ext cx="785762" cy="24622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뒤로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571625" y="6157913"/>
            <a:ext cx="428625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rgbClr val="33CCCC"/>
                </a:solidFill>
                <a:latin typeface="+mj-ea"/>
                <a:ea typeface="+mj-ea"/>
              </a:rPr>
              <a:t>이용안내</a:t>
            </a:r>
            <a:endParaRPr lang="en-US" altLang="ko-KR" sz="800" dirty="0">
              <a:solidFill>
                <a:srgbClr val="33CCCC"/>
              </a:solidFill>
              <a:latin typeface="+mj-ea"/>
              <a:ea typeface="+mj-ea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582738" y="4429125"/>
            <a:ext cx="1285875" cy="357188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0" dirty="0" err="1">
                <a:solidFill>
                  <a:schemeClr val="tx1"/>
                </a:solidFill>
              </a:rPr>
              <a:t>하트콘</a:t>
            </a:r>
            <a:r>
              <a:rPr lang="ko-KR" altLang="en-US" sz="1000" b="0" dirty="0">
                <a:solidFill>
                  <a:schemeClr val="tx1"/>
                </a:solidFill>
              </a:rPr>
              <a:t> 고객센터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963863" y="4429125"/>
            <a:ext cx="1285875" cy="357188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b="0" dirty="0" err="1">
                <a:solidFill>
                  <a:schemeClr val="tx1"/>
                </a:solidFill>
              </a:rPr>
              <a:t>샘플앱</a:t>
            </a:r>
            <a:r>
              <a:rPr lang="ko-KR" altLang="en-US" sz="800" b="0" dirty="0">
                <a:solidFill>
                  <a:schemeClr val="tx1"/>
                </a:solidFill>
              </a:rPr>
              <a:t> 문의 </a:t>
            </a:r>
            <a:r>
              <a:rPr lang="ko-KR" altLang="en-US" sz="800" b="0" dirty="0" err="1">
                <a:solidFill>
                  <a:schemeClr val="tx1"/>
                </a:solidFill>
              </a:rPr>
              <a:t>이메일</a:t>
            </a:r>
            <a:endParaRPr lang="ko-KR" altLang="en-US" sz="800" b="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357688" y="4429125"/>
            <a:ext cx="1285875" cy="357188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0" dirty="0" err="1">
                <a:solidFill>
                  <a:schemeClr val="tx1"/>
                </a:solidFill>
              </a:rPr>
              <a:t>샘플앱</a:t>
            </a:r>
            <a:r>
              <a:rPr lang="ko-KR" altLang="en-US" sz="1000" b="0" dirty="0">
                <a:solidFill>
                  <a:schemeClr val="tx1"/>
                </a:solidFill>
              </a:rPr>
              <a:t> 문의전화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582738" y="4000500"/>
            <a:ext cx="4071937" cy="357188"/>
          </a:xfrm>
          <a:prstGeom prst="roundRect">
            <a:avLst/>
          </a:prstGeom>
          <a:solidFill>
            <a:srgbClr val="FFCC00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/>
              <a:t>구매하기</a:t>
            </a:r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1725613" y="2522538"/>
          <a:ext cx="3846512" cy="9779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9049"/>
                <a:gridCol w="2797463"/>
              </a:tblGrid>
              <a:tr h="3259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결제 금액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\400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9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포인트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\50,000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9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잔여 포인트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\46,000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2678113" y="3594100"/>
            <a:ext cx="2928937" cy="2873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>
              <a:defRPr/>
            </a:pPr>
            <a:r>
              <a:rPr kumimoji="0"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(‘-’ </a:t>
            </a:r>
            <a:r>
              <a:rPr kumimoji="0"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제외</a:t>
            </a:r>
            <a:r>
              <a:rPr kumimoji="0"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kumimoji="0" lang="ko-KR" altLang="en-US" sz="10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82738" y="3595688"/>
            <a:ext cx="1785937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200" b="0">
                <a:latin typeface="+mj-ea"/>
                <a:ea typeface="+mj-ea"/>
              </a:rPr>
              <a:t>수신번호 입력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215063" y="5000625"/>
            <a:ext cx="2643187" cy="1570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rgbClr val="33CCCC"/>
                </a:solidFill>
                <a:latin typeface="+mj-ea"/>
                <a:ea typeface="+mj-ea"/>
              </a:rPr>
              <a:t>이용안내</a:t>
            </a:r>
            <a:endParaRPr lang="en-US" altLang="ko-KR" sz="800" dirty="0">
              <a:solidFill>
                <a:srgbClr val="33CCCC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800" b="0" dirty="0">
                <a:latin typeface="+mj-ea"/>
                <a:ea typeface="+mj-ea"/>
              </a:rPr>
              <a:t>결제완료 후에 주문취소는 불가능하며 교환유효기간은 </a:t>
            </a:r>
            <a:r>
              <a:rPr lang="en-US" altLang="ko-KR" sz="800" b="0" dirty="0">
                <a:latin typeface="+mj-ea"/>
                <a:ea typeface="+mj-ea"/>
              </a:rPr>
              <a:t>60</a:t>
            </a:r>
            <a:r>
              <a:rPr lang="ko-KR" altLang="en-US" sz="800" b="0" dirty="0">
                <a:latin typeface="+mj-ea"/>
                <a:ea typeface="+mj-ea"/>
              </a:rPr>
              <a:t>일까지입니다</a:t>
            </a:r>
            <a:r>
              <a:rPr lang="en-US" altLang="ko-KR" sz="800" b="0" dirty="0">
                <a:latin typeface="+mj-ea"/>
                <a:ea typeface="+mj-ea"/>
              </a:rPr>
              <a:t>. </a:t>
            </a:r>
          </a:p>
          <a:p>
            <a:pPr>
              <a:defRPr/>
            </a:pPr>
            <a:endParaRPr lang="en-US" altLang="ko-KR" sz="800" b="0" dirty="0"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800" dirty="0">
                <a:solidFill>
                  <a:srgbClr val="33CCCC"/>
                </a:solidFill>
                <a:latin typeface="+mj-ea"/>
                <a:ea typeface="+mj-ea"/>
              </a:rPr>
              <a:t>이용문의</a:t>
            </a:r>
            <a:endParaRPr lang="en-US" altLang="ko-KR" sz="800" dirty="0">
              <a:solidFill>
                <a:srgbClr val="33CCCC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800" b="0" dirty="0" err="1">
                <a:latin typeface="+mj-ea"/>
                <a:ea typeface="+mj-ea"/>
              </a:rPr>
              <a:t>하트콘에</a:t>
            </a:r>
            <a:r>
              <a:rPr lang="ko-KR" altLang="en-US" sz="800" b="0" dirty="0">
                <a:latin typeface="+mj-ea"/>
                <a:ea typeface="+mj-ea"/>
              </a:rPr>
              <a:t> 대한 상품 이용에 따른 문의사항은 </a:t>
            </a:r>
            <a:r>
              <a:rPr lang="ko-KR" altLang="en-US" sz="800" b="0" dirty="0" err="1">
                <a:latin typeface="+mj-ea"/>
                <a:ea typeface="+mj-ea"/>
              </a:rPr>
              <a:t>하트콘</a:t>
            </a:r>
            <a:r>
              <a:rPr lang="ko-KR" altLang="en-US" sz="800" b="0" dirty="0">
                <a:latin typeface="+mj-ea"/>
                <a:ea typeface="+mj-ea"/>
              </a:rPr>
              <a:t> 고객센터로 연락해 주시기 바랍니다</a:t>
            </a:r>
            <a:r>
              <a:rPr lang="en-US" altLang="ko-KR" sz="800" b="0" dirty="0">
                <a:latin typeface="+mj-ea"/>
                <a:ea typeface="+mj-ea"/>
              </a:rPr>
              <a:t>.</a:t>
            </a:r>
          </a:p>
          <a:p>
            <a:pPr>
              <a:defRPr/>
            </a:pPr>
            <a:r>
              <a:rPr lang="ko-KR" altLang="en-US" sz="800" b="0" dirty="0" err="1">
                <a:latin typeface="+mj-ea"/>
                <a:ea typeface="+mj-ea"/>
              </a:rPr>
              <a:t>하트콘</a:t>
            </a:r>
            <a:r>
              <a:rPr lang="ko-KR" altLang="en-US" sz="800" b="0" dirty="0">
                <a:latin typeface="+mj-ea"/>
                <a:ea typeface="+mj-ea"/>
              </a:rPr>
              <a:t> 고객센터 </a:t>
            </a:r>
            <a:r>
              <a:rPr lang="en-US" altLang="ko-KR" sz="800" b="0" dirty="0">
                <a:latin typeface="+mj-ea"/>
                <a:ea typeface="+mj-ea"/>
              </a:rPr>
              <a:t>: 1544-0937</a:t>
            </a:r>
          </a:p>
          <a:p>
            <a:pPr>
              <a:defRPr/>
            </a:pPr>
            <a:endParaRPr lang="en-US" altLang="ko-KR" sz="800" b="0" dirty="0"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800" b="0" dirty="0" err="1">
                <a:latin typeface="+mj-ea"/>
                <a:ea typeface="+mj-ea"/>
              </a:rPr>
              <a:t>샘플앱</a:t>
            </a:r>
            <a:r>
              <a:rPr lang="en-US" altLang="ko-KR" sz="800" b="0" dirty="0">
                <a:latin typeface="+mj-ea"/>
                <a:ea typeface="+mj-ea"/>
              </a:rPr>
              <a:t> </a:t>
            </a:r>
            <a:r>
              <a:rPr lang="ko-KR" altLang="en-US" sz="800" b="0" dirty="0">
                <a:latin typeface="+mj-ea"/>
                <a:ea typeface="+mj-ea"/>
              </a:rPr>
              <a:t>상품 중 </a:t>
            </a:r>
            <a:r>
              <a:rPr lang="ko-KR" altLang="en-US" sz="800" b="0" dirty="0" err="1">
                <a:latin typeface="+mj-ea"/>
                <a:ea typeface="+mj-ea"/>
              </a:rPr>
              <a:t>하트콘에</a:t>
            </a:r>
            <a:r>
              <a:rPr lang="ko-KR" altLang="en-US" sz="800" b="0" dirty="0">
                <a:latin typeface="+mj-ea"/>
                <a:ea typeface="+mj-ea"/>
              </a:rPr>
              <a:t> 대한 상품 교환은 전적으로 </a:t>
            </a:r>
            <a:r>
              <a:rPr lang="en-US" altLang="ko-KR" sz="800" b="0" dirty="0">
                <a:latin typeface="+mj-ea"/>
                <a:ea typeface="+mj-ea"/>
              </a:rPr>
              <a:t>‘</a:t>
            </a:r>
            <a:r>
              <a:rPr lang="ko-KR" altLang="en-US" sz="800" b="0" dirty="0" err="1">
                <a:latin typeface="+mj-ea"/>
                <a:ea typeface="+mj-ea"/>
              </a:rPr>
              <a:t>케이티하이텔</a:t>
            </a:r>
            <a:r>
              <a:rPr lang="ko-KR" altLang="en-US" sz="800" b="0" dirty="0">
                <a:latin typeface="+mj-ea"/>
                <a:ea typeface="+mj-ea"/>
              </a:rPr>
              <a:t>㈜</a:t>
            </a:r>
            <a:r>
              <a:rPr lang="en-US" altLang="ko-KR" sz="800" b="0" dirty="0">
                <a:latin typeface="+mj-ea"/>
                <a:ea typeface="+mj-ea"/>
              </a:rPr>
              <a:t>’</a:t>
            </a:r>
            <a:r>
              <a:rPr lang="ko-KR" altLang="en-US" sz="800" b="0" dirty="0">
                <a:latin typeface="+mj-ea"/>
                <a:ea typeface="+mj-ea"/>
              </a:rPr>
              <a:t>의 책임하에 운영되고 있으며 이에 관련된 책임을 </a:t>
            </a:r>
            <a:r>
              <a:rPr lang="ko-KR" altLang="en-US" sz="800" b="0" dirty="0" err="1">
                <a:latin typeface="+mj-ea"/>
                <a:ea typeface="+mj-ea"/>
              </a:rPr>
              <a:t>샘플앱은</a:t>
            </a:r>
            <a:r>
              <a:rPr lang="ko-KR" altLang="en-US" sz="800" b="0" dirty="0">
                <a:latin typeface="+mj-ea"/>
                <a:ea typeface="+mj-ea"/>
              </a:rPr>
              <a:t> 부담하지 않습니다</a:t>
            </a:r>
            <a:r>
              <a:rPr lang="en-US" altLang="ko-KR" sz="800" b="0" dirty="0">
                <a:latin typeface="+mj-ea"/>
                <a:ea typeface="+mj-ea"/>
              </a:rPr>
              <a:t>.</a:t>
            </a:r>
            <a:endParaRPr lang="ko-KR" altLang="en-US" sz="800" b="0" dirty="0">
              <a:latin typeface="+mj-ea"/>
              <a:ea typeface="+mj-ea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1547813" y="6273800"/>
          <a:ext cx="4225925" cy="428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185"/>
                <a:gridCol w="845185"/>
                <a:gridCol w="845185"/>
                <a:gridCol w="845185"/>
                <a:gridCol w="845185"/>
              </a:tblGrid>
              <a:tr h="428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PR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리스트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스토어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가이드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</a:rPr>
                        <a:t>내정보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설정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5" name="꺾인 연결선 44"/>
          <p:cNvCxnSpPr/>
          <p:nvPr/>
        </p:nvCxnSpPr>
        <p:spPr>
          <a:xfrm flipV="1">
            <a:off x="2143125" y="5214938"/>
            <a:ext cx="4071938" cy="1000125"/>
          </a:xfrm>
          <a:prstGeom prst="bentConnector3">
            <a:avLst>
              <a:gd name="adj1" fmla="val 93508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348" name="그룹 21"/>
          <p:cNvGrpSpPr>
            <a:grpSpLocks/>
          </p:cNvGrpSpPr>
          <p:nvPr/>
        </p:nvGrpSpPr>
        <p:grpSpPr bwMode="auto">
          <a:xfrm>
            <a:off x="1500188" y="4049713"/>
            <a:ext cx="500062" cy="246062"/>
            <a:chOff x="1995488" y="1785938"/>
            <a:chExt cx="500062" cy="246062"/>
          </a:xfrm>
        </p:grpSpPr>
        <p:sp>
          <p:nvSpPr>
            <p:cNvPr id="106" name="타원 105"/>
            <p:cNvSpPr/>
            <p:nvPr/>
          </p:nvSpPr>
          <p:spPr bwMode="auto">
            <a:xfrm>
              <a:off x="2043113" y="1844675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07" name="TextBox 106"/>
            <p:cNvSpPr txBox="1"/>
            <p:nvPr/>
          </p:nvSpPr>
          <p:spPr bwMode="auto">
            <a:xfrm>
              <a:off x="1995488" y="1785938"/>
              <a:ext cx="500062" cy="2460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5349" name="그룹 21"/>
          <p:cNvGrpSpPr>
            <a:grpSpLocks/>
          </p:cNvGrpSpPr>
          <p:nvPr/>
        </p:nvGrpSpPr>
        <p:grpSpPr bwMode="auto">
          <a:xfrm>
            <a:off x="1476375" y="4491038"/>
            <a:ext cx="500063" cy="246062"/>
            <a:chOff x="1995488" y="1785938"/>
            <a:chExt cx="500062" cy="246062"/>
          </a:xfrm>
        </p:grpSpPr>
        <p:sp>
          <p:nvSpPr>
            <p:cNvPr id="47" name="타원 46"/>
            <p:cNvSpPr/>
            <p:nvPr/>
          </p:nvSpPr>
          <p:spPr bwMode="auto">
            <a:xfrm>
              <a:off x="2043113" y="1844675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8" name="TextBox 47"/>
            <p:cNvSpPr txBox="1"/>
            <p:nvPr/>
          </p:nvSpPr>
          <p:spPr bwMode="auto">
            <a:xfrm>
              <a:off x="1995488" y="1785938"/>
              <a:ext cx="500062" cy="2460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5350" name="그룹 21"/>
          <p:cNvGrpSpPr>
            <a:grpSpLocks/>
          </p:cNvGrpSpPr>
          <p:nvPr/>
        </p:nvGrpSpPr>
        <p:grpSpPr bwMode="auto">
          <a:xfrm>
            <a:off x="2857500" y="4500563"/>
            <a:ext cx="500063" cy="246062"/>
            <a:chOff x="1995488" y="1785938"/>
            <a:chExt cx="500062" cy="246062"/>
          </a:xfrm>
        </p:grpSpPr>
        <p:sp>
          <p:nvSpPr>
            <p:cNvPr id="50" name="타원 49"/>
            <p:cNvSpPr/>
            <p:nvPr/>
          </p:nvSpPr>
          <p:spPr bwMode="auto">
            <a:xfrm>
              <a:off x="2043113" y="1844675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52" name="TextBox 51"/>
            <p:cNvSpPr txBox="1"/>
            <p:nvPr/>
          </p:nvSpPr>
          <p:spPr bwMode="auto">
            <a:xfrm>
              <a:off x="1995488" y="1785938"/>
              <a:ext cx="500062" cy="2460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5351" name="그룹 21"/>
          <p:cNvGrpSpPr>
            <a:grpSpLocks/>
          </p:cNvGrpSpPr>
          <p:nvPr/>
        </p:nvGrpSpPr>
        <p:grpSpPr bwMode="auto">
          <a:xfrm>
            <a:off x="4233863" y="4491038"/>
            <a:ext cx="500062" cy="246062"/>
            <a:chOff x="1995488" y="1785938"/>
            <a:chExt cx="500062" cy="246062"/>
          </a:xfrm>
        </p:grpSpPr>
        <p:sp>
          <p:nvSpPr>
            <p:cNvPr id="58" name="타원 57"/>
            <p:cNvSpPr/>
            <p:nvPr/>
          </p:nvSpPr>
          <p:spPr bwMode="auto">
            <a:xfrm>
              <a:off x="2043113" y="1844675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59" name="TextBox 58"/>
            <p:cNvSpPr txBox="1"/>
            <p:nvPr/>
          </p:nvSpPr>
          <p:spPr bwMode="auto">
            <a:xfrm>
              <a:off x="1995488" y="1785938"/>
              <a:ext cx="500062" cy="2460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6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5352" name="그룹 21"/>
          <p:cNvGrpSpPr>
            <a:grpSpLocks/>
          </p:cNvGrpSpPr>
          <p:nvPr/>
        </p:nvGrpSpPr>
        <p:grpSpPr bwMode="auto">
          <a:xfrm>
            <a:off x="2638425" y="3214688"/>
            <a:ext cx="500063" cy="246062"/>
            <a:chOff x="1995488" y="1785938"/>
            <a:chExt cx="500062" cy="246062"/>
          </a:xfrm>
        </p:grpSpPr>
        <p:sp>
          <p:nvSpPr>
            <p:cNvPr id="64" name="타원 63"/>
            <p:cNvSpPr/>
            <p:nvPr/>
          </p:nvSpPr>
          <p:spPr bwMode="auto">
            <a:xfrm>
              <a:off x="2043113" y="1844675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65" name="TextBox 64"/>
            <p:cNvSpPr txBox="1"/>
            <p:nvPr/>
          </p:nvSpPr>
          <p:spPr bwMode="auto">
            <a:xfrm>
              <a:off x="1995488" y="1785938"/>
              <a:ext cx="500062" cy="2460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5353" name="그룹 21"/>
          <p:cNvGrpSpPr>
            <a:grpSpLocks/>
          </p:cNvGrpSpPr>
          <p:nvPr/>
        </p:nvGrpSpPr>
        <p:grpSpPr bwMode="auto">
          <a:xfrm>
            <a:off x="6086475" y="5000625"/>
            <a:ext cx="500063" cy="246063"/>
            <a:chOff x="1995488" y="1785938"/>
            <a:chExt cx="500062" cy="246062"/>
          </a:xfrm>
        </p:grpSpPr>
        <p:sp>
          <p:nvSpPr>
            <p:cNvPr id="67" name="타원 66"/>
            <p:cNvSpPr/>
            <p:nvPr/>
          </p:nvSpPr>
          <p:spPr bwMode="auto">
            <a:xfrm>
              <a:off x="2043113" y="1844676"/>
              <a:ext cx="142875" cy="1428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68" name="TextBox 67"/>
            <p:cNvSpPr txBox="1"/>
            <p:nvPr/>
          </p:nvSpPr>
          <p:spPr bwMode="auto">
            <a:xfrm>
              <a:off x="1995488" y="1785938"/>
              <a:ext cx="500062" cy="2460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7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/>
          <p:cNvSpPr/>
          <p:nvPr/>
        </p:nvSpPr>
        <p:spPr>
          <a:xfrm>
            <a:off x="1538288" y="785813"/>
            <a:ext cx="4248150" cy="5857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4" name="TextBox 41"/>
          <p:cNvSpPr txBox="1">
            <a:spLocks noChangeArrowheads="1"/>
          </p:cNvSpPr>
          <p:nvPr/>
        </p:nvSpPr>
        <p:spPr bwMode="auto">
          <a:xfrm>
            <a:off x="7286625" y="857250"/>
            <a:ext cx="185737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1. </a:t>
            </a:r>
            <a:r>
              <a:rPr lang="ko-KR" altLang="en-US" sz="900" b="0" dirty="0" err="1">
                <a:latin typeface="+mj-ea"/>
                <a:ea typeface="+mj-ea"/>
              </a:rPr>
              <a:t>상품군</a:t>
            </a:r>
            <a:r>
              <a:rPr lang="en-US" altLang="ko-KR" sz="900" b="0" dirty="0">
                <a:latin typeface="+mj-ea"/>
                <a:ea typeface="+mj-ea"/>
              </a:rPr>
              <a:t>, </a:t>
            </a:r>
            <a:r>
              <a:rPr lang="ko-KR" altLang="en-US" sz="900" b="0" dirty="0" err="1">
                <a:latin typeface="+mj-ea"/>
                <a:ea typeface="+mj-ea"/>
              </a:rPr>
              <a:t>제휴사</a:t>
            </a: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2. </a:t>
            </a:r>
            <a:r>
              <a:rPr lang="ko-KR" altLang="en-US" sz="900" b="0" dirty="0">
                <a:latin typeface="+mj-ea"/>
                <a:ea typeface="+mj-ea"/>
              </a:rPr>
              <a:t>잔여 포인트</a:t>
            </a: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ko-KR" altLang="en-US" sz="900" b="0" dirty="0">
                <a:latin typeface="+mj-ea"/>
                <a:ea typeface="+mj-ea"/>
              </a:rPr>
              <a:t>  </a:t>
            </a:r>
            <a:r>
              <a:rPr lang="ko-KR" altLang="en-US" sz="900" b="0" dirty="0" err="1">
                <a:latin typeface="+mj-ea"/>
                <a:ea typeface="+mj-ea"/>
              </a:rPr>
              <a:t>잔액부족시</a:t>
            </a:r>
            <a:r>
              <a:rPr lang="ko-KR" altLang="en-US" sz="900" b="0" dirty="0">
                <a:latin typeface="+mj-ea"/>
                <a:ea typeface="+mj-ea"/>
              </a:rPr>
              <a:t> </a:t>
            </a:r>
            <a:r>
              <a:rPr lang="en-US" altLang="ko-KR" sz="900" b="0" dirty="0">
                <a:latin typeface="+mj-ea"/>
                <a:ea typeface="+mj-ea"/>
              </a:rPr>
              <a:t>: </a:t>
            </a:r>
            <a:r>
              <a:rPr lang="en-US" altLang="ko-KR" sz="900" b="0" dirty="0">
                <a:solidFill>
                  <a:srgbClr val="C00000"/>
                </a:solidFill>
                <a:latin typeface="+mj-ea"/>
                <a:ea typeface="+mj-ea"/>
              </a:rPr>
              <a:t>\-000 (</a:t>
            </a:r>
            <a:r>
              <a:rPr lang="ko-KR" altLang="en-US" sz="900" b="0" dirty="0">
                <a:solidFill>
                  <a:srgbClr val="C00000"/>
                </a:solidFill>
                <a:latin typeface="+mj-ea"/>
                <a:ea typeface="+mj-ea"/>
              </a:rPr>
              <a:t>구매불가</a:t>
            </a:r>
            <a:r>
              <a:rPr lang="en-US" altLang="ko-KR" sz="900" b="0" dirty="0">
                <a:solidFill>
                  <a:srgbClr val="C00000"/>
                </a:solidFill>
                <a:latin typeface="+mj-ea"/>
                <a:ea typeface="+mj-ea"/>
              </a:rPr>
              <a:t>)</a:t>
            </a:r>
          </a:p>
          <a:p>
            <a:pPr marL="342900" indent="-342900">
              <a:defRPr/>
            </a:pPr>
            <a:endParaRPr lang="en-US" altLang="ko-KR" sz="900" b="0" dirty="0">
              <a:solidFill>
                <a:srgbClr val="C00000"/>
              </a:solidFill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3. </a:t>
            </a:r>
            <a:r>
              <a:rPr lang="ko-KR" altLang="en-US" sz="900" b="0" dirty="0">
                <a:latin typeface="+mj-ea"/>
                <a:ea typeface="+mj-ea"/>
              </a:rPr>
              <a:t>구매하기</a:t>
            </a: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4. </a:t>
            </a:r>
            <a:r>
              <a:rPr lang="ko-KR" altLang="en-US" sz="900" b="0" dirty="0" err="1">
                <a:latin typeface="+mj-ea"/>
                <a:ea typeface="+mj-ea"/>
              </a:rPr>
              <a:t>하트콘</a:t>
            </a:r>
            <a:r>
              <a:rPr lang="ko-KR" altLang="en-US" sz="900" b="0" dirty="0">
                <a:latin typeface="+mj-ea"/>
                <a:ea typeface="+mj-ea"/>
              </a:rPr>
              <a:t> 고객센터 </a:t>
            </a:r>
            <a:r>
              <a:rPr lang="en-US" altLang="ko-KR" sz="900" b="0" dirty="0">
                <a:latin typeface="+mj-ea"/>
                <a:ea typeface="+mj-ea"/>
              </a:rPr>
              <a:t>(</a:t>
            </a:r>
            <a:r>
              <a:rPr lang="ko-KR" altLang="en-US" sz="900" b="0" dirty="0" err="1">
                <a:latin typeface="+mj-ea"/>
                <a:ea typeface="+mj-ea"/>
              </a:rPr>
              <a:t>전화걸기</a:t>
            </a:r>
            <a:r>
              <a:rPr lang="en-US" altLang="ko-KR" sz="900" b="0" dirty="0">
                <a:latin typeface="+mj-ea"/>
                <a:ea typeface="+mj-ea"/>
              </a:rPr>
              <a:t>)</a:t>
            </a:r>
          </a:p>
          <a:p>
            <a:pPr marL="342900" indent="-342900">
              <a:defRPr/>
            </a:pP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5. </a:t>
            </a:r>
            <a:r>
              <a:rPr lang="ko-KR" altLang="en-US" sz="900" b="0" dirty="0" err="1">
                <a:latin typeface="+mj-ea"/>
                <a:ea typeface="+mj-ea"/>
              </a:rPr>
              <a:t>샘플앱</a:t>
            </a:r>
            <a:r>
              <a:rPr lang="en-US" altLang="ko-KR" sz="900" b="0" dirty="0">
                <a:latin typeface="+mj-ea"/>
                <a:ea typeface="+mj-ea"/>
              </a:rPr>
              <a:t> </a:t>
            </a:r>
            <a:r>
              <a:rPr lang="ko-KR" altLang="en-US" sz="900" b="0" dirty="0">
                <a:latin typeface="+mj-ea"/>
                <a:ea typeface="+mj-ea"/>
              </a:rPr>
              <a:t>문의 </a:t>
            </a:r>
            <a:r>
              <a:rPr lang="en-US" altLang="ko-KR" sz="900" b="0" dirty="0">
                <a:latin typeface="+mj-ea"/>
                <a:ea typeface="+mj-ea"/>
              </a:rPr>
              <a:t>(</a:t>
            </a:r>
            <a:r>
              <a:rPr lang="ko-KR" altLang="en-US" sz="900" b="0" dirty="0" err="1">
                <a:latin typeface="+mj-ea"/>
                <a:ea typeface="+mj-ea"/>
              </a:rPr>
              <a:t>이메일</a:t>
            </a:r>
            <a:r>
              <a:rPr lang="en-US" altLang="ko-KR" sz="900" b="0" dirty="0">
                <a:latin typeface="+mj-ea"/>
                <a:ea typeface="+mj-ea"/>
              </a:rPr>
              <a:t>)</a:t>
            </a:r>
          </a:p>
          <a:p>
            <a:pPr marL="342900" indent="-342900">
              <a:defRPr/>
            </a:pP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6. </a:t>
            </a:r>
            <a:r>
              <a:rPr lang="ko-KR" altLang="en-US" sz="900" b="0" dirty="0" err="1">
                <a:latin typeface="+mj-ea"/>
                <a:ea typeface="+mj-ea"/>
              </a:rPr>
              <a:t>샘플앱</a:t>
            </a:r>
            <a:r>
              <a:rPr lang="en-US" altLang="ko-KR" sz="900" b="0" dirty="0">
                <a:latin typeface="+mj-ea"/>
                <a:ea typeface="+mj-ea"/>
              </a:rPr>
              <a:t> </a:t>
            </a:r>
            <a:r>
              <a:rPr lang="ko-KR" altLang="en-US" sz="900" b="0" dirty="0">
                <a:latin typeface="+mj-ea"/>
                <a:ea typeface="+mj-ea"/>
              </a:rPr>
              <a:t>문의 </a:t>
            </a:r>
            <a:r>
              <a:rPr lang="en-US" altLang="ko-KR" sz="900" b="0" dirty="0">
                <a:latin typeface="+mj-ea"/>
                <a:ea typeface="+mj-ea"/>
              </a:rPr>
              <a:t>(</a:t>
            </a:r>
            <a:r>
              <a:rPr lang="ko-KR" altLang="en-US" sz="900" b="0" dirty="0">
                <a:latin typeface="+mj-ea"/>
                <a:ea typeface="+mj-ea"/>
              </a:rPr>
              <a:t>전화</a:t>
            </a:r>
            <a:r>
              <a:rPr lang="en-US" altLang="ko-KR" sz="900" b="0" dirty="0">
                <a:latin typeface="+mj-ea"/>
                <a:ea typeface="+mj-ea"/>
              </a:rPr>
              <a:t>)</a:t>
            </a:r>
          </a:p>
          <a:p>
            <a:pPr marL="342900" indent="-342900">
              <a:defRPr/>
            </a:pP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7. </a:t>
            </a:r>
            <a:r>
              <a:rPr lang="ko-KR" altLang="en-US" sz="900" b="0" dirty="0">
                <a:latin typeface="+mj-ea"/>
                <a:ea typeface="+mj-ea"/>
              </a:rPr>
              <a:t>제품 상세설명</a:t>
            </a: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  (</a:t>
            </a:r>
            <a:r>
              <a:rPr lang="ko-KR" altLang="en-US" sz="900" b="0" dirty="0">
                <a:latin typeface="+mj-ea"/>
                <a:ea typeface="+mj-ea"/>
              </a:rPr>
              <a:t>제품 상세설명</a:t>
            </a:r>
            <a:r>
              <a:rPr lang="en-US" altLang="ko-KR" sz="900" b="0" dirty="0">
                <a:latin typeface="+mj-ea"/>
                <a:ea typeface="+mj-ea"/>
              </a:rPr>
              <a:t>, </a:t>
            </a:r>
            <a:r>
              <a:rPr lang="ko-KR" altLang="en-US" sz="900" b="0" dirty="0">
                <a:latin typeface="+mj-ea"/>
                <a:ea typeface="+mj-ea"/>
              </a:rPr>
              <a:t>이용방법</a:t>
            </a:r>
            <a:r>
              <a:rPr lang="en-US" altLang="ko-KR" sz="900" b="0" dirty="0">
                <a:latin typeface="+mj-ea"/>
                <a:ea typeface="+mj-ea"/>
              </a:rPr>
              <a:t>,</a:t>
            </a: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   </a:t>
            </a:r>
            <a:r>
              <a:rPr lang="ko-KR" altLang="en-US" sz="900" b="0" dirty="0">
                <a:latin typeface="+mj-ea"/>
                <a:ea typeface="+mj-ea"/>
              </a:rPr>
              <a:t>이용안내</a:t>
            </a:r>
            <a:r>
              <a:rPr lang="en-US" altLang="ko-KR" sz="900" b="0" dirty="0">
                <a:latin typeface="+mj-ea"/>
                <a:ea typeface="+mj-ea"/>
              </a:rPr>
              <a:t>, </a:t>
            </a:r>
            <a:r>
              <a:rPr lang="ko-KR" altLang="en-US" sz="900" b="0" dirty="0">
                <a:latin typeface="+mj-ea"/>
                <a:ea typeface="+mj-ea"/>
              </a:rPr>
              <a:t>이용문의</a:t>
            </a:r>
            <a:r>
              <a:rPr lang="en-US" altLang="ko-KR" sz="900" b="0" dirty="0">
                <a:latin typeface="+mj-ea"/>
                <a:ea typeface="+mj-ea"/>
              </a:rPr>
              <a:t>)</a:t>
            </a: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5475288" y="400050"/>
            <a:ext cx="359886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홈 </a:t>
            </a:r>
            <a:r>
              <a:rPr kumimoji="0" lang="en-US" altLang="ko-KR" sz="800" b="0" dirty="0">
                <a:latin typeface="+mj-ea"/>
                <a:ea typeface="+mj-ea"/>
              </a:rPr>
              <a:t>&gt; </a:t>
            </a:r>
            <a:r>
              <a:rPr kumimoji="0" lang="ko-KR" altLang="en-US" sz="800" b="0" dirty="0">
                <a:latin typeface="+mj-ea"/>
                <a:ea typeface="+mj-ea"/>
              </a:rPr>
              <a:t>스토어 </a:t>
            </a:r>
            <a:r>
              <a:rPr kumimoji="0" lang="en-US" altLang="ko-KR" sz="800" b="0" dirty="0">
                <a:latin typeface="+mj-ea"/>
                <a:ea typeface="+mj-ea"/>
              </a:rPr>
              <a:t>&gt; </a:t>
            </a:r>
            <a:r>
              <a:rPr kumimoji="0" lang="ko-KR" altLang="en-US" sz="800" b="0" dirty="0">
                <a:latin typeface="+mj-ea"/>
                <a:ea typeface="+mj-ea"/>
              </a:rPr>
              <a:t>제품 상세 </a:t>
            </a:r>
            <a:r>
              <a:rPr kumimoji="0" lang="en-US" altLang="ko-KR" sz="800" b="0" dirty="0">
                <a:latin typeface="+mj-ea"/>
                <a:ea typeface="+mj-ea"/>
              </a:rPr>
              <a:t>&gt; </a:t>
            </a:r>
            <a:r>
              <a:rPr kumimoji="0" lang="ko-KR" altLang="en-US" sz="800" b="0" dirty="0">
                <a:latin typeface="+mj-ea"/>
                <a:ea typeface="+mj-ea"/>
              </a:rPr>
              <a:t>구매하기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62025" y="398463"/>
            <a:ext cx="360045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구매하기</a:t>
            </a:r>
          </a:p>
        </p:txBody>
      </p:sp>
      <p:sp>
        <p:nvSpPr>
          <p:cNvPr id="54" name="TextBox 41"/>
          <p:cNvSpPr txBox="1">
            <a:spLocks noChangeArrowheads="1"/>
          </p:cNvSpPr>
          <p:nvPr/>
        </p:nvSpPr>
        <p:spPr bwMode="auto">
          <a:xfrm>
            <a:off x="7275513" y="4397375"/>
            <a:ext cx="1857375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1. 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643063" y="1285875"/>
            <a:ext cx="2071687" cy="1143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ctr">
              <a:defRPr/>
            </a:pPr>
            <a:r>
              <a:rPr kumimoji="0"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이미지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929063" y="1225550"/>
            <a:ext cx="1571625" cy="1262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200" dirty="0" err="1">
                <a:latin typeface="+mj-ea"/>
                <a:ea typeface="+mj-ea"/>
              </a:rPr>
              <a:t>기프트콘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defRPr/>
            </a:pPr>
            <a:endParaRPr lang="en-US" altLang="ko-KR" sz="1200" dirty="0"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dirty="0">
                <a:latin typeface="+mj-ea"/>
                <a:ea typeface="+mj-ea"/>
              </a:rPr>
              <a:t>브랜드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defRPr/>
            </a:pPr>
            <a:endParaRPr lang="en-US" altLang="ko-KR" sz="1000" b="0" dirty="0"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000" b="0" dirty="0">
                <a:latin typeface="+mj-ea"/>
                <a:ea typeface="+mj-ea"/>
              </a:rPr>
              <a:t>제품명</a:t>
            </a:r>
            <a:endParaRPr lang="en-US" altLang="ko-KR" sz="1000" b="0" dirty="0">
              <a:latin typeface="+mj-ea"/>
              <a:ea typeface="+mj-ea"/>
            </a:endParaRPr>
          </a:p>
          <a:p>
            <a:pPr>
              <a:defRPr/>
            </a:pPr>
            <a:endParaRPr lang="en-US" altLang="ko-KR" sz="1000" b="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b="0" dirty="0">
                <a:latin typeface="+mj-ea"/>
                <a:ea typeface="+mj-ea"/>
              </a:rPr>
              <a:t>\5,000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71625" y="4832350"/>
            <a:ext cx="4286250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rgbClr val="33CCCC"/>
                </a:solidFill>
                <a:latin typeface="+mj-ea"/>
                <a:ea typeface="+mj-ea"/>
              </a:rPr>
              <a:t>제품 상세설명</a:t>
            </a:r>
            <a:endParaRPr lang="en-US" altLang="ko-KR" sz="800" dirty="0">
              <a:solidFill>
                <a:srgbClr val="33CCCC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800" b="0" dirty="0">
                <a:latin typeface="+mj-ea"/>
                <a:ea typeface="+mj-ea"/>
              </a:rPr>
              <a:t>매일</a:t>
            </a:r>
            <a:r>
              <a:rPr lang="en-US" altLang="ko-KR" sz="800" b="0" dirty="0">
                <a:latin typeface="+mj-ea"/>
                <a:ea typeface="+mj-ea"/>
              </a:rPr>
              <a:t>)</a:t>
            </a:r>
            <a:r>
              <a:rPr lang="ko-KR" altLang="en-US" sz="800" b="0" dirty="0" err="1">
                <a:latin typeface="+mj-ea"/>
                <a:ea typeface="+mj-ea"/>
              </a:rPr>
              <a:t>로쉐</a:t>
            </a:r>
            <a:r>
              <a:rPr lang="en-US" altLang="ko-KR" sz="800" b="0" dirty="0">
                <a:latin typeface="+mj-ea"/>
                <a:ea typeface="+mj-ea"/>
              </a:rPr>
              <a:t>T-3</a:t>
            </a:r>
            <a:r>
              <a:rPr lang="ko-KR" altLang="en-US" sz="800" b="0" dirty="0">
                <a:latin typeface="+mj-ea"/>
                <a:ea typeface="+mj-ea"/>
              </a:rPr>
              <a:t> 세계적으로 유명한 이태리의 프리미엄 초콜릿 </a:t>
            </a:r>
            <a:r>
              <a:rPr lang="ko-KR" altLang="en-US" sz="800" b="0" dirty="0" err="1">
                <a:latin typeface="+mj-ea"/>
                <a:ea typeface="+mj-ea"/>
              </a:rPr>
              <a:t>페레로로쉐</a:t>
            </a:r>
            <a:r>
              <a:rPr lang="ko-KR" altLang="en-US" sz="800" b="0" dirty="0">
                <a:latin typeface="+mj-ea"/>
                <a:ea typeface="+mj-ea"/>
              </a:rPr>
              <a:t> 입니다</a:t>
            </a:r>
            <a:r>
              <a:rPr lang="en-US" altLang="ko-KR" sz="800" b="0" dirty="0">
                <a:latin typeface="+mj-ea"/>
                <a:ea typeface="+mj-ea"/>
              </a:rPr>
              <a:t>.</a:t>
            </a:r>
            <a:br>
              <a:rPr lang="en-US" altLang="ko-KR" sz="800" b="0" dirty="0">
                <a:latin typeface="+mj-ea"/>
                <a:ea typeface="+mj-ea"/>
              </a:rPr>
            </a:br>
            <a:r>
              <a:rPr lang="ko-KR" altLang="en-US" sz="800" b="0" dirty="0">
                <a:latin typeface="+mj-ea"/>
                <a:ea typeface="+mj-ea"/>
              </a:rPr>
              <a:t>부드러운 초콜릿 속에 고소한 </a:t>
            </a:r>
            <a:r>
              <a:rPr lang="ko-KR" altLang="en-US" sz="800" b="0" dirty="0" err="1">
                <a:latin typeface="+mj-ea"/>
                <a:ea typeface="+mj-ea"/>
              </a:rPr>
              <a:t>헤이즐넛</a:t>
            </a:r>
            <a:r>
              <a:rPr lang="en-US" altLang="ko-KR" sz="800" b="0" dirty="0">
                <a:latin typeface="+mj-ea"/>
                <a:ea typeface="+mj-ea"/>
              </a:rPr>
              <a:t>, </a:t>
            </a:r>
            <a:r>
              <a:rPr lang="ko-KR" altLang="en-US" sz="800" b="0" dirty="0" err="1">
                <a:latin typeface="+mj-ea"/>
                <a:ea typeface="+mj-ea"/>
              </a:rPr>
              <a:t>바삭한</a:t>
            </a:r>
            <a:r>
              <a:rPr lang="ko-KR" altLang="en-US" sz="800" b="0" dirty="0">
                <a:latin typeface="+mj-ea"/>
                <a:ea typeface="+mj-ea"/>
              </a:rPr>
              <a:t> </a:t>
            </a:r>
            <a:r>
              <a:rPr lang="ko-KR" altLang="en-US" sz="800" b="0" dirty="0" err="1">
                <a:latin typeface="+mj-ea"/>
                <a:ea typeface="+mj-ea"/>
              </a:rPr>
              <a:t>웨하스</a:t>
            </a:r>
            <a:r>
              <a:rPr lang="en-US" altLang="ko-KR" sz="800" b="0" dirty="0">
                <a:latin typeface="+mj-ea"/>
                <a:ea typeface="+mj-ea"/>
              </a:rPr>
              <a:t>, </a:t>
            </a:r>
            <a:r>
              <a:rPr lang="ko-KR" altLang="en-US" sz="800" b="0" dirty="0">
                <a:latin typeface="+mj-ea"/>
                <a:ea typeface="+mj-ea"/>
              </a:rPr>
              <a:t>부드러운 크림으로 이루어진 초콜릿으로 사르르 녹는 초콜릿 속에 </a:t>
            </a:r>
            <a:r>
              <a:rPr lang="ko-KR" altLang="en-US" sz="800" b="0" dirty="0" err="1">
                <a:latin typeface="+mj-ea"/>
                <a:ea typeface="+mj-ea"/>
              </a:rPr>
              <a:t>헤이즐넛</a:t>
            </a:r>
            <a:r>
              <a:rPr lang="ko-KR" altLang="en-US" sz="800" b="0" dirty="0">
                <a:latin typeface="+mj-ea"/>
                <a:ea typeface="+mj-ea"/>
              </a:rPr>
              <a:t> 향이 입안에 가득합니다</a:t>
            </a:r>
            <a:r>
              <a:rPr lang="en-US" altLang="ko-KR" sz="800" b="0" dirty="0">
                <a:latin typeface="+mj-ea"/>
                <a:ea typeface="+mj-ea"/>
              </a:rPr>
              <a:t>. </a:t>
            </a:r>
          </a:p>
          <a:p>
            <a:pPr>
              <a:defRPr/>
            </a:pPr>
            <a:endParaRPr lang="en-US" altLang="ko-KR" sz="800" b="0" dirty="0">
              <a:latin typeface="+mj-ea"/>
              <a:ea typeface="+mj-ea"/>
            </a:endParaRPr>
          </a:p>
          <a:p>
            <a:pPr>
              <a:defRPr/>
            </a:pPr>
            <a:endParaRPr lang="en-US" altLang="ko-KR" sz="800" b="0" dirty="0">
              <a:latin typeface="+mj-ea"/>
              <a:ea typeface="+mj-ea"/>
            </a:endParaRPr>
          </a:p>
          <a:p>
            <a:pPr>
              <a:defRPr/>
            </a:pPr>
            <a:endParaRPr lang="ko-KR" altLang="en-US" sz="800" b="0" dirty="0">
              <a:latin typeface="+mj-ea"/>
              <a:ea typeface="+mj-ea"/>
            </a:endParaRPr>
          </a:p>
        </p:txBody>
      </p:sp>
      <p:pic>
        <p:nvPicPr>
          <p:cNvPr id="563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5763" y="5381625"/>
            <a:ext cx="2714625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TextBox 50"/>
          <p:cNvSpPr txBox="1"/>
          <p:nvPr/>
        </p:nvSpPr>
        <p:spPr>
          <a:xfrm>
            <a:off x="1571625" y="785813"/>
            <a:ext cx="4214813" cy="3698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상품명</a:t>
            </a:r>
            <a:endParaRPr lang="ko-KR" altLang="en-US" sz="1400" b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56332" name="그룹 40"/>
          <p:cNvGrpSpPr>
            <a:grpSpLocks/>
          </p:cNvGrpSpPr>
          <p:nvPr/>
        </p:nvGrpSpPr>
        <p:grpSpPr bwMode="auto">
          <a:xfrm>
            <a:off x="1666875" y="833438"/>
            <a:ext cx="881063" cy="246062"/>
            <a:chOff x="3214678" y="2694776"/>
            <a:chExt cx="881006" cy="246221"/>
          </a:xfrm>
        </p:grpSpPr>
        <p:sp>
          <p:nvSpPr>
            <p:cNvPr id="53" name="오각형 52"/>
            <p:cNvSpPr/>
            <p:nvPr/>
          </p:nvSpPr>
          <p:spPr>
            <a:xfrm rot="10800000">
              <a:off x="3214678" y="2713838"/>
              <a:ext cx="571463" cy="214450"/>
            </a:xfrm>
            <a:prstGeom prst="homePlat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09922" y="2694776"/>
              <a:ext cx="785762" cy="24622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뒤로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571625" y="6157913"/>
            <a:ext cx="428625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rgbClr val="33CCCC"/>
                </a:solidFill>
                <a:latin typeface="+mj-ea"/>
                <a:ea typeface="+mj-ea"/>
              </a:rPr>
              <a:t>이용안내</a:t>
            </a:r>
            <a:endParaRPr lang="en-US" altLang="ko-KR" sz="800" dirty="0">
              <a:solidFill>
                <a:srgbClr val="33CCCC"/>
              </a:solidFill>
              <a:latin typeface="+mj-ea"/>
              <a:ea typeface="+mj-ea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582738" y="4429125"/>
            <a:ext cx="1285875" cy="357188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0" dirty="0" err="1">
                <a:solidFill>
                  <a:schemeClr val="tx1"/>
                </a:solidFill>
              </a:rPr>
              <a:t>하트콘</a:t>
            </a:r>
            <a:r>
              <a:rPr lang="ko-KR" altLang="en-US" sz="1000" b="0" dirty="0">
                <a:solidFill>
                  <a:schemeClr val="tx1"/>
                </a:solidFill>
              </a:rPr>
              <a:t> 고객센터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963863" y="4429125"/>
            <a:ext cx="1285875" cy="357188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b="0" dirty="0" err="1">
                <a:solidFill>
                  <a:schemeClr val="tx1"/>
                </a:solidFill>
              </a:rPr>
              <a:t>샘플앱</a:t>
            </a:r>
            <a:r>
              <a:rPr lang="ko-KR" altLang="en-US" sz="800" b="0" dirty="0">
                <a:solidFill>
                  <a:schemeClr val="tx1"/>
                </a:solidFill>
              </a:rPr>
              <a:t> 문의 </a:t>
            </a:r>
            <a:r>
              <a:rPr lang="ko-KR" altLang="en-US" sz="800" b="0" dirty="0" err="1">
                <a:solidFill>
                  <a:schemeClr val="tx1"/>
                </a:solidFill>
              </a:rPr>
              <a:t>이메일</a:t>
            </a:r>
            <a:endParaRPr lang="ko-KR" altLang="en-US" sz="800" b="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357688" y="4429125"/>
            <a:ext cx="1285875" cy="357188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0" dirty="0" err="1">
                <a:solidFill>
                  <a:schemeClr val="tx1"/>
                </a:solidFill>
              </a:rPr>
              <a:t>샘플앱</a:t>
            </a:r>
            <a:r>
              <a:rPr lang="ko-KR" altLang="en-US" sz="1000" b="0" dirty="0">
                <a:solidFill>
                  <a:schemeClr val="tx1"/>
                </a:solidFill>
              </a:rPr>
              <a:t> 문의전화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582738" y="4000500"/>
            <a:ext cx="4071937" cy="357188"/>
          </a:xfrm>
          <a:prstGeom prst="roundRect">
            <a:avLst/>
          </a:prstGeom>
          <a:solidFill>
            <a:srgbClr val="FFCC00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/>
              <a:t>구매하기</a:t>
            </a:r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1725613" y="2522538"/>
          <a:ext cx="3846512" cy="9779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9049"/>
                <a:gridCol w="2797463"/>
              </a:tblGrid>
              <a:tr h="3259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결제 금액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\400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9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포인트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\50,000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9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잔여 포인트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\46,000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2678113" y="3594100"/>
            <a:ext cx="2928937" cy="2873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>
              <a:defRPr/>
            </a:pPr>
            <a:r>
              <a:rPr kumimoji="0"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(‘-’ </a:t>
            </a:r>
            <a:r>
              <a:rPr kumimoji="0"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제외</a:t>
            </a:r>
            <a:r>
              <a:rPr kumimoji="0"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kumimoji="0" lang="ko-KR" altLang="en-US" sz="10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82738" y="3595688"/>
            <a:ext cx="1785937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200" b="0">
                <a:latin typeface="+mj-ea"/>
                <a:ea typeface="+mj-ea"/>
              </a:rPr>
              <a:t>수신번호 입력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1547813" y="6273800"/>
          <a:ext cx="4225925" cy="428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185"/>
                <a:gridCol w="845185"/>
                <a:gridCol w="845185"/>
                <a:gridCol w="845185"/>
                <a:gridCol w="845185"/>
              </a:tblGrid>
              <a:tr h="428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PR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리스트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스토어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가이드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</a:rPr>
                        <a:t>내정보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설정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5" name="꺾인 연결선 44"/>
          <p:cNvCxnSpPr/>
          <p:nvPr/>
        </p:nvCxnSpPr>
        <p:spPr>
          <a:xfrm flipV="1">
            <a:off x="2143125" y="5214938"/>
            <a:ext cx="4071938" cy="1000125"/>
          </a:xfrm>
          <a:prstGeom prst="bentConnector3">
            <a:avLst>
              <a:gd name="adj1" fmla="val 93508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369" name="그룹 21"/>
          <p:cNvGrpSpPr>
            <a:grpSpLocks/>
          </p:cNvGrpSpPr>
          <p:nvPr/>
        </p:nvGrpSpPr>
        <p:grpSpPr bwMode="auto">
          <a:xfrm>
            <a:off x="3000375" y="4043363"/>
            <a:ext cx="500063" cy="246062"/>
            <a:chOff x="1995488" y="1785938"/>
            <a:chExt cx="500062" cy="246062"/>
          </a:xfrm>
        </p:grpSpPr>
        <p:sp>
          <p:nvSpPr>
            <p:cNvPr id="87" name="타원 86"/>
            <p:cNvSpPr/>
            <p:nvPr/>
          </p:nvSpPr>
          <p:spPr bwMode="auto">
            <a:xfrm>
              <a:off x="2043113" y="1844675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88" name="TextBox 87"/>
            <p:cNvSpPr txBox="1"/>
            <p:nvPr/>
          </p:nvSpPr>
          <p:spPr bwMode="auto">
            <a:xfrm>
              <a:off x="1995488" y="1785938"/>
              <a:ext cx="500062" cy="2460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6370" name="그룹 55"/>
          <p:cNvGrpSpPr>
            <a:grpSpLocks/>
          </p:cNvGrpSpPr>
          <p:nvPr/>
        </p:nvGrpSpPr>
        <p:grpSpPr bwMode="auto">
          <a:xfrm>
            <a:off x="2286000" y="1714500"/>
            <a:ext cx="3214688" cy="2000250"/>
            <a:chOff x="2214563" y="3640138"/>
            <a:chExt cx="3214687" cy="2000250"/>
          </a:xfrm>
        </p:grpSpPr>
        <p:sp>
          <p:nvSpPr>
            <p:cNvPr id="62" name="직사각형 61"/>
            <p:cNvSpPr/>
            <p:nvPr/>
          </p:nvSpPr>
          <p:spPr>
            <a:xfrm>
              <a:off x="2214563" y="3640138"/>
              <a:ext cx="3214687" cy="18573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altLang="ko-KR" sz="900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>
                <a:defRPr/>
              </a:pPr>
              <a:r>
                <a:rPr lang="ko-KR" altLang="en-US" sz="900" dirty="0">
                  <a:solidFill>
                    <a:schemeClr val="bg1"/>
                  </a:solidFill>
                  <a:latin typeface="+mj-ea"/>
                  <a:ea typeface="+mj-ea"/>
                </a:rPr>
                <a:t>구매하기</a:t>
              </a:r>
              <a:endParaRPr lang="en-US" altLang="ko-KR" sz="900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>
                <a:defRPr/>
              </a:pPr>
              <a:endParaRPr lang="en-US" altLang="ko-KR" sz="900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>
                <a:defRPr/>
              </a:pPr>
              <a:endParaRPr lang="en-US" altLang="ko-KR" sz="900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>
                <a:defRPr/>
              </a:pPr>
              <a:r>
                <a:rPr lang="ko-KR" altLang="en-US" sz="900" dirty="0">
                  <a:solidFill>
                    <a:schemeClr val="bg1"/>
                  </a:solidFill>
                  <a:latin typeface="+mj-ea"/>
                  <a:ea typeface="+mj-ea"/>
                </a:rPr>
                <a:t>가격 </a:t>
              </a:r>
              <a:r>
                <a:rPr lang="en-US" altLang="ko-KR" sz="900" dirty="0">
                  <a:solidFill>
                    <a:schemeClr val="bg1"/>
                  </a:solidFill>
                  <a:latin typeface="+mj-ea"/>
                  <a:ea typeface="+mj-ea"/>
                </a:rPr>
                <a:t>: 0000</a:t>
              </a:r>
              <a:r>
                <a:rPr lang="ko-KR" altLang="en-US" sz="900" dirty="0">
                  <a:solidFill>
                    <a:schemeClr val="bg1"/>
                  </a:solidFill>
                  <a:latin typeface="+mj-ea"/>
                  <a:ea typeface="+mj-ea"/>
                </a:rPr>
                <a:t>원</a:t>
              </a:r>
              <a:endParaRPr lang="en-US" altLang="ko-KR" sz="900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>
                <a:defRPr/>
              </a:pPr>
              <a:r>
                <a:rPr lang="ko-KR" altLang="en-US" sz="900" dirty="0">
                  <a:solidFill>
                    <a:schemeClr val="bg1"/>
                  </a:solidFill>
                  <a:latin typeface="+mj-ea"/>
                  <a:ea typeface="+mj-ea"/>
                </a:rPr>
                <a:t>받는 번호 </a:t>
              </a:r>
              <a:r>
                <a:rPr lang="en-US" altLang="ko-KR" sz="900" dirty="0">
                  <a:solidFill>
                    <a:schemeClr val="bg1"/>
                  </a:solidFill>
                  <a:latin typeface="+mj-ea"/>
                  <a:ea typeface="+mj-ea"/>
                </a:rPr>
                <a:t>: 000-0000-0000</a:t>
              </a:r>
            </a:p>
            <a:p>
              <a:pPr>
                <a:defRPr/>
              </a:pPr>
              <a:r>
                <a:rPr lang="ko-KR" altLang="en-US" sz="900" dirty="0">
                  <a:solidFill>
                    <a:schemeClr val="bg1"/>
                  </a:solidFill>
                  <a:latin typeface="+mj-ea"/>
                  <a:ea typeface="+mj-ea"/>
                </a:rPr>
                <a:t>구매하시겠습니까</a:t>
              </a:r>
              <a:r>
                <a:rPr lang="en-US" altLang="ko-KR" sz="900" dirty="0">
                  <a:solidFill>
                    <a:schemeClr val="bg1"/>
                  </a:solidFill>
                  <a:latin typeface="+mj-ea"/>
                  <a:ea typeface="+mj-ea"/>
                </a:rPr>
                <a:t>?</a:t>
              </a:r>
              <a:endParaRPr lang="ko-KR" altLang="en-US" sz="9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2286001" y="4021138"/>
              <a:ext cx="3071811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/>
            <p:cNvSpPr/>
            <p:nvPr/>
          </p:nvSpPr>
          <p:spPr>
            <a:xfrm>
              <a:off x="2214563" y="5140326"/>
              <a:ext cx="3214687" cy="50006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ko-KR" altLang="en-US" sz="9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643188" y="5211763"/>
              <a:ext cx="1143000" cy="2857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dirty="0">
                  <a:solidFill>
                    <a:schemeClr val="tx1"/>
                  </a:solidFill>
                  <a:latin typeface="+mj-ea"/>
                  <a:ea typeface="+mj-ea"/>
                </a:rPr>
                <a:t>확인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857625" y="5211763"/>
              <a:ext cx="1143000" cy="2857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dirty="0">
                  <a:solidFill>
                    <a:schemeClr val="tx1"/>
                  </a:solidFill>
                  <a:latin typeface="+mj-ea"/>
                  <a:ea typeface="+mj-ea"/>
                </a:rPr>
                <a:t>취소</a:t>
              </a: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286001" y="4711701"/>
              <a:ext cx="2500311" cy="2857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900" b="0" dirty="0" err="1">
                  <a:solidFill>
                    <a:schemeClr val="tx1"/>
                  </a:solidFill>
                  <a:latin typeface="+mj-ea"/>
                  <a:ea typeface="+mj-ea"/>
                </a:rPr>
                <a:t>샘플앱</a:t>
              </a:r>
              <a:r>
                <a:rPr lang="ko-KR" altLang="en-US" sz="900" b="0" dirty="0">
                  <a:solidFill>
                    <a:schemeClr val="tx1"/>
                  </a:solidFill>
                  <a:latin typeface="+mj-ea"/>
                  <a:ea typeface="+mj-ea"/>
                </a:rPr>
                <a:t> 비밀번호 입력</a:t>
              </a:r>
            </a:p>
          </p:txBody>
        </p:sp>
      </p:grpSp>
      <p:grpSp>
        <p:nvGrpSpPr>
          <p:cNvPr id="56371" name="그룹 21"/>
          <p:cNvGrpSpPr>
            <a:grpSpLocks/>
          </p:cNvGrpSpPr>
          <p:nvPr/>
        </p:nvGrpSpPr>
        <p:grpSpPr bwMode="auto">
          <a:xfrm>
            <a:off x="2143125" y="1857375"/>
            <a:ext cx="500063" cy="246063"/>
            <a:chOff x="1995488" y="1785938"/>
            <a:chExt cx="500062" cy="246062"/>
          </a:xfrm>
        </p:grpSpPr>
        <p:sp>
          <p:nvSpPr>
            <p:cNvPr id="75" name="타원 74"/>
            <p:cNvSpPr/>
            <p:nvPr/>
          </p:nvSpPr>
          <p:spPr bwMode="auto">
            <a:xfrm>
              <a:off x="2043113" y="1844676"/>
              <a:ext cx="142875" cy="1428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76" name="TextBox 75"/>
            <p:cNvSpPr txBox="1"/>
            <p:nvPr/>
          </p:nvSpPr>
          <p:spPr bwMode="auto">
            <a:xfrm>
              <a:off x="1995488" y="1785938"/>
              <a:ext cx="500062" cy="2460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77" name="꺾인 연결선 76"/>
          <p:cNvCxnSpPr>
            <a:stCxn id="37" idx="0"/>
            <a:endCxn id="69" idx="2"/>
          </p:cNvCxnSpPr>
          <p:nvPr/>
        </p:nvCxnSpPr>
        <p:spPr>
          <a:xfrm rot="5400000" flipH="1" flipV="1">
            <a:off x="3612357" y="3720306"/>
            <a:ext cx="285750" cy="274637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/>
          <p:cNvSpPr/>
          <p:nvPr/>
        </p:nvSpPr>
        <p:spPr>
          <a:xfrm>
            <a:off x="1538288" y="785813"/>
            <a:ext cx="4248150" cy="564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5475288" y="400050"/>
            <a:ext cx="359886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홈</a:t>
            </a:r>
          </a:p>
        </p:txBody>
      </p:sp>
      <p:graphicFrame>
        <p:nvGraphicFramePr>
          <p:cNvPr id="76" name="표 75"/>
          <p:cNvGraphicFramePr>
            <a:graphicFrameLocks noGrp="1"/>
          </p:cNvGraphicFramePr>
          <p:nvPr/>
        </p:nvGraphicFramePr>
        <p:xfrm>
          <a:off x="1714500" y="2786063"/>
          <a:ext cx="3857625" cy="12144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2080"/>
                <a:gridCol w="2805545"/>
              </a:tblGrid>
              <a:tr h="4048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 적립 금액</a:t>
                      </a:r>
                      <a:endParaRPr lang="ko-KR" altLang="en-US" sz="1000" dirty="0"/>
                    </a:p>
                  </a:txBody>
                  <a:tcPr marT="45719" marB="457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\400</a:t>
                      </a:r>
                      <a:endParaRPr lang="ko-KR" altLang="en-US" sz="1000" dirty="0"/>
                    </a:p>
                  </a:txBody>
                  <a:tcPr marT="45719" marB="4571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8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적립 금액</a:t>
                      </a:r>
                      <a:endParaRPr lang="ko-KR" altLang="en-US" sz="1000" dirty="0"/>
                    </a:p>
                  </a:txBody>
                  <a:tcPr marT="45719" marB="457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                                                 \400</a:t>
                      </a:r>
                      <a:endParaRPr lang="ko-KR" altLang="en-US" sz="1000" dirty="0"/>
                    </a:p>
                  </a:txBody>
                  <a:tcPr marT="45719" marB="4571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8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샘플앱단</a:t>
                      </a:r>
                      <a:r>
                        <a:rPr lang="ko-KR" altLang="en-US" sz="1000" dirty="0" smtClean="0"/>
                        <a:t> 랭킹</a:t>
                      </a:r>
                      <a:endParaRPr lang="ko-KR" altLang="en-US" sz="1000" dirty="0"/>
                    </a:p>
                  </a:txBody>
                  <a:tcPr marT="45719" marB="457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                                                   0</a:t>
                      </a:r>
                      <a:r>
                        <a:rPr lang="ko-KR" altLang="en-US" sz="1000" dirty="0" smtClean="0"/>
                        <a:t>위</a:t>
                      </a:r>
                      <a:r>
                        <a:rPr lang="ko-KR" altLang="en-US" sz="1000" baseline="0" dirty="0" smtClean="0"/>
                        <a:t>   </a:t>
                      </a:r>
                      <a:endParaRPr lang="ko-KR" altLang="en-US" sz="1000" dirty="0"/>
                    </a:p>
                  </a:txBody>
                  <a:tcPr marT="45719" marB="4571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8" name="표 77"/>
          <p:cNvGraphicFramePr>
            <a:graphicFrameLocks noGrp="1"/>
          </p:cNvGraphicFramePr>
          <p:nvPr/>
        </p:nvGraphicFramePr>
        <p:xfrm>
          <a:off x="1714500" y="4143375"/>
          <a:ext cx="3857625" cy="12144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57625"/>
              </a:tblGrid>
              <a:tr h="4048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PR </a:t>
                      </a:r>
                      <a:r>
                        <a:rPr lang="ko-KR" altLang="en-US" sz="1000" dirty="0" smtClean="0"/>
                        <a:t>참여내역</a:t>
                      </a:r>
                      <a:endParaRPr lang="ko-KR" altLang="en-US" sz="1000" dirty="0"/>
                    </a:p>
                  </a:txBody>
                  <a:tcPr marT="45719" marB="457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스토어 구매내역</a:t>
                      </a:r>
                      <a:endParaRPr lang="ko-KR" altLang="en-US" sz="1000" dirty="0"/>
                    </a:p>
                  </a:txBody>
                  <a:tcPr marT="45719" marB="457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내가 쓴 글</a:t>
                      </a:r>
                      <a:endParaRPr lang="ko-KR" altLang="en-US" sz="1000" dirty="0"/>
                    </a:p>
                  </a:txBody>
                  <a:tcPr marT="45719" marB="457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9" name="갈매기형 수장 78"/>
          <p:cNvSpPr/>
          <p:nvPr/>
        </p:nvSpPr>
        <p:spPr>
          <a:xfrm>
            <a:off x="5405438" y="4286250"/>
            <a:ext cx="71437" cy="142875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갈매기형 수장 38"/>
          <p:cNvSpPr/>
          <p:nvPr/>
        </p:nvSpPr>
        <p:spPr>
          <a:xfrm>
            <a:off x="5429250" y="3286125"/>
            <a:ext cx="71438" cy="142875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20"/>
          <p:cNvSpPr txBox="1">
            <a:spLocks noChangeArrowheads="1"/>
          </p:cNvSpPr>
          <p:nvPr/>
        </p:nvSpPr>
        <p:spPr bwMode="auto">
          <a:xfrm>
            <a:off x="5475288" y="400050"/>
            <a:ext cx="359886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홈 </a:t>
            </a:r>
            <a:r>
              <a:rPr kumimoji="0" lang="en-US" altLang="ko-KR" sz="800" b="0" dirty="0">
                <a:latin typeface="+mj-ea"/>
                <a:ea typeface="+mj-ea"/>
              </a:rPr>
              <a:t>&gt; </a:t>
            </a:r>
            <a:r>
              <a:rPr kumimoji="0" lang="ko-KR" altLang="en-US" sz="800" b="0" dirty="0" err="1">
                <a:latin typeface="+mj-ea"/>
                <a:ea typeface="+mj-ea"/>
              </a:rPr>
              <a:t>내정보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62025" y="398463"/>
            <a:ext cx="360045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 err="1">
                <a:latin typeface="+mj-ea"/>
                <a:ea typeface="+mj-ea"/>
              </a:rPr>
              <a:t>내정보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71625" y="785813"/>
            <a:ext cx="4214813" cy="3698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dirty="0" err="1">
                <a:solidFill>
                  <a:schemeClr val="bg1"/>
                </a:solidFill>
                <a:latin typeface="+mj-ea"/>
                <a:ea typeface="+mj-ea"/>
              </a:rPr>
              <a:t>내정보</a:t>
            </a:r>
            <a:endParaRPr lang="ko-KR" altLang="en-US" sz="1400" b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9" name="갈매기형 수장 58"/>
          <p:cNvSpPr/>
          <p:nvPr/>
        </p:nvSpPr>
        <p:spPr>
          <a:xfrm>
            <a:off x="5394325" y="4667250"/>
            <a:ext cx="71438" cy="142875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갈매기형 수장 60"/>
          <p:cNvSpPr/>
          <p:nvPr/>
        </p:nvSpPr>
        <p:spPr>
          <a:xfrm>
            <a:off x="5392738" y="5108575"/>
            <a:ext cx="71437" cy="142875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>
            <a:off x="5429250" y="3714750"/>
            <a:ext cx="71438" cy="142875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606550" y="844550"/>
            <a:ext cx="1036638" cy="250825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0" dirty="0"/>
              <a:t>BI</a:t>
            </a:r>
            <a:endParaRPr lang="ko-KR" altLang="en-US" sz="1000" b="0" dirty="0"/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1571625" y="6000750"/>
          <a:ext cx="4225925" cy="428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185"/>
                <a:gridCol w="845185"/>
                <a:gridCol w="845185"/>
                <a:gridCol w="845185"/>
                <a:gridCol w="845185"/>
              </a:tblGrid>
              <a:tr h="428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PR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리스트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스토어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가이드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내정보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설정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6" name="모서리가 둥근 직사각형 65"/>
          <p:cNvSpPr/>
          <p:nvPr/>
        </p:nvSpPr>
        <p:spPr>
          <a:xfrm>
            <a:off x="1785938" y="1357313"/>
            <a:ext cx="3714750" cy="1214437"/>
          </a:xfrm>
          <a:prstGeom prst="roundRect">
            <a:avLst/>
          </a:prstGeom>
          <a:solidFill>
            <a:schemeClr val="bg1"/>
          </a:solidFill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00" b="0" dirty="0"/>
          </a:p>
        </p:txBody>
      </p:sp>
      <p:sp>
        <p:nvSpPr>
          <p:cNvPr id="18" name="직사각형 17"/>
          <p:cNvSpPr/>
          <p:nvPr/>
        </p:nvSpPr>
        <p:spPr>
          <a:xfrm>
            <a:off x="2000250" y="1500188"/>
            <a:ext cx="928688" cy="928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ctr">
              <a:defRPr/>
            </a:pPr>
            <a:r>
              <a:rPr kumimoji="0"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이미지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00375" y="1497013"/>
            <a:ext cx="1428750" cy="554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000" b="0" dirty="0">
                <a:latin typeface="+mj-ea"/>
                <a:ea typeface="+mj-ea"/>
              </a:rPr>
              <a:t>닉네임</a:t>
            </a:r>
            <a:endParaRPr lang="en-US" altLang="ko-KR" sz="1000" b="0" dirty="0">
              <a:latin typeface="+mj-ea"/>
              <a:ea typeface="+mj-ea"/>
            </a:endParaRPr>
          </a:p>
          <a:p>
            <a:pPr>
              <a:defRPr/>
            </a:pPr>
            <a:endParaRPr lang="en-US" altLang="ko-KR" sz="1000" b="0" dirty="0"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000" b="0" dirty="0">
                <a:latin typeface="+mj-ea"/>
                <a:ea typeface="+mj-ea"/>
              </a:rPr>
              <a:t>서울  </a:t>
            </a:r>
            <a:r>
              <a:rPr lang="en-US" altLang="ko-KR" sz="1000" b="0" dirty="0">
                <a:latin typeface="맑은 고딕"/>
                <a:ea typeface="맑은 고딕"/>
              </a:rPr>
              <a:t>|</a:t>
            </a:r>
            <a:r>
              <a:rPr lang="en-US" altLang="ko-KR" sz="1000" b="0" dirty="0">
                <a:latin typeface="+mj-ea"/>
                <a:ea typeface="+mj-ea"/>
              </a:rPr>
              <a:t>  </a:t>
            </a:r>
            <a:r>
              <a:rPr lang="ko-KR" altLang="en-US" sz="1000" b="0" dirty="0">
                <a:latin typeface="+mj-ea"/>
                <a:ea typeface="+mj-ea"/>
              </a:rPr>
              <a:t>인천</a:t>
            </a:r>
            <a:r>
              <a:rPr lang="en-US" altLang="ko-KR" sz="1000" b="0" dirty="0">
                <a:latin typeface="+mj-ea"/>
                <a:ea typeface="+mj-ea"/>
              </a:rPr>
              <a:t>/</a:t>
            </a:r>
            <a:r>
              <a:rPr lang="ko-KR" altLang="en-US" sz="1000" b="0" dirty="0">
                <a:latin typeface="+mj-ea"/>
                <a:ea typeface="+mj-ea"/>
              </a:rPr>
              <a:t>경기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071813" y="2143125"/>
            <a:ext cx="2214562" cy="250825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0" dirty="0"/>
              <a:t>수정하기</a:t>
            </a:r>
          </a:p>
        </p:txBody>
      </p:sp>
      <p:grpSp>
        <p:nvGrpSpPr>
          <p:cNvPr id="57398" name="그룹 21"/>
          <p:cNvGrpSpPr>
            <a:grpSpLocks/>
          </p:cNvGrpSpPr>
          <p:nvPr/>
        </p:nvGrpSpPr>
        <p:grpSpPr bwMode="auto">
          <a:xfrm>
            <a:off x="3000375" y="2144713"/>
            <a:ext cx="500063" cy="246062"/>
            <a:chOff x="1995488" y="1785938"/>
            <a:chExt cx="500062" cy="246062"/>
          </a:xfrm>
        </p:grpSpPr>
        <p:sp>
          <p:nvSpPr>
            <p:cNvPr id="22" name="타원 21"/>
            <p:cNvSpPr/>
            <p:nvPr/>
          </p:nvSpPr>
          <p:spPr bwMode="auto">
            <a:xfrm>
              <a:off x="2043113" y="1844675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1995488" y="1785938"/>
              <a:ext cx="500062" cy="2460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4" name="TextBox 41"/>
          <p:cNvSpPr txBox="1">
            <a:spLocks noChangeArrowheads="1"/>
          </p:cNvSpPr>
          <p:nvPr/>
        </p:nvSpPr>
        <p:spPr bwMode="auto">
          <a:xfrm>
            <a:off x="7286625" y="857250"/>
            <a:ext cx="1857375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1. </a:t>
            </a:r>
            <a:r>
              <a:rPr lang="ko-KR" altLang="en-US" sz="900" b="0" dirty="0">
                <a:latin typeface="+mj-ea"/>
                <a:ea typeface="+mj-ea"/>
              </a:rPr>
              <a:t>수정하기</a:t>
            </a:r>
            <a:endParaRPr lang="en-US" altLang="ko-KR" sz="900" b="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/>
          <p:cNvSpPr/>
          <p:nvPr/>
        </p:nvSpPr>
        <p:spPr>
          <a:xfrm>
            <a:off x="1538288" y="785813"/>
            <a:ext cx="4248150" cy="564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4" name="TextBox 41"/>
          <p:cNvSpPr txBox="1">
            <a:spLocks noChangeArrowheads="1"/>
          </p:cNvSpPr>
          <p:nvPr/>
        </p:nvSpPr>
        <p:spPr bwMode="auto">
          <a:xfrm>
            <a:off x="7286625" y="857250"/>
            <a:ext cx="18573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1. </a:t>
            </a:r>
            <a:r>
              <a:rPr lang="ko-KR" altLang="en-US" sz="900" b="0" dirty="0">
                <a:latin typeface="+mj-ea"/>
                <a:ea typeface="+mj-ea"/>
              </a:rPr>
              <a:t>사진편집</a:t>
            </a:r>
            <a:r>
              <a:rPr lang="en-US" altLang="ko-KR" sz="900" b="0" dirty="0">
                <a:latin typeface="+mj-ea"/>
                <a:ea typeface="+mj-ea"/>
              </a:rPr>
              <a:t>: </a:t>
            </a:r>
            <a:r>
              <a:rPr lang="ko-KR" altLang="en-US" sz="900" b="0" dirty="0">
                <a:latin typeface="+mj-ea"/>
                <a:ea typeface="+mj-ea"/>
              </a:rPr>
              <a:t>앨범에서 사진 선택</a:t>
            </a:r>
            <a:r>
              <a:rPr lang="en-US" altLang="ko-KR" sz="900" b="0" dirty="0">
                <a:latin typeface="+mj-ea"/>
                <a:ea typeface="+mj-ea"/>
              </a:rPr>
              <a:t>, </a:t>
            </a:r>
          </a:p>
          <a:p>
            <a:pPr marL="342900" indent="-342900">
              <a:defRPr/>
            </a:pPr>
            <a:r>
              <a:rPr lang="ko-KR" altLang="en-US" sz="900" b="0" dirty="0">
                <a:latin typeface="+mj-ea"/>
                <a:ea typeface="+mj-ea"/>
              </a:rPr>
              <a:t>   사진촬영</a:t>
            </a:r>
            <a:r>
              <a:rPr lang="en-US" altLang="ko-KR" sz="900" b="0" dirty="0">
                <a:latin typeface="+mj-ea"/>
                <a:ea typeface="+mj-ea"/>
              </a:rPr>
              <a:t>, </a:t>
            </a:r>
            <a:r>
              <a:rPr lang="ko-KR" altLang="en-US" sz="900" b="0" dirty="0">
                <a:latin typeface="+mj-ea"/>
                <a:ea typeface="+mj-ea"/>
              </a:rPr>
              <a:t>삭제</a:t>
            </a: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2. </a:t>
            </a:r>
            <a:r>
              <a:rPr lang="ko-KR" altLang="en-US" sz="900" b="0" dirty="0">
                <a:latin typeface="+mj-ea"/>
                <a:ea typeface="+mj-ea"/>
              </a:rPr>
              <a:t>관심지역</a:t>
            </a:r>
            <a:r>
              <a:rPr lang="en-US" altLang="ko-KR" sz="900" b="0" dirty="0">
                <a:latin typeface="+mj-ea"/>
                <a:ea typeface="+mj-ea"/>
              </a:rPr>
              <a:t>1</a:t>
            </a:r>
          </a:p>
          <a:p>
            <a:pPr marL="342900" indent="-342900">
              <a:defRPr/>
            </a:pP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3. </a:t>
            </a:r>
            <a:r>
              <a:rPr lang="ko-KR" altLang="en-US" sz="900" b="0" dirty="0">
                <a:latin typeface="+mj-ea"/>
                <a:ea typeface="+mj-ea"/>
              </a:rPr>
              <a:t>관심지역</a:t>
            </a:r>
            <a:r>
              <a:rPr lang="en-US" altLang="ko-KR" sz="900" b="0" dirty="0">
                <a:latin typeface="+mj-ea"/>
                <a:ea typeface="+mj-ea"/>
              </a:rPr>
              <a:t>2</a:t>
            </a:r>
          </a:p>
          <a:p>
            <a:pPr marL="342900" indent="-342900">
              <a:defRPr/>
            </a:pP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4. </a:t>
            </a:r>
            <a:r>
              <a:rPr lang="ko-KR" altLang="en-US" sz="900" b="0" dirty="0">
                <a:latin typeface="+mj-ea"/>
                <a:ea typeface="+mj-ea"/>
              </a:rPr>
              <a:t>수정하기</a:t>
            </a:r>
            <a:endParaRPr lang="en-US" altLang="ko-KR" sz="900" b="0" dirty="0">
              <a:latin typeface="+mj-ea"/>
              <a:ea typeface="+mj-ea"/>
            </a:endParaRP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5475288" y="400050"/>
            <a:ext cx="359886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홈</a:t>
            </a:r>
          </a:p>
        </p:txBody>
      </p:sp>
      <p:sp>
        <p:nvSpPr>
          <p:cNvPr id="40" name="TextBox 20"/>
          <p:cNvSpPr txBox="1">
            <a:spLocks noChangeArrowheads="1"/>
          </p:cNvSpPr>
          <p:nvPr/>
        </p:nvSpPr>
        <p:spPr bwMode="auto">
          <a:xfrm>
            <a:off x="5475288" y="400050"/>
            <a:ext cx="359886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홈 </a:t>
            </a:r>
            <a:r>
              <a:rPr kumimoji="0" lang="en-US" altLang="ko-KR" sz="800" b="0" dirty="0">
                <a:latin typeface="+mj-ea"/>
                <a:ea typeface="+mj-ea"/>
              </a:rPr>
              <a:t>&gt; </a:t>
            </a:r>
            <a:r>
              <a:rPr kumimoji="0" lang="ko-KR" altLang="en-US" sz="800" b="0" dirty="0" err="1">
                <a:latin typeface="+mj-ea"/>
                <a:ea typeface="+mj-ea"/>
              </a:rPr>
              <a:t>내정보</a:t>
            </a:r>
            <a:r>
              <a:rPr kumimoji="0" lang="ko-KR" altLang="en-US" sz="800" b="0" dirty="0">
                <a:latin typeface="+mj-ea"/>
                <a:ea typeface="+mj-ea"/>
              </a:rPr>
              <a:t> </a:t>
            </a:r>
            <a:r>
              <a:rPr kumimoji="0" lang="en-US" altLang="ko-KR" sz="800" b="0" dirty="0">
                <a:latin typeface="+mj-ea"/>
                <a:ea typeface="+mj-ea"/>
              </a:rPr>
              <a:t>&gt; </a:t>
            </a:r>
            <a:r>
              <a:rPr kumimoji="0" lang="ko-KR" altLang="en-US" sz="800" b="0" dirty="0">
                <a:latin typeface="+mj-ea"/>
                <a:ea typeface="+mj-ea"/>
              </a:rPr>
              <a:t>수정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62025" y="398463"/>
            <a:ext cx="360045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 err="1">
                <a:latin typeface="+mj-ea"/>
                <a:ea typeface="+mj-ea"/>
              </a:rPr>
              <a:t>내정보</a:t>
            </a:r>
            <a:r>
              <a:rPr kumimoji="0" lang="ko-KR" altLang="en-US" sz="800" b="0" dirty="0">
                <a:latin typeface="+mj-ea"/>
                <a:ea typeface="+mj-ea"/>
              </a:rPr>
              <a:t> 수정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571625" y="785813"/>
            <a:ext cx="4214813" cy="3698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dirty="0" err="1">
                <a:solidFill>
                  <a:schemeClr val="bg1"/>
                </a:solidFill>
                <a:latin typeface="+mj-ea"/>
                <a:ea typeface="+mj-ea"/>
              </a:rPr>
              <a:t>내정보</a:t>
            </a:r>
            <a:endParaRPr lang="ko-KR" altLang="en-US" sz="1400" b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1571625" y="6000750"/>
          <a:ext cx="4225925" cy="428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185"/>
                <a:gridCol w="845185"/>
                <a:gridCol w="845185"/>
                <a:gridCol w="845185"/>
                <a:gridCol w="845185"/>
              </a:tblGrid>
              <a:tr h="428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PR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리스트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스토어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가이드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내정보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설정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6" name="모서리가 둥근 직사각형 65"/>
          <p:cNvSpPr/>
          <p:nvPr/>
        </p:nvSpPr>
        <p:spPr>
          <a:xfrm>
            <a:off x="1785938" y="1357313"/>
            <a:ext cx="3714750" cy="1785937"/>
          </a:xfrm>
          <a:prstGeom prst="roundRect">
            <a:avLst/>
          </a:prstGeom>
          <a:solidFill>
            <a:schemeClr val="bg1"/>
          </a:solidFill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00" b="0" dirty="0"/>
          </a:p>
        </p:txBody>
      </p:sp>
      <p:sp>
        <p:nvSpPr>
          <p:cNvPr id="18" name="직사각형 17"/>
          <p:cNvSpPr/>
          <p:nvPr/>
        </p:nvSpPr>
        <p:spPr>
          <a:xfrm>
            <a:off x="2000250" y="1500188"/>
            <a:ext cx="928688" cy="14287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ctr">
              <a:defRPr/>
            </a:pPr>
            <a:r>
              <a:rPr kumimoji="0"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이미지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00375" y="1497013"/>
            <a:ext cx="2286000" cy="1476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000" b="0" dirty="0">
                <a:latin typeface="+mj-ea"/>
                <a:ea typeface="+mj-ea"/>
              </a:rPr>
              <a:t>닉네임 </a:t>
            </a:r>
            <a:r>
              <a:rPr lang="en-US" altLang="ko-KR" sz="1000" b="0" dirty="0">
                <a:latin typeface="+mj-ea"/>
                <a:ea typeface="+mj-ea"/>
              </a:rPr>
              <a:t>: </a:t>
            </a:r>
            <a:r>
              <a:rPr lang="ko-KR" altLang="en-US" sz="1000" b="0" dirty="0">
                <a:latin typeface="+mj-ea"/>
                <a:ea typeface="+mj-ea"/>
              </a:rPr>
              <a:t>홍길동</a:t>
            </a:r>
            <a:endParaRPr lang="en-US" altLang="ko-KR" sz="1000" b="0" dirty="0">
              <a:latin typeface="+mj-ea"/>
              <a:ea typeface="+mj-ea"/>
            </a:endParaRPr>
          </a:p>
          <a:p>
            <a:pPr>
              <a:defRPr/>
            </a:pPr>
            <a:endParaRPr lang="en-US" altLang="ko-KR" sz="1000" b="0" dirty="0"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000" b="0" dirty="0" err="1">
                <a:latin typeface="+mj-ea"/>
                <a:ea typeface="+mj-ea"/>
              </a:rPr>
              <a:t>이메일</a:t>
            </a:r>
            <a:r>
              <a:rPr lang="ko-KR" altLang="en-US" sz="1000" b="0" dirty="0">
                <a:latin typeface="+mj-ea"/>
                <a:ea typeface="+mj-ea"/>
              </a:rPr>
              <a:t> </a:t>
            </a:r>
            <a:r>
              <a:rPr lang="en-US" altLang="ko-KR" sz="1000" b="0" dirty="0">
                <a:latin typeface="+mj-ea"/>
                <a:ea typeface="+mj-ea"/>
              </a:rPr>
              <a:t>: ooooo@naver.com</a:t>
            </a:r>
          </a:p>
          <a:p>
            <a:pPr>
              <a:defRPr/>
            </a:pPr>
            <a:endParaRPr lang="en-US" altLang="ko-KR" sz="1000" b="0" dirty="0"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000" b="0" dirty="0">
                <a:latin typeface="+mj-ea"/>
                <a:ea typeface="+mj-ea"/>
              </a:rPr>
              <a:t>전화번호 </a:t>
            </a:r>
            <a:r>
              <a:rPr lang="en-US" altLang="ko-KR" sz="1000" b="0" dirty="0">
                <a:latin typeface="+mj-ea"/>
                <a:ea typeface="+mj-ea"/>
              </a:rPr>
              <a:t>: 000-000-0000</a:t>
            </a:r>
          </a:p>
          <a:p>
            <a:pPr>
              <a:defRPr/>
            </a:pPr>
            <a:endParaRPr lang="en-US" altLang="ko-KR" sz="1000" b="0" dirty="0"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000" b="0" dirty="0">
                <a:latin typeface="+mj-ea"/>
                <a:ea typeface="+mj-ea"/>
              </a:rPr>
              <a:t>관심지역 </a:t>
            </a:r>
            <a:r>
              <a:rPr lang="en-US" altLang="ko-KR" sz="1000" b="0" dirty="0">
                <a:latin typeface="+mj-ea"/>
                <a:ea typeface="+mj-ea"/>
              </a:rPr>
              <a:t>1 </a:t>
            </a:r>
          </a:p>
          <a:p>
            <a:pPr>
              <a:defRPr/>
            </a:pPr>
            <a:endParaRPr lang="en-US" altLang="ko-KR" sz="1000" b="0" dirty="0"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000" b="0" dirty="0">
                <a:latin typeface="+mj-ea"/>
                <a:ea typeface="+mj-ea"/>
              </a:rPr>
              <a:t>관심지역 </a:t>
            </a:r>
            <a:r>
              <a:rPr lang="en-US" altLang="ko-KR" sz="1000" b="0" dirty="0">
                <a:latin typeface="+mj-ea"/>
                <a:ea typeface="+mj-ea"/>
              </a:rPr>
              <a:t>2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786188" y="2428875"/>
            <a:ext cx="1500187" cy="250825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0" dirty="0"/>
              <a:t>서울              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43125" y="2714625"/>
            <a:ext cx="71437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800" b="0" dirty="0">
                <a:latin typeface="+mj-ea"/>
                <a:ea typeface="+mj-ea"/>
              </a:rPr>
              <a:t>사진편집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786188" y="2714625"/>
            <a:ext cx="1500187" cy="250825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0" dirty="0"/>
              <a:t>인천</a:t>
            </a:r>
            <a:r>
              <a:rPr lang="en-US" altLang="ko-KR" sz="1000" b="0" dirty="0"/>
              <a:t>/</a:t>
            </a:r>
            <a:r>
              <a:rPr lang="ko-KR" altLang="en-US" sz="1000" b="0" dirty="0"/>
              <a:t>경기        ▼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000250" y="3429000"/>
            <a:ext cx="3357563" cy="357188"/>
          </a:xfrm>
          <a:prstGeom prst="roundRect">
            <a:avLst/>
          </a:prstGeom>
          <a:solidFill>
            <a:srgbClr val="FFCC00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0"/>
              <a:t>수정하기</a:t>
            </a:r>
            <a:endParaRPr lang="en-US" altLang="ko-KR" sz="1000" b="0" dirty="0"/>
          </a:p>
        </p:txBody>
      </p:sp>
      <p:grpSp>
        <p:nvGrpSpPr>
          <p:cNvPr id="58397" name="그룹 40"/>
          <p:cNvGrpSpPr>
            <a:grpSpLocks/>
          </p:cNvGrpSpPr>
          <p:nvPr/>
        </p:nvGrpSpPr>
        <p:grpSpPr bwMode="auto">
          <a:xfrm>
            <a:off x="1666875" y="833438"/>
            <a:ext cx="881063" cy="246062"/>
            <a:chOff x="3214678" y="2694776"/>
            <a:chExt cx="881006" cy="246221"/>
          </a:xfrm>
        </p:grpSpPr>
        <p:sp>
          <p:nvSpPr>
            <p:cNvPr id="25" name="오각형 24"/>
            <p:cNvSpPr/>
            <p:nvPr/>
          </p:nvSpPr>
          <p:spPr>
            <a:xfrm rot="10800000">
              <a:off x="3214678" y="2713838"/>
              <a:ext cx="571463" cy="214450"/>
            </a:xfrm>
            <a:prstGeom prst="homePlat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09922" y="2694776"/>
              <a:ext cx="785762" cy="24622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뒤로</a:t>
              </a:r>
            </a:p>
          </p:txBody>
        </p:sp>
      </p:grpSp>
      <p:grpSp>
        <p:nvGrpSpPr>
          <p:cNvPr id="58398" name="그룹 21"/>
          <p:cNvGrpSpPr>
            <a:grpSpLocks/>
          </p:cNvGrpSpPr>
          <p:nvPr/>
        </p:nvGrpSpPr>
        <p:grpSpPr bwMode="auto">
          <a:xfrm>
            <a:off x="1857375" y="2000250"/>
            <a:ext cx="500063" cy="246063"/>
            <a:chOff x="1995488" y="1785938"/>
            <a:chExt cx="500062" cy="246062"/>
          </a:xfrm>
        </p:grpSpPr>
        <p:sp>
          <p:nvSpPr>
            <p:cNvPr id="28" name="타원 27"/>
            <p:cNvSpPr/>
            <p:nvPr/>
          </p:nvSpPr>
          <p:spPr bwMode="auto">
            <a:xfrm>
              <a:off x="2043113" y="1844676"/>
              <a:ext cx="142875" cy="1428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1995488" y="1785938"/>
              <a:ext cx="500062" cy="2460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8399" name="그룹 21"/>
          <p:cNvGrpSpPr>
            <a:grpSpLocks/>
          </p:cNvGrpSpPr>
          <p:nvPr/>
        </p:nvGrpSpPr>
        <p:grpSpPr bwMode="auto">
          <a:xfrm>
            <a:off x="2857500" y="3500438"/>
            <a:ext cx="500063" cy="246062"/>
            <a:chOff x="1995488" y="1785938"/>
            <a:chExt cx="500062" cy="246062"/>
          </a:xfrm>
        </p:grpSpPr>
        <p:sp>
          <p:nvSpPr>
            <p:cNvPr id="31" name="타원 30"/>
            <p:cNvSpPr/>
            <p:nvPr/>
          </p:nvSpPr>
          <p:spPr bwMode="auto">
            <a:xfrm>
              <a:off x="2043113" y="1844675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2" name="TextBox 31"/>
            <p:cNvSpPr txBox="1"/>
            <p:nvPr/>
          </p:nvSpPr>
          <p:spPr bwMode="auto">
            <a:xfrm>
              <a:off x="1995488" y="1785938"/>
              <a:ext cx="500062" cy="2460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8400" name="그룹 21"/>
          <p:cNvGrpSpPr>
            <a:grpSpLocks/>
          </p:cNvGrpSpPr>
          <p:nvPr/>
        </p:nvGrpSpPr>
        <p:grpSpPr bwMode="auto">
          <a:xfrm>
            <a:off x="3700463" y="2428875"/>
            <a:ext cx="500062" cy="246063"/>
            <a:chOff x="1995488" y="1785938"/>
            <a:chExt cx="500062" cy="246062"/>
          </a:xfrm>
        </p:grpSpPr>
        <p:sp>
          <p:nvSpPr>
            <p:cNvPr id="30" name="타원 29"/>
            <p:cNvSpPr/>
            <p:nvPr/>
          </p:nvSpPr>
          <p:spPr bwMode="auto">
            <a:xfrm>
              <a:off x="2043113" y="1844676"/>
              <a:ext cx="142875" cy="1428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1995488" y="1785938"/>
              <a:ext cx="500062" cy="2460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8401" name="그룹 21"/>
          <p:cNvGrpSpPr>
            <a:grpSpLocks/>
          </p:cNvGrpSpPr>
          <p:nvPr/>
        </p:nvGrpSpPr>
        <p:grpSpPr bwMode="auto">
          <a:xfrm>
            <a:off x="3695700" y="2714625"/>
            <a:ext cx="500063" cy="246063"/>
            <a:chOff x="1995488" y="1785938"/>
            <a:chExt cx="500062" cy="246062"/>
          </a:xfrm>
        </p:grpSpPr>
        <p:sp>
          <p:nvSpPr>
            <p:cNvPr id="35" name="타원 34"/>
            <p:cNvSpPr/>
            <p:nvPr/>
          </p:nvSpPr>
          <p:spPr bwMode="auto">
            <a:xfrm>
              <a:off x="2043113" y="1844676"/>
              <a:ext cx="142875" cy="1428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6" name="TextBox 35"/>
            <p:cNvSpPr txBox="1"/>
            <p:nvPr/>
          </p:nvSpPr>
          <p:spPr bwMode="auto">
            <a:xfrm>
              <a:off x="1995488" y="1785938"/>
              <a:ext cx="500062" cy="2460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/>
          <p:cNvSpPr/>
          <p:nvPr/>
        </p:nvSpPr>
        <p:spPr>
          <a:xfrm>
            <a:off x="1538288" y="785813"/>
            <a:ext cx="4248150" cy="564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4" name="TextBox 41"/>
          <p:cNvSpPr txBox="1">
            <a:spLocks noChangeArrowheads="1"/>
          </p:cNvSpPr>
          <p:nvPr/>
        </p:nvSpPr>
        <p:spPr bwMode="auto">
          <a:xfrm>
            <a:off x="7286625" y="857250"/>
            <a:ext cx="1857375" cy="784225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1. </a:t>
            </a:r>
            <a:r>
              <a:rPr lang="ko-KR" altLang="en-US" sz="900" b="0" dirty="0">
                <a:latin typeface="+mj-ea"/>
                <a:ea typeface="+mj-ea"/>
              </a:rPr>
              <a:t>적립내역 </a:t>
            </a:r>
            <a:r>
              <a:rPr lang="en-US" altLang="ko-KR" sz="900" b="0" dirty="0">
                <a:latin typeface="+mj-ea"/>
                <a:ea typeface="+mj-ea"/>
              </a:rPr>
              <a:t>, </a:t>
            </a:r>
            <a:r>
              <a:rPr lang="ko-KR" altLang="en-US" sz="900" b="0" dirty="0">
                <a:latin typeface="+mj-ea"/>
                <a:ea typeface="+mj-ea"/>
              </a:rPr>
              <a:t>사용내역</a:t>
            </a: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   (</a:t>
            </a:r>
            <a:r>
              <a:rPr lang="ko-KR" altLang="en-US" sz="900" b="0" dirty="0">
                <a:latin typeface="+mj-ea"/>
                <a:ea typeface="+mj-ea"/>
              </a:rPr>
              <a:t>적립</a:t>
            </a:r>
            <a:r>
              <a:rPr lang="en-US" altLang="ko-KR" sz="900" b="0" dirty="0">
                <a:latin typeface="+mj-ea"/>
                <a:ea typeface="+mj-ea"/>
              </a:rPr>
              <a:t>, </a:t>
            </a:r>
            <a:r>
              <a:rPr lang="ko-KR" altLang="en-US" sz="900" b="0" dirty="0">
                <a:latin typeface="+mj-ea"/>
                <a:ea typeface="+mj-ea"/>
              </a:rPr>
              <a:t>사용 각 내역만 보기</a:t>
            </a:r>
            <a:r>
              <a:rPr lang="en-US" altLang="ko-KR" sz="900" b="0" dirty="0">
                <a:latin typeface="+mj-ea"/>
                <a:ea typeface="+mj-ea"/>
              </a:rPr>
              <a:t>)</a:t>
            </a: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  </a:t>
            </a:r>
            <a:r>
              <a:rPr lang="ko-KR" altLang="en-US" sz="900" b="0" dirty="0">
                <a:latin typeface="+mj-ea"/>
                <a:ea typeface="+mj-ea"/>
              </a:rPr>
              <a:t>대기 </a:t>
            </a:r>
            <a:r>
              <a:rPr lang="en-US" altLang="ko-KR" sz="900" b="0" dirty="0">
                <a:latin typeface="+mj-ea"/>
                <a:ea typeface="+mj-ea"/>
              </a:rPr>
              <a:t>: &amp;0000</a:t>
            </a: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  </a:t>
            </a:r>
            <a:r>
              <a:rPr lang="ko-KR" altLang="en-US" sz="900" b="0" dirty="0">
                <a:latin typeface="+mj-ea"/>
                <a:ea typeface="+mj-ea"/>
              </a:rPr>
              <a:t>적립 </a:t>
            </a:r>
            <a:r>
              <a:rPr lang="en-US" altLang="ko-KR" sz="900" b="0" dirty="0">
                <a:latin typeface="+mj-ea"/>
                <a:ea typeface="+mj-ea"/>
              </a:rPr>
              <a:t>: </a:t>
            </a:r>
            <a:r>
              <a:rPr lang="en-US" altLang="ko-KR" sz="900" b="0" dirty="0">
                <a:solidFill>
                  <a:srgbClr val="0070C0"/>
                </a:solidFill>
                <a:latin typeface="+mj-ea"/>
                <a:ea typeface="+mj-ea"/>
              </a:rPr>
              <a:t>+0000</a:t>
            </a: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  </a:t>
            </a:r>
            <a:r>
              <a:rPr lang="ko-KR" altLang="en-US" sz="900" b="0" dirty="0">
                <a:latin typeface="+mj-ea"/>
                <a:ea typeface="+mj-ea"/>
              </a:rPr>
              <a:t>사용 </a:t>
            </a:r>
            <a:r>
              <a:rPr lang="en-US" altLang="ko-KR" sz="900" b="0" dirty="0">
                <a:latin typeface="+mj-ea"/>
                <a:ea typeface="+mj-ea"/>
              </a:rPr>
              <a:t>: </a:t>
            </a:r>
            <a:r>
              <a:rPr lang="en-US" altLang="ko-KR" sz="900" b="0" dirty="0">
                <a:solidFill>
                  <a:srgbClr val="FF0000"/>
                </a:solidFill>
                <a:latin typeface="+mj-ea"/>
                <a:ea typeface="+mj-ea"/>
              </a:rPr>
              <a:t>-0000</a:t>
            </a: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5475288" y="400050"/>
            <a:ext cx="359886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홈 </a:t>
            </a:r>
            <a:r>
              <a:rPr kumimoji="0" lang="en-US" altLang="ko-KR" sz="800" b="0" dirty="0">
                <a:latin typeface="+mj-ea"/>
                <a:ea typeface="+mj-ea"/>
              </a:rPr>
              <a:t>&gt; </a:t>
            </a:r>
            <a:r>
              <a:rPr kumimoji="0" lang="ko-KR" altLang="en-US" sz="800" b="0" dirty="0" err="1">
                <a:latin typeface="+mj-ea"/>
                <a:ea typeface="+mj-ea"/>
              </a:rPr>
              <a:t>내정보</a:t>
            </a:r>
            <a:r>
              <a:rPr kumimoji="0" lang="ko-KR" altLang="en-US" sz="800" b="0" dirty="0">
                <a:latin typeface="+mj-ea"/>
                <a:ea typeface="+mj-ea"/>
              </a:rPr>
              <a:t> </a:t>
            </a:r>
            <a:r>
              <a:rPr kumimoji="0" lang="en-US" altLang="ko-KR" sz="800" b="0" dirty="0">
                <a:latin typeface="+mj-ea"/>
                <a:ea typeface="+mj-ea"/>
              </a:rPr>
              <a:t>&gt; </a:t>
            </a:r>
            <a:r>
              <a:rPr kumimoji="0" lang="ko-KR" altLang="en-US" sz="800" b="0" dirty="0">
                <a:latin typeface="+mj-ea"/>
                <a:ea typeface="+mj-ea"/>
              </a:rPr>
              <a:t>현재 적립 금액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62025" y="398463"/>
            <a:ext cx="360045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현재 적립 금액 </a:t>
            </a:r>
            <a:r>
              <a:rPr kumimoji="0" lang="en-US" altLang="ko-KR" sz="800" b="0" dirty="0">
                <a:latin typeface="+mj-ea"/>
                <a:ea typeface="+mj-ea"/>
              </a:rPr>
              <a:t>(</a:t>
            </a:r>
            <a:r>
              <a:rPr kumimoji="0" lang="ko-KR" altLang="en-US" sz="800" b="0" dirty="0">
                <a:latin typeface="+mj-ea"/>
                <a:ea typeface="+mj-ea"/>
              </a:rPr>
              <a:t>적립내역</a:t>
            </a:r>
            <a:r>
              <a:rPr kumimoji="0" lang="en-US" altLang="ko-KR" sz="800" b="0" dirty="0">
                <a:latin typeface="+mj-ea"/>
                <a:ea typeface="+mj-ea"/>
              </a:rPr>
              <a:t>)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54" name="TextBox 41"/>
          <p:cNvSpPr txBox="1">
            <a:spLocks noChangeArrowheads="1"/>
          </p:cNvSpPr>
          <p:nvPr/>
        </p:nvSpPr>
        <p:spPr bwMode="auto">
          <a:xfrm>
            <a:off x="7275513" y="4397375"/>
            <a:ext cx="1857375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1. </a:t>
            </a:r>
            <a:r>
              <a:rPr lang="ko-KR" altLang="en-US" sz="900" b="0" dirty="0">
                <a:latin typeface="+mj-ea"/>
                <a:ea typeface="+mj-ea"/>
              </a:rPr>
              <a:t>대기 금액은 회원이 </a:t>
            </a:r>
            <a:r>
              <a:rPr lang="en-US" altLang="ko-KR" sz="900" b="0" dirty="0">
                <a:latin typeface="+mj-ea"/>
                <a:ea typeface="+mj-ea"/>
              </a:rPr>
              <a:t>PR </a:t>
            </a:r>
            <a:r>
              <a:rPr lang="ko-KR" altLang="en-US" sz="900" b="0" dirty="0">
                <a:latin typeface="+mj-ea"/>
                <a:ea typeface="+mj-ea"/>
              </a:rPr>
              <a:t>참여하기를  클릭하면 자동 생성 되는 금액으로 관리자가 승인하지 않으면 적립금으로 바뀌지 않습니다</a:t>
            </a:r>
            <a:r>
              <a:rPr lang="en-US" altLang="ko-KR" sz="900" b="0" dirty="0">
                <a:latin typeface="+mj-ea"/>
                <a:ea typeface="+mj-ea"/>
              </a:rPr>
              <a:t>. </a:t>
            </a: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643063" y="1682750"/>
            <a:ext cx="4071937" cy="64293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785938" y="1897063"/>
            <a:ext cx="28575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dirty="0">
                <a:latin typeface="+mj-ea"/>
                <a:ea typeface="+mj-ea"/>
              </a:rPr>
              <a:t>OOO</a:t>
            </a:r>
            <a:r>
              <a:rPr lang="ko-KR" altLang="en-US" sz="1200" dirty="0">
                <a:latin typeface="+mj-ea"/>
                <a:ea typeface="+mj-ea"/>
              </a:rPr>
              <a:t>님의 포인트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357563" y="1825625"/>
            <a:ext cx="2286000" cy="35718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\ 50,000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1571625" y="1143000"/>
          <a:ext cx="4225926" cy="3413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2963"/>
                <a:gridCol w="2112963"/>
              </a:tblGrid>
              <a:tr h="3413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적립내역</a:t>
                      </a:r>
                      <a:endParaRPr lang="ko-KR" altLang="en-US" sz="1000" dirty="0"/>
                    </a:p>
                  </a:txBody>
                  <a:tcPr marL="91425" marR="91425" marT="45730" marB="4573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사용내역</a:t>
                      </a:r>
                      <a:endParaRPr lang="ko-KR" altLang="en-US" sz="1000" dirty="0"/>
                    </a:p>
                  </a:txBody>
                  <a:tcPr marL="91425" marR="91425" marT="45730" marB="45730" anchor="ctr"/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571625" y="2643188"/>
          <a:ext cx="4143375" cy="3635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3174"/>
                <a:gridCol w="2160071"/>
                <a:gridCol w="1000130"/>
              </a:tblGrid>
              <a:tr h="464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날자</a:t>
                      </a:r>
                      <a:endParaRPr lang="ko-KR" altLang="en-US" sz="1000" dirty="0"/>
                    </a:p>
                  </a:txBody>
                  <a:tcPr marT="45727" marB="4572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내용</a:t>
                      </a:r>
                      <a:endParaRPr lang="ko-KR" altLang="en-US" sz="1000" dirty="0"/>
                    </a:p>
                  </a:txBody>
                  <a:tcPr marT="45727" marB="4572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적립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사용</a:t>
                      </a:r>
                      <a:endParaRPr lang="ko-KR" altLang="en-US" sz="1000" dirty="0"/>
                    </a:p>
                  </a:txBody>
                  <a:tcPr marT="45727" marB="4572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3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2012.06.05</a:t>
                      </a:r>
                      <a:endParaRPr lang="ko-KR" altLang="en-US" sz="10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70C0"/>
                          </a:solidFill>
                        </a:rPr>
                        <a:t>+400</a:t>
                      </a:r>
                      <a:endParaRPr lang="ko-KR" alt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 anchor="ctr"/>
                </a:tc>
              </a:tr>
              <a:tr h="2438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66"/>
                          </a:solidFill>
                        </a:rPr>
                        <a:t>-400</a:t>
                      </a:r>
                      <a:endParaRPr lang="ko-KR" altLang="en-US" sz="1000" dirty="0">
                        <a:solidFill>
                          <a:srgbClr val="FF0066"/>
                        </a:solidFill>
                      </a:endParaRPr>
                    </a:p>
                  </a:txBody>
                  <a:tcPr marT="45727" marB="45727" anchor="ctr"/>
                </a:tc>
              </a:tr>
              <a:tr h="2438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&amp;800</a:t>
                      </a:r>
                      <a:endParaRPr lang="ko-KR" altLang="en-US" sz="1000" dirty="0"/>
                    </a:p>
                  </a:txBody>
                  <a:tcPr marT="45727" marB="45727" anchor="ctr"/>
                </a:tc>
              </a:tr>
              <a:tr h="2438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</a:tr>
              <a:tr h="2438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</a:tr>
              <a:tr h="2438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</a:tr>
              <a:tr h="2438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</a:tr>
              <a:tr h="2438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</a:tr>
              <a:tr h="2438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</a:tr>
              <a:tr h="2438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</a:tr>
              <a:tr h="2438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</a:tr>
              <a:tr h="2438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</a:tr>
              <a:tr h="2438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571625" y="785813"/>
            <a:ext cx="4214813" cy="3698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현재 적립 금액</a:t>
            </a:r>
            <a:endParaRPr lang="ko-KR" altLang="en-US" sz="1400" b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59473" name="그룹 40"/>
          <p:cNvGrpSpPr>
            <a:grpSpLocks/>
          </p:cNvGrpSpPr>
          <p:nvPr/>
        </p:nvGrpSpPr>
        <p:grpSpPr bwMode="auto">
          <a:xfrm>
            <a:off x="1666875" y="833438"/>
            <a:ext cx="881063" cy="246062"/>
            <a:chOff x="3214678" y="2694776"/>
            <a:chExt cx="881006" cy="246221"/>
          </a:xfrm>
        </p:grpSpPr>
        <p:sp>
          <p:nvSpPr>
            <p:cNvPr id="27" name="오각형 26"/>
            <p:cNvSpPr/>
            <p:nvPr/>
          </p:nvSpPr>
          <p:spPr>
            <a:xfrm rot="10800000">
              <a:off x="3214678" y="2713838"/>
              <a:ext cx="571463" cy="214450"/>
            </a:xfrm>
            <a:prstGeom prst="homePlat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09922" y="2694776"/>
              <a:ext cx="785762" cy="24622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뒤로</a:t>
              </a:r>
            </a:p>
          </p:txBody>
        </p:sp>
      </p:grp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1571625" y="6000750"/>
          <a:ext cx="4225925" cy="428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185"/>
                <a:gridCol w="845185"/>
                <a:gridCol w="845185"/>
                <a:gridCol w="845185"/>
                <a:gridCol w="845185"/>
              </a:tblGrid>
              <a:tr h="428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PR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리스트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스토어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가이드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내정보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설정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571625" y="1143000"/>
            <a:ext cx="4214813" cy="357188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59489" name="그룹 21"/>
          <p:cNvGrpSpPr>
            <a:grpSpLocks/>
          </p:cNvGrpSpPr>
          <p:nvPr/>
        </p:nvGrpSpPr>
        <p:grpSpPr bwMode="auto">
          <a:xfrm>
            <a:off x="1428750" y="1185863"/>
            <a:ext cx="500063" cy="246062"/>
            <a:chOff x="1995488" y="1785938"/>
            <a:chExt cx="500062" cy="246062"/>
          </a:xfrm>
        </p:grpSpPr>
        <p:sp>
          <p:nvSpPr>
            <p:cNvPr id="19" name="타원 18"/>
            <p:cNvSpPr/>
            <p:nvPr/>
          </p:nvSpPr>
          <p:spPr bwMode="auto">
            <a:xfrm>
              <a:off x="2043113" y="1844675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1995488" y="1785938"/>
              <a:ext cx="500062" cy="2460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/>
          <p:cNvSpPr/>
          <p:nvPr/>
        </p:nvSpPr>
        <p:spPr>
          <a:xfrm>
            <a:off x="1538288" y="785813"/>
            <a:ext cx="4248150" cy="564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4" name="TextBox 41"/>
          <p:cNvSpPr txBox="1">
            <a:spLocks noChangeArrowheads="1"/>
          </p:cNvSpPr>
          <p:nvPr/>
        </p:nvSpPr>
        <p:spPr bwMode="auto">
          <a:xfrm>
            <a:off x="7275513" y="4397375"/>
            <a:ext cx="1857375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1. 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571625" y="1285875"/>
          <a:ext cx="4214813" cy="4929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625"/>
                <a:gridCol w="2857500"/>
                <a:gridCol w="928688"/>
              </a:tblGrid>
              <a:tr h="98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316</a:t>
                      </a:r>
                      <a:endParaRPr lang="ko-KR" altLang="en-US" sz="1000" dirty="0"/>
                    </a:p>
                  </a:txBody>
                  <a:tcPr marL="91439" marR="914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닉네임</a:t>
                      </a:r>
                      <a:endParaRPr lang="ko-KR" altLang="en-US" sz="1000" dirty="0"/>
                    </a:p>
                  </a:txBody>
                  <a:tcPr marL="91439" marR="914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GO~OD!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0000</a:t>
                      </a:r>
                      <a:endParaRPr lang="ko-KR" altLang="en-US" sz="1000" dirty="0"/>
                    </a:p>
                  </a:txBody>
                  <a:tcPr marL="91439" marR="914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98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91439" marR="91439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닉네임</a:t>
                      </a:r>
                      <a:endParaRPr lang="ko-KR" altLang="en-US" sz="1000" dirty="0"/>
                    </a:p>
                  </a:txBody>
                  <a:tcPr marL="91439" marR="91439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GO~OD!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0000</a:t>
                      </a:r>
                      <a:endParaRPr lang="ko-KR" altLang="en-US" sz="1000" dirty="0" smtClean="0"/>
                    </a:p>
                  </a:txBody>
                  <a:tcPr marL="91439" marR="91439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8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91439" marR="91439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닉네임</a:t>
                      </a:r>
                      <a:endParaRPr lang="ko-KR" altLang="en-US" sz="1000" dirty="0"/>
                    </a:p>
                  </a:txBody>
                  <a:tcPr marL="91439" marR="91439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GO~OD!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0000</a:t>
                      </a:r>
                      <a:endParaRPr lang="ko-KR" altLang="en-US" sz="1000" dirty="0" smtClean="0"/>
                    </a:p>
                  </a:txBody>
                  <a:tcPr marL="91439" marR="91439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8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marL="91439" marR="91439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닉네임</a:t>
                      </a:r>
                      <a:endParaRPr lang="ko-KR" altLang="en-US" sz="1000" dirty="0"/>
                    </a:p>
                  </a:txBody>
                  <a:tcPr marL="91439" marR="91439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GO~OD!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0000</a:t>
                      </a:r>
                      <a:endParaRPr lang="ko-KR" altLang="en-US" sz="1000" dirty="0" smtClean="0"/>
                    </a:p>
                  </a:txBody>
                  <a:tcPr marL="91439" marR="91439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8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91439" marR="91439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닉네임</a:t>
                      </a:r>
                      <a:endParaRPr lang="ko-KR" altLang="en-US" sz="1000" dirty="0"/>
                    </a:p>
                  </a:txBody>
                  <a:tcPr marL="91439" marR="91439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GO~OD!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0000</a:t>
                      </a:r>
                      <a:endParaRPr lang="ko-KR" altLang="en-US" sz="1000" dirty="0" smtClean="0"/>
                    </a:p>
                  </a:txBody>
                  <a:tcPr marL="91439" marR="91439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9" name="모서리가 둥근 직사각형 28"/>
          <p:cNvSpPr/>
          <p:nvPr/>
        </p:nvSpPr>
        <p:spPr>
          <a:xfrm>
            <a:off x="2071688" y="1357313"/>
            <a:ext cx="857250" cy="7858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071688" y="2357438"/>
            <a:ext cx="857250" cy="78581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071688" y="3357563"/>
            <a:ext cx="857250" cy="78581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071688" y="4357688"/>
            <a:ext cx="857250" cy="78581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071688" y="5357813"/>
            <a:ext cx="857250" cy="78581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5" name="TextBox 41"/>
          <p:cNvSpPr txBox="1">
            <a:spLocks noChangeArrowheads="1"/>
          </p:cNvSpPr>
          <p:nvPr/>
        </p:nvSpPr>
        <p:spPr bwMode="auto">
          <a:xfrm>
            <a:off x="7286625" y="857250"/>
            <a:ext cx="18573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1. </a:t>
            </a:r>
            <a:r>
              <a:rPr lang="ko-KR" altLang="en-US" sz="900" b="0" dirty="0" err="1">
                <a:latin typeface="+mj-ea"/>
                <a:ea typeface="+mj-ea"/>
              </a:rPr>
              <a:t>샘플앱단</a:t>
            </a:r>
            <a:r>
              <a:rPr lang="ko-KR" altLang="en-US" sz="900" b="0" dirty="0">
                <a:latin typeface="+mj-ea"/>
                <a:ea typeface="+mj-ea"/>
              </a:rPr>
              <a:t> 랭킹</a:t>
            </a: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2. </a:t>
            </a:r>
            <a:r>
              <a:rPr lang="ko-KR" altLang="en-US" sz="900" b="0" dirty="0">
                <a:latin typeface="+mj-ea"/>
                <a:ea typeface="+mj-ea"/>
              </a:rPr>
              <a:t>내 순위 </a:t>
            </a:r>
            <a:r>
              <a:rPr lang="en-US" altLang="ko-KR" sz="900" b="0" dirty="0">
                <a:latin typeface="+mj-ea"/>
                <a:ea typeface="+mj-ea"/>
              </a:rPr>
              <a:t>: </a:t>
            </a:r>
            <a:r>
              <a:rPr lang="ko-KR" altLang="en-US" sz="900" b="0" dirty="0">
                <a:latin typeface="+mj-ea"/>
                <a:ea typeface="+mj-ea"/>
              </a:rPr>
              <a:t>가장 상단에 표시</a:t>
            </a: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   (</a:t>
            </a:r>
            <a:r>
              <a:rPr lang="ko-KR" altLang="en-US" sz="900" b="0" dirty="0">
                <a:latin typeface="+mj-ea"/>
                <a:ea typeface="+mj-ea"/>
              </a:rPr>
              <a:t>고정</a:t>
            </a:r>
            <a:r>
              <a:rPr lang="en-US" altLang="ko-KR" sz="900" b="0" dirty="0">
                <a:latin typeface="+mj-ea"/>
                <a:ea typeface="+mj-ea"/>
              </a:rPr>
              <a:t>)</a:t>
            </a:r>
          </a:p>
          <a:p>
            <a:pPr marL="342900" indent="-342900">
              <a:defRPr/>
            </a:pP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3. </a:t>
            </a:r>
            <a:r>
              <a:rPr lang="ko-KR" altLang="en-US" sz="900" b="0" dirty="0">
                <a:latin typeface="+mj-ea"/>
                <a:ea typeface="+mj-ea"/>
              </a:rPr>
              <a:t>모든 </a:t>
            </a:r>
            <a:r>
              <a:rPr lang="en-US" altLang="ko-KR" sz="900" b="0" dirty="0">
                <a:latin typeface="+mj-ea"/>
                <a:ea typeface="+mj-ea"/>
              </a:rPr>
              <a:t>GO~OD!</a:t>
            </a:r>
            <a:r>
              <a:rPr lang="ko-KR" altLang="en-US" sz="900" b="0" dirty="0">
                <a:latin typeface="+mj-ea"/>
                <a:ea typeface="+mj-ea"/>
              </a:rPr>
              <a:t> 합산</a:t>
            </a: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   (</a:t>
            </a:r>
            <a:r>
              <a:rPr lang="ko-KR" altLang="en-US" sz="900" b="0" dirty="0">
                <a:latin typeface="+mj-ea"/>
                <a:ea typeface="+mj-ea"/>
              </a:rPr>
              <a:t>리뷰평가 </a:t>
            </a:r>
            <a:r>
              <a:rPr lang="en-US" altLang="ko-KR" sz="900" b="0" dirty="0">
                <a:latin typeface="+mj-ea"/>
                <a:ea typeface="+mj-ea"/>
              </a:rPr>
              <a:t>+ </a:t>
            </a:r>
            <a:r>
              <a:rPr lang="ko-KR" altLang="en-US" sz="900" b="0" dirty="0">
                <a:latin typeface="+mj-ea"/>
                <a:ea typeface="+mj-ea"/>
              </a:rPr>
              <a:t>스토어</a:t>
            </a:r>
            <a:r>
              <a:rPr lang="en-US" altLang="ko-KR" sz="900" b="0" dirty="0">
                <a:latin typeface="+mj-ea"/>
                <a:ea typeface="+mj-ea"/>
              </a:rPr>
              <a:t>)</a:t>
            </a:r>
          </a:p>
          <a:p>
            <a:pPr marL="342900" indent="-342900">
              <a:defRPr/>
            </a:pPr>
            <a:endParaRPr lang="en-US" altLang="ko-KR" sz="900" b="0" dirty="0">
              <a:latin typeface="+mj-ea"/>
              <a:ea typeface="+mj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571625" y="1285875"/>
            <a:ext cx="4214813" cy="1000125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0448" name="그룹 21"/>
          <p:cNvGrpSpPr>
            <a:grpSpLocks/>
          </p:cNvGrpSpPr>
          <p:nvPr/>
        </p:nvGrpSpPr>
        <p:grpSpPr bwMode="auto">
          <a:xfrm>
            <a:off x="1428750" y="1643063"/>
            <a:ext cx="500063" cy="246062"/>
            <a:chOff x="1995488" y="1785938"/>
            <a:chExt cx="500062" cy="246062"/>
          </a:xfrm>
        </p:grpSpPr>
        <p:sp>
          <p:nvSpPr>
            <p:cNvPr id="41" name="타원 40"/>
            <p:cNvSpPr/>
            <p:nvPr/>
          </p:nvSpPr>
          <p:spPr bwMode="auto">
            <a:xfrm>
              <a:off x="2043113" y="1844675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2" name="TextBox 41"/>
            <p:cNvSpPr txBox="1"/>
            <p:nvPr/>
          </p:nvSpPr>
          <p:spPr bwMode="auto">
            <a:xfrm>
              <a:off x="1995488" y="1785938"/>
              <a:ext cx="500062" cy="2460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3" name="TextBox 20"/>
          <p:cNvSpPr txBox="1">
            <a:spLocks noChangeArrowheads="1"/>
          </p:cNvSpPr>
          <p:nvPr/>
        </p:nvSpPr>
        <p:spPr bwMode="auto">
          <a:xfrm>
            <a:off x="5475288" y="400050"/>
            <a:ext cx="359886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홈 </a:t>
            </a:r>
            <a:r>
              <a:rPr kumimoji="0" lang="en-US" altLang="ko-KR" sz="800" b="0" dirty="0">
                <a:latin typeface="+mj-ea"/>
                <a:ea typeface="+mj-ea"/>
              </a:rPr>
              <a:t>&gt; </a:t>
            </a:r>
            <a:r>
              <a:rPr kumimoji="0" lang="ko-KR" altLang="en-US" sz="800" b="0" dirty="0" err="1">
                <a:latin typeface="+mj-ea"/>
                <a:ea typeface="+mj-ea"/>
              </a:rPr>
              <a:t>내정보</a:t>
            </a:r>
            <a:r>
              <a:rPr kumimoji="0" lang="ko-KR" altLang="en-US" sz="800" b="0" dirty="0">
                <a:latin typeface="+mj-ea"/>
                <a:ea typeface="+mj-ea"/>
              </a:rPr>
              <a:t> </a:t>
            </a:r>
            <a:r>
              <a:rPr kumimoji="0" lang="en-US" altLang="ko-KR" sz="800" b="0" dirty="0">
                <a:latin typeface="+mj-ea"/>
                <a:ea typeface="+mj-ea"/>
              </a:rPr>
              <a:t>&gt; </a:t>
            </a:r>
            <a:r>
              <a:rPr kumimoji="0" lang="ko-KR" altLang="en-US" sz="800" b="0" dirty="0" err="1">
                <a:latin typeface="+mj-ea"/>
                <a:ea typeface="+mj-ea"/>
              </a:rPr>
              <a:t>샘플앱단</a:t>
            </a:r>
            <a:r>
              <a:rPr kumimoji="0" lang="ko-KR" altLang="en-US" sz="800" b="0" dirty="0">
                <a:latin typeface="+mj-ea"/>
                <a:ea typeface="+mj-ea"/>
              </a:rPr>
              <a:t> 랭킹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62025" y="398463"/>
            <a:ext cx="360045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 err="1">
                <a:latin typeface="+mj-ea"/>
                <a:ea typeface="+mj-ea"/>
              </a:rPr>
              <a:t>샘플앱단</a:t>
            </a:r>
            <a:r>
              <a:rPr kumimoji="0" lang="ko-KR" altLang="en-US" sz="800" b="0" dirty="0">
                <a:latin typeface="+mj-ea"/>
                <a:ea typeface="+mj-ea"/>
              </a:rPr>
              <a:t> 랭킹</a:t>
            </a:r>
          </a:p>
        </p:txBody>
      </p:sp>
      <p:grpSp>
        <p:nvGrpSpPr>
          <p:cNvPr id="60451" name="그룹 21"/>
          <p:cNvGrpSpPr>
            <a:grpSpLocks/>
          </p:cNvGrpSpPr>
          <p:nvPr/>
        </p:nvGrpSpPr>
        <p:grpSpPr bwMode="auto">
          <a:xfrm>
            <a:off x="4714875" y="1643063"/>
            <a:ext cx="500063" cy="246062"/>
            <a:chOff x="1995488" y="1785938"/>
            <a:chExt cx="500062" cy="246062"/>
          </a:xfrm>
        </p:grpSpPr>
        <p:sp>
          <p:nvSpPr>
            <p:cNvPr id="51" name="타원 50"/>
            <p:cNvSpPr/>
            <p:nvPr/>
          </p:nvSpPr>
          <p:spPr bwMode="auto">
            <a:xfrm>
              <a:off x="2043113" y="1844675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52" name="TextBox 51"/>
            <p:cNvSpPr txBox="1"/>
            <p:nvPr/>
          </p:nvSpPr>
          <p:spPr bwMode="auto">
            <a:xfrm>
              <a:off x="1995488" y="1785938"/>
              <a:ext cx="500062" cy="2460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0" name="TextBox 41"/>
          <p:cNvSpPr txBox="1">
            <a:spLocks noChangeArrowheads="1"/>
          </p:cNvSpPr>
          <p:nvPr/>
        </p:nvSpPr>
        <p:spPr bwMode="auto">
          <a:xfrm>
            <a:off x="7275513" y="4395788"/>
            <a:ext cx="186848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1. </a:t>
            </a:r>
            <a:r>
              <a:rPr lang="ko-KR" altLang="en-US" sz="900" b="0" dirty="0">
                <a:latin typeface="+mj-ea"/>
                <a:ea typeface="+mj-ea"/>
              </a:rPr>
              <a:t>리스트 </a:t>
            </a:r>
            <a:r>
              <a:rPr lang="en-US" altLang="ko-KR" sz="900" b="0" dirty="0">
                <a:latin typeface="+mj-ea"/>
                <a:ea typeface="+mj-ea"/>
              </a:rPr>
              <a:t>20</a:t>
            </a:r>
            <a:r>
              <a:rPr lang="ko-KR" altLang="en-US" sz="900" b="0" dirty="0">
                <a:latin typeface="+mj-ea"/>
                <a:ea typeface="+mj-ea"/>
              </a:rPr>
              <a:t>개씩 노출</a:t>
            </a:r>
            <a:r>
              <a:rPr lang="en-US" altLang="ko-KR" sz="900" b="0" dirty="0">
                <a:latin typeface="+mj-ea"/>
                <a:ea typeface="+mj-ea"/>
              </a:rPr>
              <a:t> </a:t>
            </a: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  (</a:t>
            </a:r>
            <a:r>
              <a:rPr lang="ko-KR" altLang="en-US" sz="900" b="0" dirty="0" err="1">
                <a:latin typeface="+mj-ea"/>
                <a:ea typeface="+mj-ea"/>
              </a:rPr>
              <a:t>나의랭킹</a:t>
            </a:r>
            <a:r>
              <a:rPr lang="ko-KR" altLang="en-US" sz="900" b="0" dirty="0">
                <a:latin typeface="+mj-ea"/>
                <a:ea typeface="+mj-ea"/>
              </a:rPr>
              <a:t> 제외</a:t>
            </a:r>
            <a:r>
              <a:rPr lang="en-US" altLang="ko-KR" sz="900" b="0" dirty="0">
                <a:latin typeface="+mj-ea"/>
                <a:ea typeface="+mj-ea"/>
              </a:rPr>
              <a:t>) </a:t>
            </a: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  (</a:t>
            </a:r>
            <a:r>
              <a:rPr lang="ko-KR" altLang="en-US" sz="900" b="0" dirty="0" err="1">
                <a:latin typeface="+mj-ea"/>
                <a:ea typeface="+mj-ea"/>
              </a:rPr>
              <a:t>더보기</a:t>
            </a:r>
            <a:r>
              <a:rPr lang="ko-KR" altLang="en-US" sz="900" b="0" dirty="0">
                <a:latin typeface="+mj-ea"/>
                <a:ea typeface="+mj-ea"/>
              </a:rPr>
              <a:t> </a:t>
            </a:r>
            <a:r>
              <a:rPr lang="en-US" altLang="ko-KR" sz="900" b="0" dirty="0">
                <a:latin typeface="+mj-ea"/>
                <a:ea typeface="+mj-ea"/>
              </a:rPr>
              <a:t>&gt; 20</a:t>
            </a:r>
            <a:r>
              <a:rPr lang="ko-KR" altLang="en-US" sz="900" b="0" dirty="0">
                <a:latin typeface="+mj-ea"/>
                <a:ea typeface="+mj-ea"/>
              </a:rPr>
              <a:t>개씩 추가</a:t>
            </a:r>
            <a:r>
              <a:rPr lang="en-US" altLang="ko-KR" sz="900" b="0" dirty="0">
                <a:latin typeface="+mj-ea"/>
                <a:ea typeface="+mj-ea"/>
              </a:rPr>
              <a:t>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71625" y="785813"/>
            <a:ext cx="4214813" cy="3698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dirty="0" err="1">
                <a:solidFill>
                  <a:schemeClr val="bg1"/>
                </a:solidFill>
                <a:latin typeface="+mj-ea"/>
                <a:ea typeface="+mj-ea"/>
              </a:rPr>
              <a:t>샘플앱즈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 랭킹</a:t>
            </a:r>
            <a:endParaRPr lang="ko-KR" altLang="en-US" sz="1400" b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60454" name="그룹 40"/>
          <p:cNvGrpSpPr>
            <a:grpSpLocks/>
          </p:cNvGrpSpPr>
          <p:nvPr/>
        </p:nvGrpSpPr>
        <p:grpSpPr bwMode="auto">
          <a:xfrm>
            <a:off x="1666875" y="833438"/>
            <a:ext cx="881063" cy="246062"/>
            <a:chOff x="3214678" y="2694776"/>
            <a:chExt cx="881006" cy="246221"/>
          </a:xfrm>
        </p:grpSpPr>
        <p:sp>
          <p:nvSpPr>
            <p:cNvPr id="47" name="오각형 46"/>
            <p:cNvSpPr/>
            <p:nvPr/>
          </p:nvSpPr>
          <p:spPr>
            <a:xfrm rot="10800000">
              <a:off x="3214678" y="2713838"/>
              <a:ext cx="571463" cy="214450"/>
            </a:xfrm>
            <a:prstGeom prst="homePlat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09922" y="2694776"/>
              <a:ext cx="785762" cy="24622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뒤로</a:t>
              </a:r>
            </a:p>
          </p:txBody>
        </p:sp>
      </p:grpSp>
      <p:graphicFrame>
        <p:nvGraphicFramePr>
          <p:cNvPr id="55" name="표 54"/>
          <p:cNvGraphicFramePr>
            <a:graphicFrameLocks noGrp="1"/>
          </p:cNvGraphicFramePr>
          <p:nvPr/>
        </p:nvGraphicFramePr>
        <p:xfrm>
          <a:off x="1571625" y="6000750"/>
          <a:ext cx="4225925" cy="428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185"/>
                <a:gridCol w="845185"/>
                <a:gridCol w="845185"/>
                <a:gridCol w="845185"/>
                <a:gridCol w="845185"/>
              </a:tblGrid>
              <a:tr h="428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PR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리스트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스토어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가이드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내정보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설정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/>
          <p:cNvSpPr/>
          <p:nvPr/>
        </p:nvSpPr>
        <p:spPr>
          <a:xfrm>
            <a:off x="1538288" y="785813"/>
            <a:ext cx="4248150" cy="564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4" name="TextBox 41"/>
          <p:cNvSpPr txBox="1">
            <a:spLocks noChangeArrowheads="1"/>
          </p:cNvSpPr>
          <p:nvPr/>
        </p:nvSpPr>
        <p:spPr bwMode="auto">
          <a:xfrm>
            <a:off x="7275513" y="4397375"/>
            <a:ext cx="1857375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1. 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738313" y="1733550"/>
            <a:ext cx="928687" cy="7143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ctr">
              <a:defRPr/>
            </a:pPr>
            <a:r>
              <a:rPr kumimoji="0"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이미지</a:t>
            </a:r>
          </a:p>
        </p:txBody>
      </p:sp>
      <p:cxnSp>
        <p:nvCxnSpPr>
          <p:cNvPr id="45" name="직선 연결선 44"/>
          <p:cNvCxnSpPr/>
          <p:nvPr/>
        </p:nvCxnSpPr>
        <p:spPr>
          <a:xfrm>
            <a:off x="1595438" y="2557463"/>
            <a:ext cx="4143375" cy="1587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1738313" y="2700338"/>
            <a:ext cx="928687" cy="7143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ctr">
              <a:defRPr/>
            </a:pPr>
            <a:r>
              <a:rPr kumimoji="0"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이미지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1595438" y="3532188"/>
            <a:ext cx="4143375" cy="1587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1738313" y="3676650"/>
            <a:ext cx="928687" cy="7143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ctr">
              <a:defRPr/>
            </a:pPr>
            <a:r>
              <a:rPr kumimoji="0"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이미지</a:t>
            </a:r>
          </a:p>
        </p:txBody>
      </p:sp>
      <p:cxnSp>
        <p:nvCxnSpPr>
          <p:cNvPr id="71" name="직선 연결선 70"/>
          <p:cNvCxnSpPr/>
          <p:nvPr/>
        </p:nvCxnSpPr>
        <p:spPr>
          <a:xfrm>
            <a:off x="1595438" y="4486275"/>
            <a:ext cx="4143375" cy="1588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1738313" y="4605338"/>
            <a:ext cx="928687" cy="7143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ctr">
              <a:defRPr/>
            </a:pPr>
            <a:r>
              <a:rPr kumimoji="0"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이미지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1595438" y="5461000"/>
            <a:ext cx="4143375" cy="1588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1738313" y="5786438"/>
            <a:ext cx="928687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ctr">
              <a:defRPr/>
            </a:pPr>
            <a:r>
              <a:rPr kumimoji="0"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이미지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643063" y="1214438"/>
            <a:ext cx="28575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200" dirty="0">
                <a:latin typeface="+mj-ea"/>
                <a:ea typeface="+mj-ea"/>
              </a:rPr>
              <a:t>나의 </a:t>
            </a:r>
            <a:r>
              <a:rPr lang="en-US" altLang="ko-KR" sz="1200" dirty="0">
                <a:latin typeface="+mj-ea"/>
                <a:ea typeface="+mj-ea"/>
              </a:rPr>
              <a:t>PR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00</a:t>
            </a:r>
            <a:r>
              <a:rPr lang="ko-KR" altLang="en-US" sz="1200" dirty="0">
                <a:latin typeface="+mj-ea"/>
                <a:ea typeface="+mj-ea"/>
              </a:rPr>
              <a:t>건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1571625" y="1216025"/>
            <a:ext cx="4143375" cy="285750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857500" y="2227263"/>
            <a:ext cx="1428750" cy="246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000" b="0" dirty="0">
                <a:latin typeface="+mj-ea"/>
                <a:ea typeface="+mj-ea"/>
              </a:rPr>
              <a:t>12. 06. 06  10:12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83" name="갈매기형 수장 82"/>
          <p:cNvSpPr/>
          <p:nvPr/>
        </p:nvSpPr>
        <p:spPr>
          <a:xfrm>
            <a:off x="5429250" y="1928813"/>
            <a:ext cx="142875" cy="28575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6" name="갈매기형 수장 85"/>
          <p:cNvSpPr/>
          <p:nvPr/>
        </p:nvSpPr>
        <p:spPr>
          <a:xfrm>
            <a:off x="5429250" y="2889250"/>
            <a:ext cx="142875" cy="28575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9" name="갈매기형 수장 88"/>
          <p:cNvSpPr/>
          <p:nvPr/>
        </p:nvSpPr>
        <p:spPr>
          <a:xfrm>
            <a:off x="5429250" y="3857625"/>
            <a:ext cx="142875" cy="28575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4" name="갈매기형 수장 93"/>
          <p:cNvSpPr/>
          <p:nvPr/>
        </p:nvSpPr>
        <p:spPr>
          <a:xfrm>
            <a:off x="5429250" y="4818063"/>
            <a:ext cx="142875" cy="28575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857500" y="6086475"/>
            <a:ext cx="142875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000" b="0" dirty="0">
                <a:latin typeface="+mj-ea"/>
                <a:ea typeface="+mj-ea"/>
              </a:rPr>
              <a:t>12. 06. 06  10:12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2025" y="398463"/>
            <a:ext cx="360045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latin typeface="+mj-ea"/>
                <a:ea typeface="+mj-ea"/>
              </a:rPr>
              <a:t>PR</a:t>
            </a:r>
            <a:r>
              <a:rPr kumimoji="0" lang="ko-KR" altLang="en-US" sz="800" b="0" dirty="0">
                <a:latin typeface="+mj-ea"/>
                <a:ea typeface="+mj-ea"/>
              </a:rPr>
              <a:t>함</a:t>
            </a:r>
          </a:p>
        </p:txBody>
      </p:sp>
      <p:sp>
        <p:nvSpPr>
          <p:cNvPr id="48" name="TextBox 20"/>
          <p:cNvSpPr txBox="1">
            <a:spLocks noChangeArrowheads="1"/>
          </p:cNvSpPr>
          <p:nvPr/>
        </p:nvSpPr>
        <p:spPr bwMode="auto">
          <a:xfrm>
            <a:off x="5475288" y="400050"/>
            <a:ext cx="359886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홈 </a:t>
            </a:r>
            <a:r>
              <a:rPr kumimoji="0" lang="en-US" altLang="ko-KR" sz="800" b="0" dirty="0">
                <a:latin typeface="+mj-ea"/>
                <a:ea typeface="+mj-ea"/>
              </a:rPr>
              <a:t>&gt; </a:t>
            </a:r>
            <a:r>
              <a:rPr kumimoji="0" lang="ko-KR" altLang="en-US" sz="800" b="0" dirty="0" err="1">
                <a:latin typeface="+mj-ea"/>
                <a:ea typeface="+mj-ea"/>
              </a:rPr>
              <a:t>내정보</a:t>
            </a:r>
            <a:r>
              <a:rPr kumimoji="0" lang="ko-KR" altLang="en-US" sz="800" b="0" dirty="0">
                <a:latin typeface="+mj-ea"/>
                <a:ea typeface="+mj-ea"/>
              </a:rPr>
              <a:t> </a:t>
            </a:r>
            <a:r>
              <a:rPr kumimoji="0" lang="en-US" altLang="ko-KR" sz="800" b="0" dirty="0">
                <a:latin typeface="+mj-ea"/>
                <a:ea typeface="+mj-ea"/>
              </a:rPr>
              <a:t>&gt; PR</a:t>
            </a:r>
            <a:r>
              <a:rPr kumimoji="0" lang="ko-KR" altLang="en-US" sz="800" b="0" dirty="0">
                <a:latin typeface="+mj-ea"/>
                <a:ea typeface="+mj-ea"/>
              </a:rPr>
              <a:t>함</a:t>
            </a:r>
          </a:p>
        </p:txBody>
      </p:sp>
      <p:grpSp>
        <p:nvGrpSpPr>
          <p:cNvPr id="61463" name="그룹 21"/>
          <p:cNvGrpSpPr>
            <a:grpSpLocks/>
          </p:cNvGrpSpPr>
          <p:nvPr/>
        </p:nvGrpSpPr>
        <p:grpSpPr bwMode="auto">
          <a:xfrm>
            <a:off x="2714625" y="2216150"/>
            <a:ext cx="500063" cy="246063"/>
            <a:chOff x="1995488" y="1785938"/>
            <a:chExt cx="500062" cy="246062"/>
          </a:xfrm>
        </p:grpSpPr>
        <p:sp>
          <p:nvSpPr>
            <p:cNvPr id="51" name="타원 50"/>
            <p:cNvSpPr/>
            <p:nvPr/>
          </p:nvSpPr>
          <p:spPr bwMode="auto">
            <a:xfrm>
              <a:off x="2043113" y="1844676"/>
              <a:ext cx="142875" cy="1428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55" name="TextBox 54"/>
            <p:cNvSpPr txBox="1"/>
            <p:nvPr/>
          </p:nvSpPr>
          <p:spPr bwMode="auto">
            <a:xfrm>
              <a:off x="1995488" y="1785938"/>
              <a:ext cx="500062" cy="2460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9" name="TextBox 41"/>
          <p:cNvSpPr txBox="1">
            <a:spLocks noChangeArrowheads="1"/>
          </p:cNvSpPr>
          <p:nvPr/>
        </p:nvSpPr>
        <p:spPr bwMode="auto">
          <a:xfrm>
            <a:off x="7286625" y="857250"/>
            <a:ext cx="1857375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1. </a:t>
            </a:r>
            <a:r>
              <a:rPr lang="ko-KR" altLang="en-US" sz="900" b="0" dirty="0">
                <a:latin typeface="+mj-ea"/>
                <a:ea typeface="+mj-ea"/>
              </a:rPr>
              <a:t>편집 </a:t>
            </a:r>
            <a:r>
              <a:rPr lang="en-US" altLang="ko-KR" sz="900" b="0" dirty="0">
                <a:latin typeface="+mj-ea"/>
                <a:ea typeface="+mj-ea"/>
              </a:rPr>
              <a:t>&gt; </a:t>
            </a:r>
            <a:r>
              <a:rPr lang="ko-KR" altLang="en-US" sz="900" b="0" dirty="0">
                <a:latin typeface="+mj-ea"/>
                <a:ea typeface="+mj-ea"/>
              </a:rPr>
              <a:t>리스트 앞에 선택기능</a:t>
            </a: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   </a:t>
            </a:r>
            <a:r>
              <a:rPr lang="ko-KR" altLang="en-US" sz="900" b="0" dirty="0">
                <a:latin typeface="+mj-ea"/>
                <a:ea typeface="+mj-ea"/>
              </a:rPr>
              <a:t>활성화</a:t>
            </a: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2. </a:t>
            </a:r>
            <a:r>
              <a:rPr lang="ko-KR" altLang="en-US" sz="900" b="0" dirty="0">
                <a:latin typeface="+mj-ea"/>
                <a:ea typeface="+mj-ea"/>
              </a:rPr>
              <a:t>리스트 </a:t>
            </a:r>
            <a:r>
              <a:rPr lang="ko-KR" altLang="en-US" sz="900" b="0" dirty="0" err="1">
                <a:latin typeface="+mj-ea"/>
                <a:ea typeface="+mj-ea"/>
              </a:rPr>
              <a:t>선택시</a:t>
            </a:r>
            <a:r>
              <a:rPr lang="ko-KR" altLang="en-US" sz="900" b="0" dirty="0">
                <a:latin typeface="+mj-ea"/>
                <a:ea typeface="+mj-ea"/>
              </a:rPr>
              <a:t> </a:t>
            </a:r>
            <a:r>
              <a:rPr lang="en-US" altLang="ko-KR" sz="900" b="0" dirty="0">
                <a:latin typeface="+mj-ea"/>
                <a:ea typeface="+mj-ea"/>
              </a:rPr>
              <a:t>&gt; ‘</a:t>
            </a:r>
            <a:r>
              <a:rPr lang="ko-KR" altLang="en-US" sz="900" b="0" dirty="0">
                <a:latin typeface="+mj-ea"/>
                <a:ea typeface="+mj-ea"/>
              </a:rPr>
              <a:t>삭제</a:t>
            </a:r>
            <a:r>
              <a:rPr lang="en-US" altLang="ko-KR" sz="900" b="0" dirty="0">
                <a:latin typeface="+mj-ea"/>
                <a:ea typeface="+mj-ea"/>
              </a:rPr>
              <a:t>’</a:t>
            </a:r>
            <a:r>
              <a:rPr lang="ko-KR" altLang="en-US" sz="900" b="0" dirty="0">
                <a:latin typeface="+mj-ea"/>
                <a:ea typeface="+mj-ea"/>
              </a:rPr>
              <a:t>버튼</a:t>
            </a: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   </a:t>
            </a:r>
            <a:r>
              <a:rPr lang="ko-KR" altLang="en-US" sz="900" b="0" dirty="0">
                <a:latin typeface="+mj-ea"/>
                <a:ea typeface="+mj-ea"/>
              </a:rPr>
              <a:t>으로 변경</a:t>
            </a: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3. </a:t>
            </a:r>
            <a:r>
              <a:rPr lang="ko-KR" altLang="en-US" sz="900" b="0" dirty="0">
                <a:latin typeface="+mj-ea"/>
                <a:ea typeface="+mj-ea"/>
              </a:rPr>
              <a:t>리뷰획득 일시</a:t>
            </a: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4. </a:t>
            </a:r>
            <a:r>
              <a:rPr lang="ko-KR" altLang="en-US" sz="900" b="0" dirty="0">
                <a:latin typeface="+mj-ea"/>
                <a:ea typeface="+mj-ea"/>
              </a:rPr>
              <a:t>리뷰 상세보기</a:t>
            </a: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5. </a:t>
            </a:r>
            <a:r>
              <a:rPr lang="ko-KR" altLang="en-US" sz="900" b="0" dirty="0">
                <a:latin typeface="+mj-ea"/>
                <a:ea typeface="+mj-ea"/>
              </a:rPr>
              <a:t>만료된 리뷰 리스트</a:t>
            </a: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   (</a:t>
            </a:r>
            <a:r>
              <a:rPr lang="ko-KR" altLang="en-US" sz="900" b="0" dirty="0">
                <a:latin typeface="+mj-ea"/>
                <a:ea typeface="+mj-ea"/>
              </a:rPr>
              <a:t>상세보기 없음</a:t>
            </a:r>
            <a:r>
              <a:rPr lang="en-US" altLang="ko-KR" sz="900" b="0" dirty="0">
                <a:latin typeface="+mj-ea"/>
                <a:ea typeface="+mj-ea"/>
              </a:rPr>
              <a:t>)</a:t>
            </a:r>
          </a:p>
          <a:p>
            <a:pPr marL="342900" indent="-342900">
              <a:defRPr/>
            </a:pPr>
            <a:endParaRPr lang="en-US" altLang="ko-KR" sz="900" b="0" dirty="0">
              <a:latin typeface="+mj-ea"/>
              <a:ea typeface="+mj-ea"/>
            </a:endParaRPr>
          </a:p>
        </p:txBody>
      </p:sp>
      <p:sp>
        <p:nvSpPr>
          <p:cNvPr id="49" name="TextBox 41"/>
          <p:cNvSpPr txBox="1">
            <a:spLocks noChangeArrowheads="1"/>
          </p:cNvSpPr>
          <p:nvPr/>
        </p:nvSpPr>
        <p:spPr bwMode="auto">
          <a:xfrm>
            <a:off x="7275513" y="4395788"/>
            <a:ext cx="18684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1. </a:t>
            </a:r>
            <a:r>
              <a:rPr lang="ko-KR" altLang="en-US" sz="900" b="0" dirty="0">
                <a:latin typeface="+mj-ea"/>
                <a:ea typeface="+mj-ea"/>
              </a:rPr>
              <a:t>리스트 </a:t>
            </a:r>
            <a:r>
              <a:rPr lang="en-US" altLang="ko-KR" sz="900" b="0" dirty="0">
                <a:latin typeface="+mj-ea"/>
                <a:ea typeface="+mj-ea"/>
              </a:rPr>
              <a:t>20</a:t>
            </a:r>
            <a:r>
              <a:rPr lang="ko-KR" altLang="en-US" sz="900" b="0" dirty="0">
                <a:latin typeface="+mj-ea"/>
                <a:ea typeface="+mj-ea"/>
              </a:rPr>
              <a:t>개씩 노출</a:t>
            </a:r>
            <a:r>
              <a:rPr lang="en-US" altLang="ko-KR" sz="900" b="0" dirty="0">
                <a:latin typeface="+mj-ea"/>
                <a:ea typeface="+mj-ea"/>
              </a:rPr>
              <a:t> </a:t>
            </a: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  (</a:t>
            </a:r>
            <a:r>
              <a:rPr lang="ko-KR" altLang="en-US" sz="900" b="0" dirty="0" err="1">
                <a:latin typeface="+mj-ea"/>
                <a:ea typeface="+mj-ea"/>
              </a:rPr>
              <a:t>더보기</a:t>
            </a:r>
            <a:r>
              <a:rPr lang="ko-KR" altLang="en-US" sz="900" b="0" dirty="0">
                <a:latin typeface="+mj-ea"/>
                <a:ea typeface="+mj-ea"/>
              </a:rPr>
              <a:t> </a:t>
            </a:r>
            <a:r>
              <a:rPr lang="en-US" altLang="ko-KR" sz="900" b="0" dirty="0">
                <a:latin typeface="+mj-ea"/>
                <a:ea typeface="+mj-ea"/>
              </a:rPr>
              <a:t>&gt; 20</a:t>
            </a:r>
            <a:r>
              <a:rPr lang="ko-KR" altLang="en-US" sz="900" b="0" dirty="0">
                <a:latin typeface="+mj-ea"/>
                <a:ea typeface="+mj-ea"/>
              </a:rPr>
              <a:t>개씩 추가</a:t>
            </a:r>
            <a:r>
              <a:rPr lang="en-US" altLang="ko-KR" sz="900" b="0" dirty="0">
                <a:latin typeface="+mj-ea"/>
                <a:ea typeface="+mj-ea"/>
              </a:rPr>
              <a:t>)</a:t>
            </a:r>
          </a:p>
        </p:txBody>
      </p:sp>
      <p:cxnSp>
        <p:nvCxnSpPr>
          <p:cNvPr id="57" name="직선 연결선 56"/>
          <p:cNvCxnSpPr/>
          <p:nvPr/>
        </p:nvCxnSpPr>
        <p:spPr>
          <a:xfrm>
            <a:off x="1595438" y="5475288"/>
            <a:ext cx="4143375" cy="1587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1571625" y="5500688"/>
            <a:ext cx="4214813" cy="214312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0" dirty="0">
                <a:solidFill>
                  <a:schemeClr val="tx1"/>
                </a:solidFill>
                <a:latin typeface="+mj-ea"/>
                <a:ea typeface="+mj-ea"/>
              </a:rPr>
              <a:t>아래는 유효기간이 만료된 리뷰 입니다</a:t>
            </a:r>
            <a:r>
              <a:rPr lang="en-US" altLang="ko-KR" sz="900" b="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9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61468" name="그룹 21"/>
          <p:cNvGrpSpPr>
            <a:grpSpLocks/>
          </p:cNvGrpSpPr>
          <p:nvPr/>
        </p:nvGrpSpPr>
        <p:grpSpPr bwMode="auto">
          <a:xfrm>
            <a:off x="1428750" y="5500688"/>
            <a:ext cx="500063" cy="246062"/>
            <a:chOff x="1995488" y="1785938"/>
            <a:chExt cx="500062" cy="246062"/>
          </a:xfrm>
        </p:grpSpPr>
        <p:sp>
          <p:nvSpPr>
            <p:cNvPr id="63" name="타원 62"/>
            <p:cNvSpPr/>
            <p:nvPr/>
          </p:nvSpPr>
          <p:spPr bwMode="auto">
            <a:xfrm>
              <a:off x="2043113" y="1844675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64" name="TextBox 63"/>
            <p:cNvSpPr txBox="1"/>
            <p:nvPr/>
          </p:nvSpPr>
          <p:spPr bwMode="auto">
            <a:xfrm>
              <a:off x="1995488" y="1785938"/>
              <a:ext cx="500062" cy="2460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1469" name="그룹 21"/>
          <p:cNvGrpSpPr>
            <a:grpSpLocks/>
          </p:cNvGrpSpPr>
          <p:nvPr/>
        </p:nvGrpSpPr>
        <p:grpSpPr bwMode="auto">
          <a:xfrm>
            <a:off x="5238750" y="1928813"/>
            <a:ext cx="500063" cy="246062"/>
            <a:chOff x="1995488" y="1785938"/>
            <a:chExt cx="500062" cy="246062"/>
          </a:xfrm>
        </p:grpSpPr>
        <p:sp>
          <p:nvSpPr>
            <p:cNvPr id="66" name="타원 65"/>
            <p:cNvSpPr/>
            <p:nvPr/>
          </p:nvSpPr>
          <p:spPr bwMode="auto">
            <a:xfrm>
              <a:off x="2043113" y="1844675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67" name="TextBox 66"/>
            <p:cNvSpPr txBox="1"/>
            <p:nvPr/>
          </p:nvSpPr>
          <p:spPr bwMode="auto">
            <a:xfrm>
              <a:off x="1995488" y="1785938"/>
              <a:ext cx="500062" cy="2460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타원 74"/>
          <p:cNvSpPr/>
          <p:nvPr/>
        </p:nvSpPr>
        <p:spPr>
          <a:xfrm>
            <a:off x="1608138" y="1976438"/>
            <a:ext cx="142875" cy="142875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6132513" y="868363"/>
            <a:ext cx="571500" cy="21431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0" dirty="0">
                <a:solidFill>
                  <a:schemeClr val="tx1"/>
                </a:solidFill>
              </a:rPr>
              <a:t>삭제</a:t>
            </a:r>
          </a:p>
        </p:txBody>
      </p:sp>
      <p:cxnSp>
        <p:nvCxnSpPr>
          <p:cNvPr id="77" name="꺾인 연결선 76"/>
          <p:cNvCxnSpPr>
            <a:stCxn id="74" idx="2"/>
            <a:endCxn id="75" idx="0"/>
          </p:cNvCxnSpPr>
          <p:nvPr/>
        </p:nvCxnSpPr>
        <p:spPr>
          <a:xfrm rot="5400000">
            <a:off x="3100387" y="-317499"/>
            <a:ext cx="873125" cy="3714750"/>
          </a:xfrm>
          <a:prstGeom prst="bentConnector3">
            <a:avLst>
              <a:gd name="adj1" fmla="val 55441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75" idx="4"/>
            <a:endCxn id="76" idx="2"/>
          </p:cNvCxnSpPr>
          <p:nvPr/>
        </p:nvCxnSpPr>
        <p:spPr>
          <a:xfrm rot="5400000" flipH="1" flipV="1">
            <a:off x="3530600" y="-768350"/>
            <a:ext cx="1036638" cy="4738688"/>
          </a:xfrm>
          <a:prstGeom prst="bentConnector3">
            <a:avLst>
              <a:gd name="adj1" fmla="val -33537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474" name="그룹 21"/>
          <p:cNvGrpSpPr>
            <a:grpSpLocks/>
          </p:cNvGrpSpPr>
          <p:nvPr/>
        </p:nvGrpSpPr>
        <p:grpSpPr bwMode="auto">
          <a:xfrm>
            <a:off x="6000750" y="857250"/>
            <a:ext cx="500063" cy="246063"/>
            <a:chOff x="1995488" y="1785938"/>
            <a:chExt cx="500062" cy="246062"/>
          </a:xfrm>
        </p:grpSpPr>
        <p:sp>
          <p:nvSpPr>
            <p:cNvPr id="80" name="타원 79"/>
            <p:cNvSpPr/>
            <p:nvPr/>
          </p:nvSpPr>
          <p:spPr bwMode="auto">
            <a:xfrm>
              <a:off x="2043113" y="1844676"/>
              <a:ext cx="142875" cy="1428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82" name="TextBox 81"/>
            <p:cNvSpPr txBox="1"/>
            <p:nvPr/>
          </p:nvSpPr>
          <p:spPr bwMode="auto">
            <a:xfrm>
              <a:off x="1995488" y="1785938"/>
              <a:ext cx="500062" cy="2460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571625" y="785813"/>
            <a:ext cx="4214813" cy="3698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PR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참여내역</a:t>
            </a:r>
            <a:endParaRPr lang="ko-KR" altLang="en-US" sz="1400" b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61476" name="그룹 40"/>
          <p:cNvGrpSpPr>
            <a:grpSpLocks/>
          </p:cNvGrpSpPr>
          <p:nvPr/>
        </p:nvGrpSpPr>
        <p:grpSpPr bwMode="auto">
          <a:xfrm>
            <a:off x="1666875" y="833438"/>
            <a:ext cx="881063" cy="246062"/>
            <a:chOff x="3214678" y="2694776"/>
            <a:chExt cx="881006" cy="246221"/>
          </a:xfrm>
        </p:grpSpPr>
        <p:sp>
          <p:nvSpPr>
            <p:cNvPr id="98" name="오각형 97"/>
            <p:cNvSpPr/>
            <p:nvPr/>
          </p:nvSpPr>
          <p:spPr>
            <a:xfrm rot="10800000">
              <a:off x="3214678" y="2713838"/>
              <a:ext cx="571463" cy="214450"/>
            </a:xfrm>
            <a:prstGeom prst="homePlat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309922" y="2694776"/>
              <a:ext cx="785762" cy="24622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뒤로</a:t>
              </a:r>
            </a:p>
          </p:txBody>
        </p:sp>
      </p:grpSp>
      <p:sp>
        <p:nvSpPr>
          <p:cNvPr id="69" name="모서리가 둥근 직사각형 68"/>
          <p:cNvSpPr/>
          <p:nvPr/>
        </p:nvSpPr>
        <p:spPr>
          <a:xfrm>
            <a:off x="5214938" y="857250"/>
            <a:ext cx="571500" cy="21431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0" dirty="0">
                <a:solidFill>
                  <a:schemeClr val="tx1"/>
                </a:solidFill>
              </a:rPr>
              <a:t>편집</a:t>
            </a:r>
          </a:p>
        </p:txBody>
      </p:sp>
      <p:grpSp>
        <p:nvGrpSpPr>
          <p:cNvPr id="61478" name="그룹 21"/>
          <p:cNvGrpSpPr>
            <a:grpSpLocks/>
          </p:cNvGrpSpPr>
          <p:nvPr/>
        </p:nvGrpSpPr>
        <p:grpSpPr bwMode="auto">
          <a:xfrm>
            <a:off x="5143500" y="857250"/>
            <a:ext cx="500063" cy="246063"/>
            <a:chOff x="1995488" y="1785938"/>
            <a:chExt cx="500062" cy="246062"/>
          </a:xfrm>
        </p:grpSpPr>
        <p:sp>
          <p:nvSpPr>
            <p:cNvPr id="73" name="타원 72"/>
            <p:cNvSpPr/>
            <p:nvPr/>
          </p:nvSpPr>
          <p:spPr bwMode="auto">
            <a:xfrm>
              <a:off x="2043113" y="1844676"/>
              <a:ext cx="142875" cy="1428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74" name="TextBox 73"/>
            <p:cNvSpPr txBox="1"/>
            <p:nvPr/>
          </p:nvSpPr>
          <p:spPr bwMode="auto">
            <a:xfrm>
              <a:off x="1995488" y="1785938"/>
              <a:ext cx="500062" cy="2460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2844800" y="1703388"/>
            <a:ext cx="2857500" cy="6016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dirty="0">
                <a:latin typeface="+mj-ea"/>
                <a:ea typeface="+mj-ea"/>
              </a:rPr>
              <a:t>PR</a:t>
            </a:r>
            <a:r>
              <a:rPr lang="ko-KR" altLang="en-US" sz="1200" dirty="0">
                <a:latin typeface="+mj-ea"/>
                <a:ea typeface="+mj-ea"/>
              </a:rPr>
              <a:t>명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000" b="0" dirty="0" err="1">
                <a:latin typeface="+mj-ea"/>
                <a:ea typeface="+mj-ea"/>
              </a:rPr>
              <a:t>웹하드</a:t>
            </a:r>
            <a:r>
              <a:rPr lang="ko-KR" altLang="en-US" sz="1000" b="0" dirty="0">
                <a:latin typeface="+mj-ea"/>
                <a:ea typeface="+mj-ea"/>
              </a:rPr>
              <a:t> </a:t>
            </a:r>
            <a:r>
              <a:rPr lang="en-US" altLang="ko-KR" sz="1000" b="0" dirty="0">
                <a:latin typeface="+mj-ea"/>
                <a:ea typeface="+mj-ea"/>
              </a:rPr>
              <a:t>| 2012. 09. 30 </a:t>
            </a:r>
            <a:r>
              <a:rPr lang="ko-KR" altLang="en-US" sz="1000" b="0" dirty="0">
                <a:latin typeface="+mj-ea"/>
                <a:ea typeface="+mj-ea"/>
              </a:rPr>
              <a:t>까지 </a:t>
            </a:r>
            <a:r>
              <a:rPr lang="en-US" altLang="ko-KR" sz="1000" b="0" dirty="0">
                <a:latin typeface="맑은 고딕"/>
                <a:ea typeface="맑은 고딕"/>
              </a:rPr>
              <a:t>| GO~OD!</a:t>
            </a:r>
            <a:r>
              <a:rPr lang="ko-KR" altLang="en-US" sz="1000" b="0" dirty="0">
                <a:latin typeface="맑은 고딕"/>
                <a:ea typeface="맑은 고딕"/>
              </a:rPr>
              <a:t> </a:t>
            </a:r>
            <a:r>
              <a:rPr lang="en-US" altLang="ko-KR" sz="1000" b="0" dirty="0">
                <a:latin typeface="맑은 고딕"/>
                <a:ea typeface="맑은 고딕"/>
              </a:rPr>
              <a:t>12</a:t>
            </a:r>
            <a:endParaRPr lang="en-US" altLang="ko-KR" sz="1000" b="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100" b="0" dirty="0">
                <a:solidFill>
                  <a:srgbClr val="C00000"/>
                </a:solidFill>
                <a:latin typeface="+mj-ea"/>
                <a:ea typeface="+mj-ea"/>
              </a:rPr>
              <a:t>10,000</a:t>
            </a:r>
            <a:r>
              <a:rPr lang="ko-KR" altLang="en-US" sz="1100" b="0" dirty="0">
                <a:solidFill>
                  <a:srgbClr val="C00000"/>
                </a:solidFill>
                <a:latin typeface="+mj-ea"/>
                <a:ea typeface="+mj-ea"/>
              </a:rPr>
              <a:t>포인트 제공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870200" y="3203575"/>
            <a:ext cx="142875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000" b="0" dirty="0">
                <a:latin typeface="+mj-ea"/>
                <a:ea typeface="+mj-ea"/>
              </a:rPr>
              <a:t>12. 06. 06  10:12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857500" y="2679700"/>
            <a:ext cx="2857500" cy="601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dirty="0">
                <a:latin typeface="+mj-ea"/>
                <a:ea typeface="+mj-ea"/>
              </a:rPr>
              <a:t>PR</a:t>
            </a:r>
            <a:r>
              <a:rPr lang="ko-KR" altLang="en-US" sz="1200" dirty="0">
                <a:latin typeface="+mj-ea"/>
                <a:ea typeface="+mj-ea"/>
              </a:rPr>
              <a:t>명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000" b="0" dirty="0" err="1">
                <a:latin typeface="+mj-ea"/>
                <a:ea typeface="+mj-ea"/>
              </a:rPr>
              <a:t>웹하드</a:t>
            </a:r>
            <a:r>
              <a:rPr lang="ko-KR" altLang="en-US" sz="1000" b="0" dirty="0">
                <a:latin typeface="+mj-ea"/>
                <a:ea typeface="+mj-ea"/>
              </a:rPr>
              <a:t> </a:t>
            </a:r>
            <a:r>
              <a:rPr lang="en-US" altLang="ko-KR" sz="1000" b="0" dirty="0">
                <a:latin typeface="+mj-ea"/>
                <a:ea typeface="+mj-ea"/>
              </a:rPr>
              <a:t>| 2012. 09. 30 </a:t>
            </a:r>
            <a:r>
              <a:rPr lang="ko-KR" altLang="en-US" sz="1000" b="0" dirty="0">
                <a:latin typeface="+mj-ea"/>
                <a:ea typeface="+mj-ea"/>
              </a:rPr>
              <a:t>까지 </a:t>
            </a:r>
            <a:r>
              <a:rPr lang="en-US" altLang="ko-KR" sz="1000" b="0" dirty="0">
                <a:latin typeface="맑은 고딕"/>
                <a:ea typeface="맑은 고딕"/>
              </a:rPr>
              <a:t>| GO~OD!</a:t>
            </a:r>
            <a:r>
              <a:rPr lang="ko-KR" altLang="en-US" sz="1000" b="0" dirty="0">
                <a:latin typeface="맑은 고딕"/>
                <a:ea typeface="맑은 고딕"/>
              </a:rPr>
              <a:t> </a:t>
            </a:r>
            <a:r>
              <a:rPr lang="en-US" altLang="ko-KR" sz="1000" b="0" dirty="0">
                <a:latin typeface="맑은 고딕"/>
                <a:ea typeface="맑은 고딕"/>
              </a:rPr>
              <a:t>12</a:t>
            </a:r>
            <a:endParaRPr lang="en-US" altLang="ko-KR" sz="1000" b="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100" b="0" dirty="0">
                <a:solidFill>
                  <a:srgbClr val="C00000"/>
                </a:solidFill>
                <a:latin typeface="+mj-ea"/>
                <a:ea typeface="+mj-ea"/>
              </a:rPr>
              <a:t>10,000</a:t>
            </a:r>
            <a:r>
              <a:rPr lang="ko-KR" altLang="en-US" sz="1100" b="0" dirty="0">
                <a:solidFill>
                  <a:srgbClr val="C00000"/>
                </a:solidFill>
                <a:latin typeface="+mj-ea"/>
                <a:ea typeface="+mj-ea"/>
              </a:rPr>
              <a:t>포인트 제공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70200" y="4167188"/>
            <a:ext cx="1428750" cy="246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000" b="0" dirty="0">
                <a:latin typeface="+mj-ea"/>
                <a:ea typeface="+mj-ea"/>
              </a:rPr>
              <a:t>12. 06. 06  10:12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857500" y="3643313"/>
            <a:ext cx="2857500" cy="6016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dirty="0">
                <a:latin typeface="+mj-ea"/>
                <a:ea typeface="+mj-ea"/>
              </a:rPr>
              <a:t>PR</a:t>
            </a:r>
            <a:r>
              <a:rPr lang="ko-KR" altLang="en-US" sz="1200" dirty="0">
                <a:latin typeface="+mj-ea"/>
                <a:ea typeface="+mj-ea"/>
              </a:rPr>
              <a:t>명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000" b="0" dirty="0" err="1">
                <a:latin typeface="+mj-ea"/>
                <a:ea typeface="+mj-ea"/>
              </a:rPr>
              <a:t>웹하드</a:t>
            </a:r>
            <a:r>
              <a:rPr lang="ko-KR" altLang="en-US" sz="1000" b="0" dirty="0">
                <a:latin typeface="+mj-ea"/>
                <a:ea typeface="+mj-ea"/>
              </a:rPr>
              <a:t> </a:t>
            </a:r>
            <a:r>
              <a:rPr lang="en-US" altLang="ko-KR" sz="1000" b="0" dirty="0">
                <a:latin typeface="+mj-ea"/>
                <a:ea typeface="+mj-ea"/>
              </a:rPr>
              <a:t>| 2012. 09. 30 </a:t>
            </a:r>
            <a:r>
              <a:rPr lang="ko-KR" altLang="en-US" sz="1000" b="0" dirty="0">
                <a:latin typeface="+mj-ea"/>
                <a:ea typeface="+mj-ea"/>
              </a:rPr>
              <a:t>까지 </a:t>
            </a:r>
            <a:r>
              <a:rPr lang="en-US" altLang="ko-KR" sz="1000" b="0" dirty="0">
                <a:latin typeface="맑은 고딕"/>
                <a:ea typeface="맑은 고딕"/>
              </a:rPr>
              <a:t>| GO~OD!</a:t>
            </a:r>
            <a:r>
              <a:rPr lang="ko-KR" altLang="en-US" sz="1000" b="0" dirty="0">
                <a:latin typeface="맑은 고딕"/>
                <a:ea typeface="맑은 고딕"/>
              </a:rPr>
              <a:t> </a:t>
            </a:r>
            <a:r>
              <a:rPr lang="en-US" altLang="ko-KR" sz="1000" b="0" dirty="0">
                <a:latin typeface="맑은 고딕"/>
                <a:ea typeface="맑은 고딕"/>
              </a:rPr>
              <a:t>12</a:t>
            </a:r>
            <a:endParaRPr lang="en-US" altLang="ko-KR" sz="1000" b="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100" b="0" dirty="0">
                <a:solidFill>
                  <a:srgbClr val="C00000"/>
                </a:solidFill>
                <a:latin typeface="+mj-ea"/>
                <a:ea typeface="+mj-ea"/>
              </a:rPr>
              <a:t>10,000</a:t>
            </a:r>
            <a:r>
              <a:rPr lang="ko-KR" altLang="en-US" sz="1100" b="0" dirty="0">
                <a:solidFill>
                  <a:srgbClr val="C00000"/>
                </a:solidFill>
                <a:latin typeface="+mj-ea"/>
                <a:ea typeface="+mj-ea"/>
              </a:rPr>
              <a:t>포인트 제공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870200" y="5095875"/>
            <a:ext cx="142875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000" b="0" dirty="0">
                <a:latin typeface="+mj-ea"/>
                <a:ea typeface="+mj-ea"/>
              </a:rPr>
              <a:t>12. 06. 06  10:12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857500" y="4572000"/>
            <a:ext cx="2857500" cy="601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dirty="0">
                <a:latin typeface="+mj-ea"/>
                <a:ea typeface="+mj-ea"/>
              </a:rPr>
              <a:t>PR</a:t>
            </a:r>
            <a:r>
              <a:rPr lang="ko-KR" altLang="en-US" sz="1200" dirty="0">
                <a:latin typeface="+mj-ea"/>
                <a:ea typeface="+mj-ea"/>
              </a:rPr>
              <a:t>명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000" b="0" dirty="0" err="1">
                <a:latin typeface="+mj-ea"/>
                <a:ea typeface="+mj-ea"/>
              </a:rPr>
              <a:t>웹하드</a:t>
            </a:r>
            <a:r>
              <a:rPr lang="ko-KR" altLang="en-US" sz="1000" b="0" dirty="0">
                <a:latin typeface="+mj-ea"/>
                <a:ea typeface="+mj-ea"/>
              </a:rPr>
              <a:t> </a:t>
            </a:r>
            <a:r>
              <a:rPr lang="en-US" altLang="ko-KR" sz="1000" b="0" dirty="0">
                <a:latin typeface="+mj-ea"/>
                <a:ea typeface="+mj-ea"/>
              </a:rPr>
              <a:t>| 2012. 09. 30 </a:t>
            </a:r>
            <a:r>
              <a:rPr lang="ko-KR" altLang="en-US" sz="1000" b="0" dirty="0">
                <a:latin typeface="+mj-ea"/>
                <a:ea typeface="+mj-ea"/>
              </a:rPr>
              <a:t>까지 </a:t>
            </a:r>
            <a:r>
              <a:rPr lang="en-US" altLang="ko-KR" sz="1000" b="0" dirty="0">
                <a:latin typeface="맑은 고딕"/>
                <a:ea typeface="맑은 고딕"/>
              </a:rPr>
              <a:t>| GO~OD!</a:t>
            </a:r>
            <a:r>
              <a:rPr lang="ko-KR" altLang="en-US" sz="1000" b="0" dirty="0">
                <a:latin typeface="맑은 고딕"/>
                <a:ea typeface="맑은 고딕"/>
              </a:rPr>
              <a:t> </a:t>
            </a:r>
            <a:r>
              <a:rPr lang="en-US" altLang="ko-KR" sz="1000" b="0" dirty="0">
                <a:latin typeface="맑은 고딕"/>
                <a:ea typeface="맑은 고딕"/>
              </a:rPr>
              <a:t>12</a:t>
            </a:r>
            <a:endParaRPr lang="en-US" altLang="ko-KR" sz="1000" b="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100" b="0" dirty="0">
                <a:solidFill>
                  <a:srgbClr val="C00000"/>
                </a:solidFill>
                <a:latin typeface="+mj-ea"/>
                <a:ea typeface="+mj-ea"/>
              </a:rPr>
              <a:t>10,000</a:t>
            </a:r>
            <a:r>
              <a:rPr lang="ko-KR" altLang="en-US" sz="1100" b="0" dirty="0">
                <a:solidFill>
                  <a:srgbClr val="C00000"/>
                </a:solidFill>
                <a:latin typeface="+mj-ea"/>
                <a:ea typeface="+mj-ea"/>
              </a:rPr>
              <a:t>포인트 제공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857500" y="5786438"/>
            <a:ext cx="28575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dirty="0">
                <a:latin typeface="+mj-ea"/>
                <a:ea typeface="+mj-ea"/>
              </a:rPr>
              <a:t>PR</a:t>
            </a:r>
            <a:r>
              <a:rPr lang="ko-KR" altLang="en-US" sz="1200" dirty="0">
                <a:latin typeface="+mj-ea"/>
                <a:ea typeface="+mj-ea"/>
              </a:rPr>
              <a:t>명</a:t>
            </a:r>
            <a:endParaRPr lang="en-US" altLang="ko-KR" sz="1200" dirty="0">
              <a:latin typeface="+mj-ea"/>
              <a:ea typeface="+mj-ea"/>
            </a:endParaRPr>
          </a:p>
        </p:txBody>
      </p:sp>
      <p:graphicFrame>
        <p:nvGraphicFramePr>
          <p:cNvPr id="111" name="표 110"/>
          <p:cNvGraphicFramePr>
            <a:graphicFrameLocks noGrp="1"/>
          </p:cNvGraphicFramePr>
          <p:nvPr/>
        </p:nvGraphicFramePr>
        <p:xfrm>
          <a:off x="1571625" y="6000750"/>
          <a:ext cx="4225925" cy="428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185"/>
                <a:gridCol w="845185"/>
                <a:gridCol w="845185"/>
                <a:gridCol w="845185"/>
                <a:gridCol w="845185"/>
              </a:tblGrid>
              <a:tr h="428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PR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리스트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스토어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가이드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내정보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설정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33388" y="873125"/>
            <a:ext cx="2924175" cy="30956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ko-KR" sz="1800" b="1" dirty="0" smtClean="0">
                <a:latin typeface="+mj-ea"/>
                <a:cs typeface="MV Boli" pitchFamily="2"/>
              </a:rPr>
              <a:t>Revision </a:t>
            </a:r>
            <a:r>
              <a:rPr lang="en-US" altLang="ko-KR" sz="1800" b="1" dirty="0">
                <a:latin typeface="+mj-ea"/>
                <a:cs typeface="MV Boli" pitchFamily="2"/>
              </a:rPr>
              <a:t>History</a:t>
            </a:r>
          </a:p>
        </p:txBody>
      </p:sp>
      <p:graphicFrame>
        <p:nvGraphicFramePr>
          <p:cNvPr id="30818" name="Group 98"/>
          <p:cNvGraphicFramePr>
            <a:graphicFrameLocks noGrp="1"/>
          </p:cNvGraphicFramePr>
          <p:nvPr/>
        </p:nvGraphicFramePr>
        <p:xfrm>
          <a:off x="457200" y="1254125"/>
          <a:ext cx="8258174" cy="4929191"/>
        </p:xfrm>
        <a:graphic>
          <a:graphicData uri="http://schemas.openxmlformats.org/drawingml/2006/table">
            <a:tbl>
              <a:tblPr/>
              <a:tblGrid>
                <a:gridCol w="812410"/>
                <a:gridCol w="1330718"/>
                <a:gridCol w="3606155"/>
                <a:gridCol w="1181296"/>
                <a:gridCol w="1327595"/>
              </a:tblGrid>
              <a:tr h="340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Version</a:t>
                      </a:r>
                    </a:p>
                  </a:txBody>
                  <a:tcPr marL="83077" marR="83077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Date</a:t>
                      </a: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중요사항</a:t>
                      </a: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작성자</a:t>
                      </a: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비고</a:t>
                      </a: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381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1.0</a:t>
                      </a:r>
                    </a:p>
                  </a:txBody>
                  <a:tcPr marL="83077" marR="83077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13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5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/>
          <p:cNvSpPr/>
          <p:nvPr/>
        </p:nvSpPr>
        <p:spPr>
          <a:xfrm>
            <a:off x="1538288" y="785813"/>
            <a:ext cx="4248150" cy="564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62025" y="398463"/>
            <a:ext cx="360045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스토어 구매함</a:t>
            </a:r>
          </a:p>
        </p:txBody>
      </p:sp>
      <p:sp>
        <p:nvSpPr>
          <p:cNvPr id="54" name="TextBox 41"/>
          <p:cNvSpPr txBox="1">
            <a:spLocks noChangeArrowheads="1"/>
          </p:cNvSpPr>
          <p:nvPr/>
        </p:nvSpPr>
        <p:spPr bwMode="auto">
          <a:xfrm>
            <a:off x="7275513" y="4397375"/>
            <a:ext cx="1857375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1.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643063" y="1214438"/>
            <a:ext cx="28575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200" dirty="0">
                <a:latin typeface="+mj-ea"/>
                <a:ea typeface="+mj-ea"/>
              </a:rPr>
              <a:t>내가 구매한 상품 </a:t>
            </a:r>
            <a:r>
              <a:rPr lang="en-US" altLang="ko-KR" sz="1200" dirty="0">
                <a:latin typeface="+mj-ea"/>
                <a:ea typeface="+mj-ea"/>
              </a:rPr>
              <a:t>00</a:t>
            </a:r>
            <a:r>
              <a:rPr lang="ko-KR" altLang="en-US" sz="1200" dirty="0">
                <a:latin typeface="+mj-ea"/>
                <a:ea typeface="+mj-ea"/>
              </a:rPr>
              <a:t>건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1571625" y="1216025"/>
            <a:ext cx="4143375" cy="285750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TextBox 20"/>
          <p:cNvSpPr txBox="1">
            <a:spLocks noChangeArrowheads="1"/>
          </p:cNvSpPr>
          <p:nvPr/>
        </p:nvSpPr>
        <p:spPr bwMode="auto">
          <a:xfrm>
            <a:off x="5475288" y="400050"/>
            <a:ext cx="359886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홈 </a:t>
            </a:r>
            <a:r>
              <a:rPr kumimoji="0" lang="en-US" altLang="ko-KR" sz="800" b="0" dirty="0">
                <a:latin typeface="+mj-ea"/>
                <a:ea typeface="+mj-ea"/>
              </a:rPr>
              <a:t>&gt; </a:t>
            </a:r>
            <a:r>
              <a:rPr kumimoji="0" lang="ko-KR" altLang="en-US" sz="800" b="0" dirty="0" err="1">
                <a:latin typeface="+mj-ea"/>
                <a:ea typeface="+mj-ea"/>
              </a:rPr>
              <a:t>내정보</a:t>
            </a:r>
            <a:r>
              <a:rPr kumimoji="0" lang="en-US" altLang="ko-KR" sz="800" b="0" dirty="0">
                <a:latin typeface="+mj-ea"/>
                <a:ea typeface="+mj-ea"/>
              </a:rPr>
              <a:t> &gt; </a:t>
            </a:r>
            <a:r>
              <a:rPr kumimoji="0" lang="ko-KR" altLang="en-US" sz="800" b="0" dirty="0">
                <a:latin typeface="+mj-ea"/>
                <a:ea typeface="+mj-ea"/>
              </a:rPr>
              <a:t>스토어 구매함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714500" y="1643063"/>
            <a:ext cx="928688" cy="7143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ctr">
              <a:defRPr/>
            </a:pPr>
            <a:r>
              <a:rPr kumimoji="0"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이미지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1571625" y="2466975"/>
            <a:ext cx="4143375" cy="1588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86063" y="1714500"/>
            <a:ext cx="28575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200" dirty="0">
                <a:latin typeface="+mj-ea"/>
                <a:ea typeface="+mj-ea"/>
              </a:rPr>
              <a:t>브랜드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000" b="0" dirty="0" err="1">
                <a:latin typeface="+mj-ea"/>
                <a:ea typeface="+mj-ea"/>
              </a:rPr>
              <a:t>재품명</a:t>
            </a:r>
            <a:endParaRPr lang="en-US" altLang="ko-KR" sz="1000" b="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b="0" dirty="0">
                <a:latin typeface="+mj-ea"/>
                <a:ea typeface="+mj-ea"/>
              </a:rPr>
              <a:t>\5,000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714500" y="2609850"/>
            <a:ext cx="928688" cy="7143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ctr">
              <a:defRPr/>
            </a:pPr>
            <a:r>
              <a:rPr kumimoji="0"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이미지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1571625" y="3441700"/>
            <a:ext cx="4143375" cy="1588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1714500" y="3586163"/>
            <a:ext cx="928688" cy="7143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ctr">
              <a:defRPr/>
            </a:pPr>
            <a:r>
              <a:rPr kumimoji="0"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이미지</a:t>
            </a:r>
          </a:p>
        </p:txBody>
      </p:sp>
      <p:cxnSp>
        <p:nvCxnSpPr>
          <p:cNvPr id="64" name="직선 연결선 63"/>
          <p:cNvCxnSpPr/>
          <p:nvPr/>
        </p:nvCxnSpPr>
        <p:spPr>
          <a:xfrm>
            <a:off x="1571625" y="4395788"/>
            <a:ext cx="4143375" cy="1587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1714500" y="4514850"/>
            <a:ext cx="928688" cy="7143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ctr">
              <a:defRPr/>
            </a:pPr>
            <a:r>
              <a:rPr kumimoji="0"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이미지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1571625" y="5370513"/>
            <a:ext cx="4143375" cy="1587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1714500" y="5538788"/>
            <a:ext cx="928688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ctr">
              <a:defRPr/>
            </a:pPr>
            <a:r>
              <a:rPr kumimoji="0"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이미지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786063" y="2667000"/>
            <a:ext cx="28575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200" dirty="0">
                <a:latin typeface="+mj-ea"/>
                <a:ea typeface="+mj-ea"/>
              </a:rPr>
              <a:t>브랜드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000" b="0" dirty="0" err="1">
                <a:latin typeface="+mj-ea"/>
                <a:ea typeface="+mj-ea"/>
              </a:rPr>
              <a:t>재품명</a:t>
            </a:r>
            <a:endParaRPr lang="en-US" altLang="ko-KR" sz="1000" b="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b="0" dirty="0">
                <a:latin typeface="+mj-ea"/>
                <a:ea typeface="+mj-ea"/>
              </a:rPr>
              <a:t>\5,000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762250" y="3670300"/>
            <a:ext cx="28575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200" dirty="0">
                <a:latin typeface="+mj-ea"/>
                <a:ea typeface="+mj-ea"/>
              </a:rPr>
              <a:t>브랜드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000" b="0" dirty="0" err="1">
                <a:latin typeface="+mj-ea"/>
                <a:ea typeface="+mj-ea"/>
              </a:rPr>
              <a:t>재품명</a:t>
            </a:r>
            <a:endParaRPr lang="en-US" altLang="ko-KR" sz="1000" b="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b="0" dirty="0">
                <a:latin typeface="+mj-ea"/>
                <a:ea typeface="+mj-ea"/>
              </a:rPr>
              <a:t>\5,000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762250" y="4598988"/>
            <a:ext cx="2857500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200" dirty="0">
                <a:latin typeface="+mj-ea"/>
                <a:ea typeface="+mj-ea"/>
              </a:rPr>
              <a:t>브랜드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000" b="0" dirty="0" err="1">
                <a:latin typeface="+mj-ea"/>
                <a:ea typeface="+mj-ea"/>
              </a:rPr>
              <a:t>재품명</a:t>
            </a:r>
            <a:endParaRPr lang="en-US" altLang="ko-KR" sz="1000" b="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b="0" dirty="0">
                <a:latin typeface="+mj-ea"/>
                <a:ea typeface="+mj-ea"/>
              </a:rPr>
              <a:t>\5,000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762250" y="5538788"/>
            <a:ext cx="2857500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200" dirty="0">
                <a:latin typeface="+mj-ea"/>
                <a:ea typeface="+mj-ea"/>
              </a:rPr>
              <a:t>브랜드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000" b="0" dirty="0" err="1">
                <a:latin typeface="+mj-ea"/>
                <a:ea typeface="+mj-ea"/>
              </a:rPr>
              <a:t>재품명</a:t>
            </a:r>
            <a:endParaRPr lang="en-US" altLang="ko-KR" sz="1000" b="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b="0" dirty="0">
                <a:latin typeface="+mj-ea"/>
                <a:ea typeface="+mj-ea"/>
              </a:rPr>
              <a:t>\5,000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857625" y="1785938"/>
            <a:ext cx="18573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ko-KR" sz="1200" b="0" dirty="0">
                <a:latin typeface="+mj-ea"/>
                <a:ea typeface="+mj-ea"/>
              </a:rPr>
              <a:t>12. 6.15  17:09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857625" y="2857500"/>
            <a:ext cx="18573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ko-KR" sz="1200" b="0" dirty="0">
                <a:latin typeface="+mj-ea"/>
                <a:ea typeface="+mj-ea"/>
              </a:rPr>
              <a:t>12. 6.15  17:09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857625" y="3786188"/>
            <a:ext cx="18573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ko-KR" sz="1200" b="0" dirty="0">
                <a:latin typeface="+mj-ea"/>
                <a:ea typeface="+mj-ea"/>
              </a:rPr>
              <a:t>12. 6.15  17:09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857625" y="4714875"/>
            <a:ext cx="18573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ko-KR" sz="1200" b="0" dirty="0">
                <a:latin typeface="+mj-ea"/>
                <a:ea typeface="+mj-ea"/>
              </a:rPr>
              <a:t>12. 6.15  17:09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857625" y="5643563"/>
            <a:ext cx="18573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ko-KR" sz="1200" b="0" dirty="0">
                <a:latin typeface="+mj-ea"/>
                <a:ea typeface="+mj-ea"/>
              </a:rPr>
              <a:t>12. 6.15  17:09</a:t>
            </a:r>
            <a:endParaRPr lang="ko-KR" altLang="en-US" sz="1000" b="0" dirty="0">
              <a:latin typeface="+mj-ea"/>
              <a:ea typeface="+mj-ea"/>
            </a:endParaRPr>
          </a:p>
        </p:txBody>
      </p:sp>
      <p:grpSp>
        <p:nvGrpSpPr>
          <p:cNvPr id="62491" name="그룹 21"/>
          <p:cNvGrpSpPr>
            <a:grpSpLocks/>
          </p:cNvGrpSpPr>
          <p:nvPr/>
        </p:nvGrpSpPr>
        <p:grpSpPr bwMode="auto">
          <a:xfrm>
            <a:off x="4286250" y="1785938"/>
            <a:ext cx="500063" cy="246062"/>
            <a:chOff x="1995488" y="1785938"/>
            <a:chExt cx="500062" cy="246062"/>
          </a:xfrm>
        </p:grpSpPr>
        <p:sp>
          <p:nvSpPr>
            <p:cNvPr id="100" name="타원 99"/>
            <p:cNvSpPr/>
            <p:nvPr/>
          </p:nvSpPr>
          <p:spPr bwMode="auto">
            <a:xfrm>
              <a:off x="2043113" y="1844675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03" name="TextBox 102"/>
            <p:cNvSpPr txBox="1"/>
            <p:nvPr/>
          </p:nvSpPr>
          <p:spPr bwMode="auto">
            <a:xfrm>
              <a:off x="1995488" y="1785938"/>
              <a:ext cx="500062" cy="2460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4" name="TextBox 41"/>
          <p:cNvSpPr txBox="1">
            <a:spLocks noChangeArrowheads="1"/>
          </p:cNvSpPr>
          <p:nvPr/>
        </p:nvSpPr>
        <p:spPr bwMode="auto">
          <a:xfrm>
            <a:off x="7275513" y="4395788"/>
            <a:ext cx="18684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1. </a:t>
            </a:r>
            <a:r>
              <a:rPr lang="ko-KR" altLang="en-US" sz="900" b="0" dirty="0">
                <a:latin typeface="+mj-ea"/>
                <a:ea typeface="+mj-ea"/>
              </a:rPr>
              <a:t>리스트 </a:t>
            </a:r>
            <a:r>
              <a:rPr lang="en-US" altLang="ko-KR" sz="900" b="0" dirty="0">
                <a:latin typeface="+mj-ea"/>
                <a:ea typeface="+mj-ea"/>
              </a:rPr>
              <a:t>20</a:t>
            </a:r>
            <a:r>
              <a:rPr lang="ko-KR" altLang="en-US" sz="900" b="0" dirty="0">
                <a:latin typeface="+mj-ea"/>
                <a:ea typeface="+mj-ea"/>
              </a:rPr>
              <a:t>개씩 노출</a:t>
            </a:r>
            <a:r>
              <a:rPr lang="en-US" altLang="ko-KR" sz="900" b="0" dirty="0">
                <a:latin typeface="+mj-ea"/>
                <a:ea typeface="+mj-ea"/>
              </a:rPr>
              <a:t> </a:t>
            </a: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  (</a:t>
            </a:r>
            <a:r>
              <a:rPr lang="ko-KR" altLang="en-US" sz="900" b="0" dirty="0" err="1">
                <a:latin typeface="+mj-ea"/>
                <a:ea typeface="+mj-ea"/>
              </a:rPr>
              <a:t>더보기</a:t>
            </a:r>
            <a:r>
              <a:rPr lang="ko-KR" altLang="en-US" sz="900" b="0" dirty="0">
                <a:latin typeface="+mj-ea"/>
                <a:ea typeface="+mj-ea"/>
              </a:rPr>
              <a:t> </a:t>
            </a:r>
            <a:r>
              <a:rPr lang="en-US" altLang="ko-KR" sz="900" b="0" dirty="0">
                <a:latin typeface="+mj-ea"/>
                <a:ea typeface="+mj-ea"/>
              </a:rPr>
              <a:t>&gt; 20</a:t>
            </a:r>
            <a:r>
              <a:rPr lang="ko-KR" altLang="en-US" sz="900" b="0" dirty="0">
                <a:latin typeface="+mj-ea"/>
                <a:ea typeface="+mj-ea"/>
              </a:rPr>
              <a:t>개씩 추가</a:t>
            </a:r>
            <a:r>
              <a:rPr lang="en-US" altLang="ko-KR" sz="900" b="0" dirty="0">
                <a:latin typeface="+mj-ea"/>
                <a:ea typeface="+mj-ea"/>
              </a:rPr>
              <a:t>)</a:t>
            </a:r>
          </a:p>
        </p:txBody>
      </p:sp>
      <p:sp>
        <p:nvSpPr>
          <p:cNvPr id="45" name="TextBox 41"/>
          <p:cNvSpPr txBox="1">
            <a:spLocks noChangeArrowheads="1"/>
          </p:cNvSpPr>
          <p:nvPr/>
        </p:nvSpPr>
        <p:spPr bwMode="auto">
          <a:xfrm>
            <a:off x="7286625" y="857250"/>
            <a:ext cx="18573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1. </a:t>
            </a:r>
            <a:r>
              <a:rPr lang="ko-KR" altLang="en-US" sz="900" b="0" dirty="0">
                <a:latin typeface="+mj-ea"/>
                <a:ea typeface="+mj-ea"/>
              </a:rPr>
              <a:t>편집 </a:t>
            </a:r>
            <a:r>
              <a:rPr lang="en-US" altLang="ko-KR" sz="900" b="0" dirty="0">
                <a:latin typeface="+mj-ea"/>
                <a:ea typeface="+mj-ea"/>
              </a:rPr>
              <a:t>&gt; </a:t>
            </a:r>
            <a:r>
              <a:rPr lang="ko-KR" altLang="en-US" sz="900" b="0" dirty="0">
                <a:latin typeface="+mj-ea"/>
                <a:ea typeface="+mj-ea"/>
              </a:rPr>
              <a:t>리스트 앞에 선택기능</a:t>
            </a: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   </a:t>
            </a:r>
            <a:r>
              <a:rPr lang="ko-KR" altLang="en-US" sz="900" b="0" dirty="0">
                <a:latin typeface="+mj-ea"/>
                <a:ea typeface="+mj-ea"/>
              </a:rPr>
              <a:t>활성화</a:t>
            </a: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2. </a:t>
            </a:r>
            <a:r>
              <a:rPr lang="ko-KR" altLang="en-US" sz="900" b="0" dirty="0">
                <a:latin typeface="+mj-ea"/>
                <a:ea typeface="+mj-ea"/>
              </a:rPr>
              <a:t>리스트 </a:t>
            </a:r>
            <a:r>
              <a:rPr lang="ko-KR" altLang="en-US" sz="900" b="0" dirty="0" err="1">
                <a:latin typeface="+mj-ea"/>
                <a:ea typeface="+mj-ea"/>
              </a:rPr>
              <a:t>선택시</a:t>
            </a:r>
            <a:r>
              <a:rPr lang="ko-KR" altLang="en-US" sz="900" b="0" dirty="0">
                <a:latin typeface="+mj-ea"/>
                <a:ea typeface="+mj-ea"/>
              </a:rPr>
              <a:t> </a:t>
            </a:r>
            <a:r>
              <a:rPr lang="en-US" altLang="ko-KR" sz="900" b="0" dirty="0">
                <a:latin typeface="+mj-ea"/>
                <a:ea typeface="+mj-ea"/>
              </a:rPr>
              <a:t>&gt; ‘</a:t>
            </a:r>
            <a:r>
              <a:rPr lang="ko-KR" altLang="en-US" sz="900" b="0" dirty="0">
                <a:latin typeface="+mj-ea"/>
                <a:ea typeface="+mj-ea"/>
              </a:rPr>
              <a:t>삭제</a:t>
            </a:r>
            <a:r>
              <a:rPr lang="en-US" altLang="ko-KR" sz="900" b="0" dirty="0">
                <a:latin typeface="+mj-ea"/>
                <a:ea typeface="+mj-ea"/>
              </a:rPr>
              <a:t>’</a:t>
            </a:r>
            <a:r>
              <a:rPr lang="ko-KR" altLang="en-US" sz="900" b="0" dirty="0">
                <a:latin typeface="+mj-ea"/>
                <a:ea typeface="+mj-ea"/>
              </a:rPr>
              <a:t>버튼</a:t>
            </a: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   </a:t>
            </a:r>
            <a:r>
              <a:rPr lang="ko-KR" altLang="en-US" sz="900" b="0" dirty="0">
                <a:latin typeface="+mj-ea"/>
                <a:ea typeface="+mj-ea"/>
              </a:rPr>
              <a:t>으로 변경</a:t>
            </a: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3. </a:t>
            </a:r>
            <a:r>
              <a:rPr lang="ko-KR" altLang="en-US" sz="900" b="0" dirty="0" err="1">
                <a:latin typeface="+mj-ea"/>
                <a:ea typeface="+mj-ea"/>
              </a:rPr>
              <a:t>구매일시</a:t>
            </a: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900" b="0" dirty="0">
              <a:latin typeface="+mj-ea"/>
              <a:ea typeface="+mj-ea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608138" y="1976438"/>
            <a:ext cx="142875" cy="142875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6132513" y="868363"/>
            <a:ext cx="571500" cy="21431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0" dirty="0">
                <a:solidFill>
                  <a:schemeClr val="tx1"/>
                </a:solidFill>
              </a:rPr>
              <a:t>삭제</a:t>
            </a:r>
          </a:p>
        </p:txBody>
      </p:sp>
      <p:cxnSp>
        <p:nvCxnSpPr>
          <p:cNvPr id="55" name="꺾인 연결선 54"/>
          <p:cNvCxnSpPr>
            <a:stCxn id="51" idx="2"/>
            <a:endCxn id="52" idx="0"/>
          </p:cNvCxnSpPr>
          <p:nvPr/>
        </p:nvCxnSpPr>
        <p:spPr>
          <a:xfrm rot="5400000">
            <a:off x="3100387" y="-317499"/>
            <a:ext cx="873125" cy="3714750"/>
          </a:xfrm>
          <a:prstGeom prst="bentConnector3">
            <a:avLst>
              <a:gd name="adj1" fmla="val 55441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52" idx="4"/>
            <a:endCxn id="53" idx="2"/>
          </p:cNvCxnSpPr>
          <p:nvPr/>
        </p:nvCxnSpPr>
        <p:spPr>
          <a:xfrm rot="5400000" flipH="1" flipV="1">
            <a:off x="3530600" y="-768350"/>
            <a:ext cx="1036638" cy="4738688"/>
          </a:xfrm>
          <a:prstGeom prst="bentConnector3">
            <a:avLst>
              <a:gd name="adj1" fmla="val -27804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498" name="그룹 21"/>
          <p:cNvGrpSpPr>
            <a:grpSpLocks/>
          </p:cNvGrpSpPr>
          <p:nvPr/>
        </p:nvGrpSpPr>
        <p:grpSpPr bwMode="auto">
          <a:xfrm>
            <a:off x="6000750" y="857250"/>
            <a:ext cx="500063" cy="246063"/>
            <a:chOff x="1995488" y="1785938"/>
            <a:chExt cx="500062" cy="246062"/>
          </a:xfrm>
        </p:grpSpPr>
        <p:sp>
          <p:nvSpPr>
            <p:cNvPr id="61" name="타원 60"/>
            <p:cNvSpPr/>
            <p:nvPr/>
          </p:nvSpPr>
          <p:spPr bwMode="auto">
            <a:xfrm>
              <a:off x="2043113" y="1844676"/>
              <a:ext cx="142875" cy="1428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62" name="TextBox 61"/>
            <p:cNvSpPr txBox="1"/>
            <p:nvPr/>
          </p:nvSpPr>
          <p:spPr bwMode="auto">
            <a:xfrm>
              <a:off x="1995488" y="1785938"/>
              <a:ext cx="500062" cy="2460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571625" y="785813"/>
            <a:ext cx="4214813" cy="3698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스토어 구매내역</a:t>
            </a:r>
            <a:endParaRPr lang="ko-KR" altLang="en-US" sz="1400" b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62500" name="그룹 40"/>
          <p:cNvGrpSpPr>
            <a:grpSpLocks/>
          </p:cNvGrpSpPr>
          <p:nvPr/>
        </p:nvGrpSpPr>
        <p:grpSpPr bwMode="auto">
          <a:xfrm>
            <a:off x="1666875" y="833438"/>
            <a:ext cx="881063" cy="246062"/>
            <a:chOff x="3214678" y="2694776"/>
            <a:chExt cx="881006" cy="246221"/>
          </a:xfrm>
        </p:grpSpPr>
        <p:sp>
          <p:nvSpPr>
            <p:cNvPr id="70" name="오각형 69"/>
            <p:cNvSpPr/>
            <p:nvPr/>
          </p:nvSpPr>
          <p:spPr>
            <a:xfrm rot="10800000">
              <a:off x="3214678" y="2713838"/>
              <a:ext cx="571463" cy="214450"/>
            </a:xfrm>
            <a:prstGeom prst="homePlat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309922" y="2694776"/>
              <a:ext cx="785762" cy="24622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뒤로</a:t>
              </a:r>
            </a:p>
          </p:txBody>
        </p:sp>
      </p:grpSp>
      <p:sp>
        <p:nvSpPr>
          <p:cNvPr id="47" name="모서리가 둥근 직사각형 46"/>
          <p:cNvSpPr/>
          <p:nvPr/>
        </p:nvSpPr>
        <p:spPr>
          <a:xfrm>
            <a:off x="5214938" y="857250"/>
            <a:ext cx="571500" cy="21431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0" dirty="0">
                <a:solidFill>
                  <a:schemeClr val="tx1"/>
                </a:solidFill>
              </a:rPr>
              <a:t>편집</a:t>
            </a:r>
          </a:p>
        </p:txBody>
      </p:sp>
      <p:grpSp>
        <p:nvGrpSpPr>
          <p:cNvPr id="62502" name="그룹 21"/>
          <p:cNvGrpSpPr>
            <a:grpSpLocks/>
          </p:cNvGrpSpPr>
          <p:nvPr/>
        </p:nvGrpSpPr>
        <p:grpSpPr bwMode="auto">
          <a:xfrm>
            <a:off x="5143500" y="857250"/>
            <a:ext cx="500063" cy="246063"/>
            <a:chOff x="1995488" y="1785938"/>
            <a:chExt cx="500062" cy="246062"/>
          </a:xfrm>
        </p:grpSpPr>
        <p:sp>
          <p:nvSpPr>
            <p:cNvPr id="49" name="타원 48"/>
            <p:cNvSpPr/>
            <p:nvPr/>
          </p:nvSpPr>
          <p:spPr bwMode="auto">
            <a:xfrm>
              <a:off x="2043113" y="1844676"/>
              <a:ext cx="142875" cy="1428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51" name="TextBox 50"/>
            <p:cNvSpPr txBox="1"/>
            <p:nvPr/>
          </p:nvSpPr>
          <p:spPr bwMode="auto">
            <a:xfrm>
              <a:off x="1995488" y="1785938"/>
              <a:ext cx="500062" cy="2460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72" name="표 71"/>
          <p:cNvGraphicFramePr>
            <a:graphicFrameLocks noGrp="1"/>
          </p:cNvGraphicFramePr>
          <p:nvPr/>
        </p:nvGraphicFramePr>
        <p:xfrm>
          <a:off x="1571625" y="6000750"/>
          <a:ext cx="4225925" cy="428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185"/>
                <a:gridCol w="845185"/>
                <a:gridCol w="845185"/>
                <a:gridCol w="845185"/>
                <a:gridCol w="845185"/>
              </a:tblGrid>
              <a:tr h="428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PR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리스트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스토어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가이드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내정보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설정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/>
          <p:cNvSpPr/>
          <p:nvPr/>
        </p:nvSpPr>
        <p:spPr>
          <a:xfrm>
            <a:off x="1538288" y="785813"/>
            <a:ext cx="4248150" cy="564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4" name="TextBox 41"/>
          <p:cNvSpPr txBox="1">
            <a:spLocks noChangeArrowheads="1"/>
          </p:cNvSpPr>
          <p:nvPr/>
        </p:nvSpPr>
        <p:spPr bwMode="auto">
          <a:xfrm>
            <a:off x="7286625" y="857250"/>
            <a:ext cx="1857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1. </a:t>
            </a:r>
            <a:r>
              <a:rPr lang="ko-KR" altLang="en-US" sz="900" b="0" dirty="0">
                <a:latin typeface="+mj-ea"/>
                <a:ea typeface="+mj-ea"/>
              </a:rPr>
              <a:t>신규 광고 알림 </a:t>
            </a:r>
            <a:r>
              <a:rPr lang="en-US" altLang="ko-KR" sz="900" b="0" dirty="0">
                <a:latin typeface="+mj-ea"/>
                <a:ea typeface="+mj-ea"/>
              </a:rPr>
              <a:t>: on / off</a:t>
            </a:r>
          </a:p>
          <a:p>
            <a:pPr marL="342900" indent="-342900">
              <a:defRPr/>
            </a:pPr>
            <a:endParaRPr lang="en-US" altLang="ko-KR" sz="900" b="0" dirty="0">
              <a:latin typeface="+mj-ea"/>
              <a:ea typeface="+mj-ea"/>
            </a:endParaRPr>
          </a:p>
        </p:txBody>
      </p:sp>
      <p:sp>
        <p:nvSpPr>
          <p:cNvPr id="54" name="TextBox 41"/>
          <p:cNvSpPr txBox="1">
            <a:spLocks noChangeArrowheads="1"/>
          </p:cNvSpPr>
          <p:nvPr/>
        </p:nvSpPr>
        <p:spPr bwMode="auto">
          <a:xfrm>
            <a:off x="7275513" y="4397375"/>
            <a:ext cx="1857375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1. </a:t>
            </a:r>
          </a:p>
        </p:txBody>
      </p:sp>
      <p:graphicFrame>
        <p:nvGraphicFramePr>
          <p:cNvPr id="76" name="표 75"/>
          <p:cNvGraphicFramePr>
            <a:graphicFrameLocks noGrp="1"/>
          </p:cNvGraphicFramePr>
          <p:nvPr/>
        </p:nvGraphicFramePr>
        <p:xfrm>
          <a:off x="1785938" y="1571625"/>
          <a:ext cx="3857625" cy="2000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57625"/>
              </a:tblGrid>
              <a:tr h="4028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00000</a:t>
                      </a:r>
                      <a:r>
                        <a:rPr lang="ko-KR" altLang="en-US" sz="1000" b="1" dirty="0" smtClean="0"/>
                        <a:t>님</a:t>
                      </a:r>
                      <a:r>
                        <a:rPr lang="en-US" altLang="ko-KR" sz="1000" dirty="0" smtClean="0"/>
                        <a:t> 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로그아웃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비밀번호변경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탈퇴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7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공지사항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이벤트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업데이트 등 서비스 정보 알림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8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도움말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서비스 이용에 관한 도움말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8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신규 광고 알림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새로운 리뷰에 대한 알림 설정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8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버전정보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어플리케이션 버전 정보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9" name="갈매기형 수장 78"/>
          <p:cNvSpPr/>
          <p:nvPr/>
        </p:nvSpPr>
        <p:spPr>
          <a:xfrm>
            <a:off x="5465763" y="2500313"/>
            <a:ext cx="71437" cy="142875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갈매기형 수장 38"/>
          <p:cNvSpPr/>
          <p:nvPr/>
        </p:nvSpPr>
        <p:spPr>
          <a:xfrm>
            <a:off x="5465763" y="2071688"/>
            <a:ext cx="71437" cy="142875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71625" y="1214438"/>
            <a:ext cx="28575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200" dirty="0">
                <a:latin typeface="+mj-ea"/>
                <a:ea typeface="+mj-ea"/>
              </a:rPr>
              <a:t>기본정보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71625" y="3857625"/>
            <a:ext cx="28575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200" dirty="0">
                <a:latin typeface="+mj-ea"/>
                <a:ea typeface="+mj-ea"/>
              </a:rPr>
              <a:t>고객문의</a:t>
            </a:r>
            <a:endParaRPr lang="ko-KR" altLang="en-US" sz="1000" b="0" dirty="0">
              <a:latin typeface="+mj-ea"/>
              <a:ea typeface="+mj-ea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1785938" y="4143375"/>
          <a:ext cx="3857625" cy="571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6062"/>
                <a:gridCol w="1071563"/>
              </a:tblGrid>
              <a:tr h="2857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이메일</a:t>
                      </a:r>
                      <a:r>
                        <a:rPr lang="ko-KR" altLang="en-US" sz="1000" dirty="0" smtClean="0"/>
                        <a:t> 발송</a:t>
                      </a:r>
                      <a:endParaRPr lang="ko-KR" altLang="en-US" sz="1000" dirty="0"/>
                    </a:p>
                  </a:txBody>
                  <a:tcPr marL="91439" marR="9143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/>
                    </a:p>
                  </a:txBody>
                  <a:tcPr marL="91439" marR="9143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전화      </a:t>
                      </a:r>
                      <a:r>
                        <a:rPr lang="en-US" altLang="ko-KR" sz="1000" dirty="0" smtClean="0"/>
                        <a:t>(15887-3358)</a:t>
                      </a:r>
                      <a:endParaRPr lang="ko-KR" altLang="en-US" sz="1000" dirty="0"/>
                    </a:p>
                  </a:txBody>
                  <a:tcPr marL="91439" marR="9143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91439" marR="9143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1571625" y="4786313"/>
            <a:ext cx="28575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200" dirty="0">
                <a:latin typeface="+mj-ea"/>
                <a:ea typeface="+mj-ea"/>
              </a:rPr>
              <a:t>광고 문의</a:t>
            </a:r>
            <a:endParaRPr lang="ko-KR" altLang="en-US" sz="1000" b="0" dirty="0">
              <a:latin typeface="+mj-ea"/>
              <a:ea typeface="+mj-ea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1785938" y="5143500"/>
          <a:ext cx="3857625" cy="571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6062"/>
                <a:gridCol w="1071563"/>
              </a:tblGrid>
              <a:tr h="2857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이베일</a:t>
                      </a:r>
                      <a:r>
                        <a:rPr lang="ko-KR" altLang="en-US" sz="1000" dirty="0" smtClean="0"/>
                        <a:t> 발송</a:t>
                      </a:r>
                      <a:endParaRPr lang="ko-KR" altLang="en-US" sz="1000" dirty="0"/>
                    </a:p>
                  </a:txBody>
                  <a:tcPr marL="91439" marR="9143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/>
                    </a:p>
                  </a:txBody>
                  <a:tcPr marL="91439" marR="9143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전화      </a:t>
                      </a:r>
                      <a:r>
                        <a:rPr lang="en-US" altLang="ko-KR" sz="1000" dirty="0" smtClean="0"/>
                        <a:t>(1588-3358)</a:t>
                      </a:r>
                      <a:endParaRPr lang="ko-KR" altLang="en-US" sz="1000" dirty="0"/>
                    </a:p>
                  </a:txBody>
                  <a:tcPr marL="91439" marR="9143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91439" marR="9143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2" name="갈매기형 수장 51"/>
          <p:cNvSpPr/>
          <p:nvPr/>
        </p:nvSpPr>
        <p:spPr>
          <a:xfrm>
            <a:off x="5429250" y="4214813"/>
            <a:ext cx="71438" cy="142875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갈매기형 수장 52"/>
          <p:cNvSpPr/>
          <p:nvPr/>
        </p:nvSpPr>
        <p:spPr>
          <a:xfrm>
            <a:off x="5429250" y="4500563"/>
            <a:ext cx="71438" cy="142875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갈매기형 수장 54"/>
          <p:cNvSpPr/>
          <p:nvPr/>
        </p:nvSpPr>
        <p:spPr>
          <a:xfrm>
            <a:off x="5441950" y="5214938"/>
            <a:ext cx="71438" cy="142875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갈매기형 수장 55"/>
          <p:cNvSpPr/>
          <p:nvPr/>
        </p:nvSpPr>
        <p:spPr>
          <a:xfrm>
            <a:off x="5440363" y="5500688"/>
            <a:ext cx="71437" cy="142875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갈매기형 수장 58"/>
          <p:cNvSpPr/>
          <p:nvPr/>
        </p:nvSpPr>
        <p:spPr>
          <a:xfrm>
            <a:off x="5464175" y="3297238"/>
            <a:ext cx="71438" cy="142875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갈매기형 수장 62"/>
          <p:cNvSpPr/>
          <p:nvPr/>
        </p:nvSpPr>
        <p:spPr>
          <a:xfrm>
            <a:off x="5453063" y="1703388"/>
            <a:ext cx="71437" cy="142875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TextBox 20"/>
          <p:cNvSpPr txBox="1">
            <a:spLocks noChangeArrowheads="1"/>
          </p:cNvSpPr>
          <p:nvPr/>
        </p:nvSpPr>
        <p:spPr bwMode="auto">
          <a:xfrm>
            <a:off x="5475288" y="400050"/>
            <a:ext cx="359886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홈 </a:t>
            </a:r>
            <a:r>
              <a:rPr kumimoji="0" lang="en-US" altLang="ko-KR" sz="800" b="0" dirty="0">
                <a:latin typeface="+mj-ea"/>
                <a:ea typeface="+mj-ea"/>
              </a:rPr>
              <a:t>&gt; </a:t>
            </a:r>
            <a:r>
              <a:rPr kumimoji="0" lang="ko-KR" altLang="en-US" sz="800" b="0" dirty="0">
                <a:latin typeface="+mj-ea"/>
                <a:ea typeface="+mj-ea"/>
              </a:rPr>
              <a:t>설정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62025" y="398463"/>
            <a:ext cx="360045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설정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571625" y="785813"/>
            <a:ext cx="4214813" cy="3698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설정</a:t>
            </a:r>
            <a:endParaRPr lang="ko-KR" altLang="en-US" sz="1400" b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63543" name="Picture 89" descr="C:\Documents and Settings\Administrator\바탕 화면\이동욱 이사님\ThankQ 디자인_20120727\setup\thankq_mypage_setup.jpg"/>
          <p:cNvPicPr>
            <a:picLocks noChangeAspect="1" noChangeArrowheads="1"/>
          </p:cNvPicPr>
          <p:nvPr/>
        </p:nvPicPr>
        <p:blipFill>
          <a:blip r:embed="rId3" cstate="print"/>
          <a:srcRect l="70660" t="36481" r="4340" b="59566"/>
          <a:stretch>
            <a:fillRect/>
          </a:stretch>
        </p:blipFill>
        <p:spPr bwMode="auto">
          <a:xfrm>
            <a:off x="4857750" y="2857500"/>
            <a:ext cx="642938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" name="모서리가 둥근 직사각형 71"/>
          <p:cNvSpPr/>
          <p:nvPr/>
        </p:nvSpPr>
        <p:spPr>
          <a:xfrm>
            <a:off x="1606550" y="844550"/>
            <a:ext cx="1036638" cy="250825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0" dirty="0"/>
              <a:t>BI</a:t>
            </a:r>
            <a:endParaRPr lang="ko-KR" altLang="en-US" sz="1000" b="0" dirty="0"/>
          </a:p>
        </p:txBody>
      </p:sp>
      <p:graphicFrame>
        <p:nvGraphicFramePr>
          <p:cNvPr id="73" name="표 72"/>
          <p:cNvGraphicFramePr>
            <a:graphicFrameLocks noGrp="1"/>
          </p:cNvGraphicFramePr>
          <p:nvPr/>
        </p:nvGraphicFramePr>
        <p:xfrm>
          <a:off x="1571625" y="6000750"/>
          <a:ext cx="4225925" cy="428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185"/>
                <a:gridCol w="845185"/>
                <a:gridCol w="845185"/>
                <a:gridCol w="845185"/>
                <a:gridCol w="845185"/>
              </a:tblGrid>
              <a:tr h="428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PR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리스트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스토어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가이드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</a:rPr>
                        <a:t>내정보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설정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pSp>
        <p:nvGrpSpPr>
          <p:cNvPr id="63559" name="그룹 21"/>
          <p:cNvGrpSpPr>
            <a:grpSpLocks/>
          </p:cNvGrpSpPr>
          <p:nvPr/>
        </p:nvGrpSpPr>
        <p:grpSpPr bwMode="auto">
          <a:xfrm>
            <a:off x="4714875" y="2819400"/>
            <a:ext cx="500063" cy="246063"/>
            <a:chOff x="1995488" y="1785938"/>
            <a:chExt cx="500062" cy="246062"/>
          </a:xfrm>
        </p:grpSpPr>
        <p:sp>
          <p:nvSpPr>
            <p:cNvPr id="69" name="타원 68"/>
            <p:cNvSpPr/>
            <p:nvPr/>
          </p:nvSpPr>
          <p:spPr bwMode="auto">
            <a:xfrm>
              <a:off x="2043113" y="1844676"/>
              <a:ext cx="142875" cy="1428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70" name="TextBox 69"/>
            <p:cNvSpPr txBox="1"/>
            <p:nvPr/>
          </p:nvSpPr>
          <p:spPr bwMode="auto">
            <a:xfrm>
              <a:off x="1995488" y="1785938"/>
              <a:ext cx="500062" cy="2460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/>
          <p:cNvSpPr/>
          <p:nvPr/>
        </p:nvSpPr>
        <p:spPr>
          <a:xfrm>
            <a:off x="1538288" y="785813"/>
            <a:ext cx="4248150" cy="564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4" name="TextBox 41"/>
          <p:cNvSpPr txBox="1">
            <a:spLocks noChangeArrowheads="1"/>
          </p:cNvSpPr>
          <p:nvPr/>
        </p:nvSpPr>
        <p:spPr bwMode="auto">
          <a:xfrm>
            <a:off x="7286625" y="857250"/>
            <a:ext cx="1857375" cy="244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1. </a:t>
            </a:r>
            <a:r>
              <a:rPr lang="ko-KR" altLang="en-US" sz="900" b="0" dirty="0">
                <a:latin typeface="+mj-ea"/>
                <a:ea typeface="+mj-ea"/>
              </a:rPr>
              <a:t>로그아웃 </a:t>
            </a:r>
            <a:r>
              <a:rPr lang="en-US" altLang="ko-KR" sz="900" b="0" dirty="0">
                <a:latin typeface="+mj-ea"/>
                <a:ea typeface="+mj-ea"/>
              </a:rPr>
              <a:t>&gt; </a:t>
            </a:r>
            <a:r>
              <a:rPr lang="ko-KR" altLang="en-US" sz="900" b="0" dirty="0">
                <a:latin typeface="+mj-ea"/>
                <a:ea typeface="+mj-ea"/>
              </a:rPr>
              <a:t>로그인 창으로</a:t>
            </a: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  </a:t>
            </a:r>
            <a:r>
              <a:rPr lang="ko-KR" altLang="en-US" sz="900" b="0" dirty="0">
                <a:latin typeface="+mj-ea"/>
                <a:ea typeface="+mj-ea"/>
              </a:rPr>
              <a:t>이동</a:t>
            </a: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2. </a:t>
            </a:r>
            <a:r>
              <a:rPr lang="ko-KR" altLang="en-US" sz="900" b="0" dirty="0">
                <a:latin typeface="+mj-ea"/>
                <a:ea typeface="+mj-ea"/>
              </a:rPr>
              <a:t>비밀번호 변경</a:t>
            </a: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 -</a:t>
            </a:r>
            <a:r>
              <a:rPr lang="ko-KR" altLang="en-US" sz="900" b="0" dirty="0">
                <a:latin typeface="+mj-ea"/>
                <a:ea typeface="+mj-ea"/>
              </a:rPr>
              <a:t>현재 사용하시는 비밀번호를 입력해 주세요</a:t>
            </a:r>
            <a:r>
              <a:rPr lang="en-US" altLang="ko-KR" sz="900" b="0" dirty="0">
                <a:latin typeface="+mj-ea"/>
                <a:ea typeface="+mj-ea"/>
              </a:rPr>
              <a:t>.</a:t>
            </a: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 -</a:t>
            </a:r>
            <a:r>
              <a:rPr lang="ko-KR" altLang="en-US" sz="900" b="0" dirty="0">
                <a:latin typeface="+mj-ea"/>
                <a:ea typeface="+mj-ea"/>
              </a:rPr>
              <a:t>변경할 비밀번호를 입력해 주세요</a:t>
            </a:r>
            <a:r>
              <a:rPr lang="en-US" altLang="ko-KR" sz="900" b="0" dirty="0">
                <a:latin typeface="+mj-ea"/>
                <a:ea typeface="+mj-ea"/>
              </a:rPr>
              <a:t>.</a:t>
            </a: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 -</a:t>
            </a:r>
            <a:r>
              <a:rPr lang="ko-KR" altLang="en-US" sz="900" b="0" dirty="0">
                <a:latin typeface="+mj-ea"/>
                <a:ea typeface="+mj-ea"/>
              </a:rPr>
              <a:t>변경할 </a:t>
            </a:r>
            <a:r>
              <a:rPr lang="ko-KR" altLang="en-US" sz="900" b="0" dirty="0" err="1">
                <a:latin typeface="+mj-ea"/>
                <a:ea typeface="+mj-ea"/>
              </a:rPr>
              <a:t>비빌번호를</a:t>
            </a:r>
            <a:r>
              <a:rPr lang="ko-KR" altLang="en-US" sz="900" b="0" dirty="0">
                <a:latin typeface="+mj-ea"/>
                <a:ea typeface="+mj-ea"/>
              </a:rPr>
              <a:t> 다시 입력해 주세요</a:t>
            </a:r>
            <a:r>
              <a:rPr lang="en-US" altLang="ko-KR" sz="900" b="0" dirty="0">
                <a:latin typeface="+mj-ea"/>
                <a:ea typeface="+mj-ea"/>
              </a:rPr>
              <a:t>.</a:t>
            </a: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        [</a:t>
            </a:r>
            <a:r>
              <a:rPr lang="ko-KR" altLang="en-US" sz="900" b="0" dirty="0">
                <a:latin typeface="+mj-ea"/>
                <a:ea typeface="+mj-ea"/>
              </a:rPr>
              <a:t>변경하기</a:t>
            </a:r>
            <a:r>
              <a:rPr lang="en-US" altLang="ko-KR" sz="900" b="0" dirty="0">
                <a:latin typeface="+mj-ea"/>
                <a:ea typeface="+mj-ea"/>
              </a:rPr>
              <a:t>] [</a:t>
            </a:r>
            <a:r>
              <a:rPr lang="ko-KR" altLang="en-US" sz="900" b="0" dirty="0">
                <a:latin typeface="+mj-ea"/>
                <a:ea typeface="+mj-ea"/>
              </a:rPr>
              <a:t>취소</a:t>
            </a:r>
            <a:r>
              <a:rPr lang="en-US" altLang="ko-KR" sz="900" b="0" dirty="0">
                <a:latin typeface="+mj-ea"/>
                <a:ea typeface="+mj-ea"/>
              </a:rPr>
              <a:t>]</a:t>
            </a:r>
          </a:p>
          <a:p>
            <a:pPr marL="342900" indent="-342900">
              <a:defRPr/>
            </a:pP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3. </a:t>
            </a:r>
            <a:r>
              <a:rPr lang="ko-KR" altLang="en-US" sz="900" b="0" dirty="0">
                <a:latin typeface="+mj-ea"/>
                <a:ea typeface="+mj-ea"/>
              </a:rPr>
              <a:t>탈퇴</a:t>
            </a: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  -</a:t>
            </a:r>
            <a:r>
              <a:rPr lang="ko-KR" altLang="en-US" sz="900" b="0" dirty="0">
                <a:latin typeface="+mj-ea"/>
                <a:ea typeface="+mj-ea"/>
              </a:rPr>
              <a:t>정말 탈퇴 하시겠습니까</a:t>
            </a:r>
            <a:r>
              <a:rPr lang="en-US" altLang="ko-KR" sz="900" b="0" dirty="0">
                <a:latin typeface="+mj-ea"/>
                <a:ea typeface="+mj-ea"/>
              </a:rPr>
              <a:t>?</a:t>
            </a:r>
          </a:p>
          <a:p>
            <a:pPr marL="342900" indent="-342900">
              <a:defRPr/>
            </a:pPr>
            <a:r>
              <a:rPr lang="ko-KR" altLang="en-US" sz="900" b="0" dirty="0">
                <a:latin typeface="+mj-ea"/>
                <a:ea typeface="+mj-ea"/>
              </a:rPr>
              <a:t> </a:t>
            </a:r>
            <a:r>
              <a:rPr lang="ko-KR" altLang="en-US" sz="900" b="0" dirty="0" err="1">
                <a:latin typeface="+mj-ea"/>
                <a:ea typeface="+mj-ea"/>
              </a:rPr>
              <a:t>탈퇴시</a:t>
            </a:r>
            <a:r>
              <a:rPr lang="ko-KR" altLang="en-US" sz="900" b="0" dirty="0">
                <a:latin typeface="+mj-ea"/>
                <a:ea typeface="+mj-ea"/>
              </a:rPr>
              <a:t> 회원님의 정보와 적립금</a:t>
            </a: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 </a:t>
            </a:r>
            <a:r>
              <a:rPr lang="ko-KR" altLang="en-US" sz="900" b="0" dirty="0">
                <a:latin typeface="+mj-ea"/>
                <a:ea typeface="+mj-ea"/>
              </a:rPr>
              <a:t>은 모두 소멸됩니다</a:t>
            </a:r>
            <a:r>
              <a:rPr lang="en-US" altLang="ko-KR" sz="900" b="0" dirty="0">
                <a:latin typeface="+mj-ea"/>
                <a:ea typeface="+mj-ea"/>
              </a:rPr>
              <a:t>.</a:t>
            </a: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         [</a:t>
            </a:r>
            <a:r>
              <a:rPr lang="ko-KR" altLang="en-US" sz="900" b="0" dirty="0">
                <a:latin typeface="+mj-ea"/>
                <a:ea typeface="+mj-ea"/>
              </a:rPr>
              <a:t>확인</a:t>
            </a:r>
            <a:r>
              <a:rPr lang="en-US" altLang="ko-KR" sz="900" b="0" dirty="0">
                <a:latin typeface="+mj-ea"/>
                <a:ea typeface="+mj-ea"/>
              </a:rPr>
              <a:t>] [</a:t>
            </a:r>
            <a:r>
              <a:rPr lang="ko-KR" altLang="en-US" sz="900" b="0" dirty="0">
                <a:latin typeface="+mj-ea"/>
                <a:ea typeface="+mj-ea"/>
              </a:rPr>
              <a:t>취소</a:t>
            </a:r>
            <a:r>
              <a:rPr lang="en-US" altLang="ko-KR" sz="900" b="0" dirty="0">
                <a:latin typeface="+mj-ea"/>
                <a:ea typeface="+mj-ea"/>
              </a:rPr>
              <a:t>]</a:t>
            </a:r>
          </a:p>
        </p:txBody>
      </p:sp>
      <p:sp>
        <p:nvSpPr>
          <p:cNvPr id="54" name="TextBox 41"/>
          <p:cNvSpPr txBox="1">
            <a:spLocks noChangeArrowheads="1"/>
          </p:cNvSpPr>
          <p:nvPr/>
        </p:nvSpPr>
        <p:spPr bwMode="auto">
          <a:xfrm>
            <a:off x="7275513" y="4397375"/>
            <a:ext cx="1857375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1. </a:t>
            </a:r>
          </a:p>
        </p:txBody>
      </p:sp>
      <p:graphicFrame>
        <p:nvGraphicFramePr>
          <p:cNvPr id="76" name="표 75"/>
          <p:cNvGraphicFramePr>
            <a:graphicFrameLocks noGrp="1"/>
          </p:cNvGraphicFramePr>
          <p:nvPr/>
        </p:nvGraphicFramePr>
        <p:xfrm>
          <a:off x="1785938" y="1357313"/>
          <a:ext cx="3857625" cy="1406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57625"/>
              </a:tblGrid>
              <a:tr h="4780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로그아웃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09" marB="457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3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비밀번호 변경</a:t>
                      </a:r>
                      <a:endParaRPr lang="ko-KR" altLang="en-US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09" marB="457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0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탈퇴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45709" marB="457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9" name="갈매기형 수장 78"/>
          <p:cNvSpPr/>
          <p:nvPr/>
        </p:nvSpPr>
        <p:spPr>
          <a:xfrm>
            <a:off x="5465763" y="2428875"/>
            <a:ext cx="71437" cy="142875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갈매기형 수장 38"/>
          <p:cNvSpPr/>
          <p:nvPr/>
        </p:nvSpPr>
        <p:spPr>
          <a:xfrm>
            <a:off x="5465763" y="2000250"/>
            <a:ext cx="71437" cy="142875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갈매기형 수장 62"/>
          <p:cNvSpPr/>
          <p:nvPr/>
        </p:nvSpPr>
        <p:spPr>
          <a:xfrm>
            <a:off x="5453063" y="1489075"/>
            <a:ext cx="71437" cy="142875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TextBox 20"/>
          <p:cNvSpPr txBox="1">
            <a:spLocks noChangeArrowheads="1"/>
          </p:cNvSpPr>
          <p:nvPr/>
        </p:nvSpPr>
        <p:spPr bwMode="auto">
          <a:xfrm>
            <a:off x="5475288" y="400050"/>
            <a:ext cx="359886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홈 </a:t>
            </a:r>
            <a:r>
              <a:rPr kumimoji="0" lang="en-US" altLang="ko-KR" sz="800" b="0" dirty="0">
                <a:latin typeface="+mj-ea"/>
                <a:ea typeface="+mj-ea"/>
              </a:rPr>
              <a:t>&gt; </a:t>
            </a:r>
            <a:r>
              <a:rPr kumimoji="0" lang="ko-KR" altLang="en-US" sz="800" b="0" dirty="0">
                <a:latin typeface="+mj-ea"/>
                <a:ea typeface="+mj-ea"/>
              </a:rPr>
              <a:t>설정 </a:t>
            </a:r>
            <a:r>
              <a:rPr kumimoji="0" lang="en-US" altLang="ko-KR" sz="800" b="0" dirty="0">
                <a:latin typeface="+mj-ea"/>
                <a:ea typeface="+mj-ea"/>
              </a:rPr>
              <a:t>&gt; </a:t>
            </a:r>
            <a:r>
              <a:rPr kumimoji="0" lang="ko-KR" altLang="en-US" sz="800" b="0" dirty="0">
                <a:latin typeface="+mj-ea"/>
                <a:ea typeface="+mj-ea"/>
              </a:rPr>
              <a:t>계정정보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62025" y="398463"/>
            <a:ext cx="360045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계정정보</a:t>
            </a:r>
          </a:p>
        </p:txBody>
      </p:sp>
      <p:grpSp>
        <p:nvGrpSpPr>
          <p:cNvPr id="64532" name="그룹 21"/>
          <p:cNvGrpSpPr>
            <a:grpSpLocks/>
          </p:cNvGrpSpPr>
          <p:nvPr/>
        </p:nvGrpSpPr>
        <p:grpSpPr bwMode="auto">
          <a:xfrm>
            <a:off x="1654175" y="1468438"/>
            <a:ext cx="500063" cy="246062"/>
            <a:chOff x="1995488" y="1785938"/>
            <a:chExt cx="500062" cy="246062"/>
          </a:xfrm>
        </p:grpSpPr>
        <p:sp>
          <p:nvSpPr>
            <p:cNvPr id="58" name="타원 57"/>
            <p:cNvSpPr/>
            <p:nvPr/>
          </p:nvSpPr>
          <p:spPr bwMode="auto">
            <a:xfrm>
              <a:off x="2043113" y="1844675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64" name="TextBox 63"/>
            <p:cNvSpPr txBox="1"/>
            <p:nvPr/>
          </p:nvSpPr>
          <p:spPr bwMode="auto">
            <a:xfrm>
              <a:off x="1995488" y="1785938"/>
              <a:ext cx="500062" cy="2460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4533" name="그룹 21"/>
          <p:cNvGrpSpPr>
            <a:grpSpLocks/>
          </p:cNvGrpSpPr>
          <p:nvPr/>
        </p:nvGrpSpPr>
        <p:grpSpPr bwMode="auto">
          <a:xfrm>
            <a:off x="1643063" y="1928813"/>
            <a:ext cx="500062" cy="246062"/>
            <a:chOff x="1995488" y="1785938"/>
            <a:chExt cx="500062" cy="246062"/>
          </a:xfrm>
        </p:grpSpPr>
        <p:sp>
          <p:nvSpPr>
            <p:cNvPr id="51" name="타원 50"/>
            <p:cNvSpPr/>
            <p:nvPr/>
          </p:nvSpPr>
          <p:spPr bwMode="auto">
            <a:xfrm>
              <a:off x="2043113" y="1844675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57" name="TextBox 56"/>
            <p:cNvSpPr txBox="1"/>
            <p:nvPr/>
          </p:nvSpPr>
          <p:spPr bwMode="auto">
            <a:xfrm>
              <a:off x="1995488" y="1785938"/>
              <a:ext cx="500062" cy="2460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4534" name="그룹 21"/>
          <p:cNvGrpSpPr>
            <a:grpSpLocks/>
          </p:cNvGrpSpPr>
          <p:nvPr/>
        </p:nvGrpSpPr>
        <p:grpSpPr bwMode="auto">
          <a:xfrm>
            <a:off x="1643063" y="2381250"/>
            <a:ext cx="500062" cy="246063"/>
            <a:chOff x="1995488" y="1785938"/>
            <a:chExt cx="500062" cy="246062"/>
          </a:xfrm>
        </p:grpSpPr>
        <p:sp>
          <p:nvSpPr>
            <p:cNvPr id="61" name="타원 60"/>
            <p:cNvSpPr/>
            <p:nvPr/>
          </p:nvSpPr>
          <p:spPr bwMode="auto">
            <a:xfrm>
              <a:off x="2043113" y="1844676"/>
              <a:ext cx="142875" cy="1428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62" name="TextBox 61"/>
            <p:cNvSpPr txBox="1"/>
            <p:nvPr/>
          </p:nvSpPr>
          <p:spPr bwMode="auto">
            <a:xfrm>
              <a:off x="1995488" y="1785938"/>
              <a:ext cx="500062" cy="2460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571625" y="785813"/>
            <a:ext cx="4214813" cy="3698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계정정보</a:t>
            </a:r>
            <a:endParaRPr lang="ko-KR" altLang="en-US" sz="1400" b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64536" name="그룹 40"/>
          <p:cNvGrpSpPr>
            <a:grpSpLocks/>
          </p:cNvGrpSpPr>
          <p:nvPr/>
        </p:nvGrpSpPr>
        <p:grpSpPr bwMode="auto">
          <a:xfrm>
            <a:off x="1666875" y="833438"/>
            <a:ext cx="881063" cy="246062"/>
            <a:chOff x="3214678" y="2694776"/>
            <a:chExt cx="881006" cy="246221"/>
          </a:xfrm>
        </p:grpSpPr>
        <p:sp>
          <p:nvSpPr>
            <p:cNvPr id="37" name="오각형 36"/>
            <p:cNvSpPr/>
            <p:nvPr/>
          </p:nvSpPr>
          <p:spPr>
            <a:xfrm rot="10800000">
              <a:off x="3214678" y="2713838"/>
              <a:ext cx="571463" cy="214450"/>
            </a:xfrm>
            <a:prstGeom prst="homePlat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309922" y="2694776"/>
              <a:ext cx="785762" cy="24622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뒤로</a:t>
              </a:r>
            </a:p>
          </p:txBody>
        </p:sp>
      </p:grp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1571625" y="6000750"/>
          <a:ext cx="4225925" cy="428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185"/>
                <a:gridCol w="845185"/>
                <a:gridCol w="845185"/>
                <a:gridCol w="845185"/>
                <a:gridCol w="845185"/>
              </a:tblGrid>
              <a:tr h="428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PR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리스트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스토어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가이드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</a:rPr>
                        <a:t>내정보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설정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/>
          <p:cNvSpPr/>
          <p:nvPr/>
        </p:nvSpPr>
        <p:spPr>
          <a:xfrm>
            <a:off x="1538288" y="785813"/>
            <a:ext cx="4248150" cy="564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4" name="TextBox 41"/>
          <p:cNvSpPr txBox="1">
            <a:spLocks noChangeArrowheads="1"/>
          </p:cNvSpPr>
          <p:nvPr/>
        </p:nvSpPr>
        <p:spPr bwMode="auto">
          <a:xfrm>
            <a:off x="7275513" y="4397375"/>
            <a:ext cx="1857375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1. </a:t>
            </a:r>
          </a:p>
        </p:txBody>
      </p:sp>
      <p:sp>
        <p:nvSpPr>
          <p:cNvPr id="46" name="TextBox 20"/>
          <p:cNvSpPr txBox="1">
            <a:spLocks noChangeArrowheads="1"/>
          </p:cNvSpPr>
          <p:nvPr/>
        </p:nvSpPr>
        <p:spPr bwMode="auto">
          <a:xfrm>
            <a:off x="5475288" y="400050"/>
            <a:ext cx="359886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홈 </a:t>
            </a:r>
            <a:r>
              <a:rPr kumimoji="0" lang="en-US" altLang="ko-KR" sz="800" b="0" dirty="0">
                <a:latin typeface="+mj-ea"/>
                <a:ea typeface="+mj-ea"/>
              </a:rPr>
              <a:t>&gt; </a:t>
            </a:r>
            <a:r>
              <a:rPr kumimoji="0" lang="ko-KR" altLang="en-US" sz="800" b="0" dirty="0">
                <a:latin typeface="+mj-ea"/>
                <a:ea typeface="+mj-ea"/>
              </a:rPr>
              <a:t>설정 </a:t>
            </a:r>
            <a:r>
              <a:rPr kumimoji="0" lang="en-US" altLang="ko-KR" sz="800" b="0" dirty="0">
                <a:latin typeface="+mj-ea"/>
                <a:ea typeface="+mj-ea"/>
              </a:rPr>
              <a:t>&gt; </a:t>
            </a:r>
            <a:r>
              <a:rPr kumimoji="0" lang="ko-KR" altLang="en-US" sz="800" b="0" dirty="0">
                <a:latin typeface="+mj-ea"/>
                <a:ea typeface="+mj-ea"/>
              </a:rPr>
              <a:t>공지사항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62025" y="398463"/>
            <a:ext cx="360045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공지사항</a:t>
            </a:r>
          </a:p>
        </p:txBody>
      </p: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1571625" y="1214438"/>
          <a:ext cx="4214813" cy="46037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4813"/>
              </a:tblGrid>
              <a:tr h="4603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제목                                                          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39" marR="9143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^</a:t>
                      </a:r>
                      <a:r>
                        <a:rPr lang="en-US" altLang="ko-KR" sz="1000" b="1" baseline="0" dirty="0" smtClean="0"/>
                        <a:t> </a:t>
                      </a:r>
                      <a:r>
                        <a:rPr lang="ko-KR" altLang="en-US" sz="1000" b="1" dirty="0" smtClean="0"/>
                        <a:t>제목</a:t>
                      </a:r>
                      <a:endParaRPr lang="ko-KR" altLang="en-US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39" marR="9143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내용</a:t>
                      </a:r>
                      <a:endParaRPr lang="ko-KR" altLang="en-US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39" marR="9143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제목</a:t>
                      </a:r>
                      <a:endParaRPr lang="ko-KR" altLang="en-US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39" marR="9143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제목</a:t>
                      </a:r>
                      <a:endParaRPr lang="ko-KR" altLang="en-US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39" marR="9143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제목</a:t>
                      </a:r>
                      <a:endParaRPr lang="ko-KR" altLang="en-US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39" marR="9143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91439" marR="9143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제목</a:t>
                      </a:r>
                      <a:endParaRPr lang="ko-KR" altLang="en-US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39" marR="9143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3929063" y="1319213"/>
            <a:ext cx="18573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ko-KR" sz="1200" b="0" dirty="0">
                <a:latin typeface="+mj-ea"/>
                <a:ea typeface="+mj-ea"/>
              </a:rPr>
              <a:t>12. 6.15  17:09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29063" y="1785938"/>
            <a:ext cx="18573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ko-KR" sz="1200" b="0" dirty="0">
                <a:latin typeface="+mj-ea"/>
                <a:ea typeface="+mj-ea"/>
              </a:rPr>
              <a:t>12. 6.15  17:09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929063" y="3643313"/>
            <a:ext cx="18573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ko-KR" sz="1200" b="0" dirty="0">
                <a:latin typeface="+mj-ea"/>
                <a:ea typeface="+mj-ea"/>
              </a:rPr>
              <a:t>12. 6.15  17:09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929063" y="4057650"/>
            <a:ext cx="18573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ko-KR" sz="1200" b="0" dirty="0">
                <a:latin typeface="+mj-ea"/>
                <a:ea typeface="+mj-ea"/>
              </a:rPr>
              <a:t>12. 6.15  17:09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29063" y="4524375"/>
            <a:ext cx="18573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ko-KR" sz="1200" b="0" dirty="0">
                <a:latin typeface="+mj-ea"/>
                <a:ea typeface="+mj-ea"/>
              </a:rPr>
              <a:t>12. 6.15  17:09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929063" y="5000625"/>
            <a:ext cx="18573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ko-KR" sz="1200" b="0" dirty="0">
                <a:latin typeface="+mj-ea"/>
                <a:ea typeface="+mj-ea"/>
              </a:rPr>
              <a:t>12. 6.15  17:09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75" name="TextBox 41"/>
          <p:cNvSpPr txBox="1">
            <a:spLocks noChangeArrowheads="1"/>
          </p:cNvSpPr>
          <p:nvPr/>
        </p:nvSpPr>
        <p:spPr bwMode="auto">
          <a:xfrm>
            <a:off x="7286625" y="857250"/>
            <a:ext cx="1857375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1. </a:t>
            </a:r>
            <a:r>
              <a:rPr lang="ko-KR" altLang="en-US" sz="900" b="0" dirty="0">
                <a:latin typeface="+mj-ea"/>
                <a:ea typeface="+mj-ea"/>
              </a:rPr>
              <a:t>항목 </a:t>
            </a:r>
            <a:r>
              <a:rPr lang="ko-KR" altLang="en-US" sz="900" b="0" dirty="0" err="1">
                <a:latin typeface="+mj-ea"/>
                <a:ea typeface="+mj-ea"/>
              </a:rPr>
              <a:t>선택시</a:t>
            </a:r>
            <a:r>
              <a:rPr lang="ko-KR" altLang="en-US" sz="900" b="0" dirty="0">
                <a:latin typeface="+mj-ea"/>
                <a:ea typeface="+mj-ea"/>
              </a:rPr>
              <a:t> 세부내용 하단에 </a:t>
            </a: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ko-KR" altLang="en-US" sz="900" b="0" dirty="0">
                <a:latin typeface="+mj-ea"/>
                <a:ea typeface="+mj-ea"/>
              </a:rPr>
              <a:t>   표시 </a:t>
            </a:r>
            <a:r>
              <a:rPr lang="en-US" altLang="ko-KR" sz="900" b="0" dirty="0">
                <a:latin typeface="+mj-ea"/>
                <a:ea typeface="+mj-ea"/>
              </a:rPr>
              <a:t>(</a:t>
            </a:r>
            <a:r>
              <a:rPr lang="ko-KR" altLang="en-US" sz="900" b="0" dirty="0">
                <a:latin typeface="+mj-ea"/>
                <a:ea typeface="+mj-ea"/>
              </a:rPr>
              <a:t>재 </a:t>
            </a:r>
            <a:r>
              <a:rPr lang="ko-KR" altLang="en-US" sz="900" b="0" dirty="0" err="1">
                <a:latin typeface="+mj-ea"/>
                <a:ea typeface="+mj-ea"/>
              </a:rPr>
              <a:t>선택시</a:t>
            </a:r>
            <a:r>
              <a:rPr lang="ko-KR" altLang="en-US" sz="900" b="0" dirty="0">
                <a:latin typeface="+mj-ea"/>
                <a:ea typeface="+mj-ea"/>
              </a:rPr>
              <a:t> 닫힘</a:t>
            </a:r>
            <a:r>
              <a:rPr lang="en-US" altLang="ko-KR" sz="900" b="0" dirty="0">
                <a:latin typeface="+mj-ea"/>
                <a:ea typeface="+mj-ea"/>
              </a:rPr>
              <a:t>)</a:t>
            </a: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  (</a:t>
            </a:r>
            <a:r>
              <a:rPr lang="ko-KR" altLang="en-US" sz="900" b="0" dirty="0">
                <a:latin typeface="+mj-ea"/>
                <a:ea typeface="+mj-ea"/>
              </a:rPr>
              <a:t>열림</a:t>
            </a:r>
            <a:r>
              <a:rPr lang="en-US" altLang="ko-KR" sz="900" b="0" dirty="0">
                <a:latin typeface="+mj-ea"/>
                <a:ea typeface="+mj-ea"/>
              </a:rPr>
              <a:t>, </a:t>
            </a:r>
            <a:r>
              <a:rPr lang="ko-KR" altLang="en-US" sz="900" b="0" dirty="0">
                <a:latin typeface="+mj-ea"/>
                <a:ea typeface="+mj-ea"/>
              </a:rPr>
              <a:t>닫힘 아이콘</a:t>
            </a:r>
            <a:r>
              <a:rPr lang="en-US" altLang="ko-KR" sz="900" b="0" dirty="0">
                <a:latin typeface="+mj-ea"/>
                <a:ea typeface="+mj-ea"/>
              </a:rPr>
              <a:t>)</a:t>
            </a:r>
          </a:p>
          <a:p>
            <a:pPr marL="342900" indent="-342900">
              <a:buFontTx/>
              <a:buAutoNum type="arabicPeriod"/>
              <a:defRPr/>
            </a:pP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2. </a:t>
            </a:r>
            <a:r>
              <a:rPr lang="ko-KR" altLang="en-US" sz="900" b="0" dirty="0">
                <a:latin typeface="+mj-ea"/>
                <a:ea typeface="+mj-ea"/>
              </a:rPr>
              <a:t>일시</a:t>
            </a: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* </a:t>
            </a:r>
            <a:r>
              <a:rPr lang="ko-KR" altLang="en-US" sz="900" b="0" dirty="0">
                <a:latin typeface="+mj-ea"/>
                <a:ea typeface="+mj-ea"/>
              </a:rPr>
              <a:t>상위노출 </a:t>
            </a:r>
            <a:r>
              <a:rPr lang="ko-KR" altLang="en-US" sz="900" b="0" dirty="0" err="1">
                <a:latin typeface="+mj-ea"/>
                <a:ea typeface="+mj-ea"/>
              </a:rPr>
              <a:t>공지글은</a:t>
            </a:r>
            <a:r>
              <a:rPr lang="ko-KR" altLang="en-US" sz="900" b="0" dirty="0">
                <a:latin typeface="+mj-ea"/>
                <a:ea typeface="+mj-ea"/>
              </a:rPr>
              <a:t> 리스트</a:t>
            </a: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ko-KR" altLang="en-US" sz="900" b="0" dirty="0">
                <a:latin typeface="+mj-ea"/>
                <a:ea typeface="+mj-ea"/>
              </a:rPr>
              <a:t>   </a:t>
            </a:r>
            <a:r>
              <a:rPr lang="ko-KR" altLang="en-US" sz="900" b="0" dirty="0" err="1">
                <a:latin typeface="+mj-ea"/>
                <a:ea typeface="+mj-ea"/>
              </a:rPr>
              <a:t>최상단에</a:t>
            </a:r>
            <a:r>
              <a:rPr lang="ko-KR" altLang="en-US" sz="900" b="0" dirty="0">
                <a:latin typeface="+mj-ea"/>
                <a:ea typeface="+mj-ea"/>
              </a:rPr>
              <a:t> 표시 </a:t>
            </a:r>
            <a:r>
              <a:rPr lang="en-US" altLang="ko-KR" sz="900" b="0" dirty="0">
                <a:latin typeface="+mj-ea"/>
                <a:ea typeface="+mj-ea"/>
              </a:rPr>
              <a:t>(</a:t>
            </a:r>
            <a:r>
              <a:rPr lang="ko-KR" altLang="en-US" sz="900" b="0" dirty="0">
                <a:latin typeface="+mj-ea"/>
                <a:ea typeface="+mj-ea"/>
              </a:rPr>
              <a:t>별도색상</a:t>
            </a:r>
            <a:r>
              <a:rPr lang="en-US" altLang="ko-KR" sz="900" b="0" dirty="0">
                <a:latin typeface="+mj-ea"/>
                <a:ea typeface="+mj-ea"/>
              </a:rPr>
              <a:t>)</a:t>
            </a:r>
          </a:p>
          <a:p>
            <a:pPr marL="342900" indent="-342900">
              <a:defRPr/>
            </a:pPr>
            <a:endParaRPr lang="en-US" altLang="ko-KR" sz="900" b="0" dirty="0">
              <a:latin typeface="+mj-ea"/>
              <a:ea typeface="+mj-ea"/>
            </a:endParaRPr>
          </a:p>
        </p:txBody>
      </p:sp>
      <p:sp>
        <p:nvSpPr>
          <p:cNvPr id="32" name="TextBox 41"/>
          <p:cNvSpPr txBox="1">
            <a:spLocks noChangeArrowheads="1"/>
          </p:cNvSpPr>
          <p:nvPr/>
        </p:nvSpPr>
        <p:spPr bwMode="auto">
          <a:xfrm>
            <a:off x="7275513" y="4395788"/>
            <a:ext cx="18684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1. </a:t>
            </a:r>
            <a:r>
              <a:rPr lang="ko-KR" altLang="en-US" sz="900" b="0" dirty="0">
                <a:latin typeface="+mj-ea"/>
                <a:ea typeface="+mj-ea"/>
              </a:rPr>
              <a:t>리스트 </a:t>
            </a:r>
            <a:r>
              <a:rPr lang="en-US" altLang="ko-KR" sz="900" b="0" dirty="0">
                <a:latin typeface="+mj-ea"/>
                <a:ea typeface="+mj-ea"/>
              </a:rPr>
              <a:t>20</a:t>
            </a:r>
            <a:r>
              <a:rPr lang="ko-KR" altLang="en-US" sz="900" b="0" dirty="0">
                <a:latin typeface="+mj-ea"/>
                <a:ea typeface="+mj-ea"/>
              </a:rPr>
              <a:t>개씩 노출</a:t>
            </a:r>
            <a:r>
              <a:rPr lang="en-US" altLang="ko-KR" sz="900" b="0" dirty="0">
                <a:latin typeface="+mj-ea"/>
                <a:ea typeface="+mj-ea"/>
              </a:rPr>
              <a:t> </a:t>
            </a: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  (</a:t>
            </a:r>
            <a:r>
              <a:rPr lang="ko-KR" altLang="en-US" sz="900" b="0" dirty="0" err="1">
                <a:latin typeface="+mj-ea"/>
                <a:ea typeface="+mj-ea"/>
              </a:rPr>
              <a:t>더보기</a:t>
            </a:r>
            <a:r>
              <a:rPr lang="ko-KR" altLang="en-US" sz="900" b="0" dirty="0">
                <a:latin typeface="+mj-ea"/>
                <a:ea typeface="+mj-ea"/>
              </a:rPr>
              <a:t> </a:t>
            </a:r>
            <a:r>
              <a:rPr lang="en-US" altLang="ko-KR" sz="900" b="0" dirty="0">
                <a:latin typeface="+mj-ea"/>
                <a:ea typeface="+mj-ea"/>
              </a:rPr>
              <a:t>&gt; 20</a:t>
            </a:r>
            <a:r>
              <a:rPr lang="ko-KR" altLang="en-US" sz="900" b="0" dirty="0">
                <a:latin typeface="+mj-ea"/>
                <a:ea typeface="+mj-ea"/>
              </a:rPr>
              <a:t>개씩 추가</a:t>
            </a:r>
            <a:r>
              <a:rPr lang="en-US" altLang="ko-KR" sz="900" b="0" dirty="0">
                <a:latin typeface="+mj-ea"/>
                <a:ea typeface="+mj-ea"/>
              </a:rPr>
              <a:t>)</a:t>
            </a:r>
          </a:p>
        </p:txBody>
      </p:sp>
      <p:grpSp>
        <p:nvGrpSpPr>
          <p:cNvPr id="65570" name="그룹 21"/>
          <p:cNvGrpSpPr>
            <a:grpSpLocks/>
          </p:cNvGrpSpPr>
          <p:nvPr/>
        </p:nvGrpSpPr>
        <p:grpSpPr bwMode="auto">
          <a:xfrm>
            <a:off x="1428750" y="1754188"/>
            <a:ext cx="500063" cy="246062"/>
            <a:chOff x="1995488" y="1785938"/>
            <a:chExt cx="500062" cy="246062"/>
          </a:xfrm>
        </p:grpSpPr>
        <p:sp>
          <p:nvSpPr>
            <p:cNvPr id="35" name="타원 34"/>
            <p:cNvSpPr/>
            <p:nvPr/>
          </p:nvSpPr>
          <p:spPr bwMode="auto">
            <a:xfrm>
              <a:off x="2043113" y="1844675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6" name="TextBox 35"/>
            <p:cNvSpPr txBox="1"/>
            <p:nvPr/>
          </p:nvSpPr>
          <p:spPr bwMode="auto">
            <a:xfrm>
              <a:off x="1995488" y="1785938"/>
              <a:ext cx="500062" cy="2460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5571" name="그룹 21"/>
          <p:cNvGrpSpPr>
            <a:grpSpLocks/>
          </p:cNvGrpSpPr>
          <p:nvPr/>
        </p:nvGrpSpPr>
        <p:grpSpPr bwMode="auto">
          <a:xfrm>
            <a:off x="4429125" y="1785938"/>
            <a:ext cx="500063" cy="246062"/>
            <a:chOff x="1995488" y="1785938"/>
            <a:chExt cx="500062" cy="246062"/>
          </a:xfrm>
        </p:grpSpPr>
        <p:sp>
          <p:nvSpPr>
            <p:cNvPr id="39" name="타원 38"/>
            <p:cNvSpPr/>
            <p:nvPr/>
          </p:nvSpPr>
          <p:spPr bwMode="auto">
            <a:xfrm>
              <a:off x="2043113" y="1844675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0" name="TextBox 39"/>
            <p:cNvSpPr txBox="1"/>
            <p:nvPr/>
          </p:nvSpPr>
          <p:spPr bwMode="auto">
            <a:xfrm>
              <a:off x="1995488" y="1785938"/>
              <a:ext cx="500062" cy="2460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571625" y="785813"/>
            <a:ext cx="4214813" cy="3698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공지사항</a:t>
            </a:r>
            <a:endParaRPr lang="ko-KR" altLang="en-US" sz="1400" b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65573" name="그룹 40"/>
          <p:cNvGrpSpPr>
            <a:grpSpLocks/>
          </p:cNvGrpSpPr>
          <p:nvPr/>
        </p:nvGrpSpPr>
        <p:grpSpPr bwMode="auto">
          <a:xfrm>
            <a:off x="1666875" y="833438"/>
            <a:ext cx="881063" cy="246062"/>
            <a:chOff x="3214678" y="2694776"/>
            <a:chExt cx="881006" cy="246221"/>
          </a:xfrm>
        </p:grpSpPr>
        <p:sp>
          <p:nvSpPr>
            <p:cNvPr id="42" name="오각형 41"/>
            <p:cNvSpPr/>
            <p:nvPr/>
          </p:nvSpPr>
          <p:spPr>
            <a:xfrm rot="10800000">
              <a:off x="3214678" y="2713838"/>
              <a:ext cx="571463" cy="214450"/>
            </a:xfrm>
            <a:prstGeom prst="homePlat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09922" y="2694776"/>
              <a:ext cx="785762" cy="24622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뒤로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929063" y="5429250"/>
            <a:ext cx="18573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ko-KR" sz="1200" b="0" dirty="0">
                <a:latin typeface="+mj-ea"/>
                <a:ea typeface="+mj-ea"/>
              </a:rPr>
              <a:t>12. 6.15  17:09</a:t>
            </a:r>
            <a:endParaRPr lang="ko-KR" altLang="en-US" sz="1000" b="0" dirty="0">
              <a:latin typeface="+mj-ea"/>
              <a:ea typeface="+mj-ea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1571625" y="6000750"/>
          <a:ext cx="4225925" cy="428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185"/>
                <a:gridCol w="845185"/>
                <a:gridCol w="845185"/>
                <a:gridCol w="845185"/>
                <a:gridCol w="845185"/>
              </a:tblGrid>
              <a:tr h="428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PR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리스트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스토어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가이드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</a:rPr>
                        <a:t>내정보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설정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/>
          <p:cNvSpPr/>
          <p:nvPr/>
        </p:nvSpPr>
        <p:spPr>
          <a:xfrm>
            <a:off x="1538288" y="785813"/>
            <a:ext cx="4248150" cy="564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4" name="TextBox 41"/>
          <p:cNvSpPr txBox="1">
            <a:spLocks noChangeArrowheads="1"/>
          </p:cNvSpPr>
          <p:nvPr/>
        </p:nvSpPr>
        <p:spPr bwMode="auto">
          <a:xfrm>
            <a:off x="7275513" y="4397375"/>
            <a:ext cx="1857375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1. </a:t>
            </a:r>
          </a:p>
        </p:txBody>
      </p:sp>
      <p:sp>
        <p:nvSpPr>
          <p:cNvPr id="46" name="TextBox 20"/>
          <p:cNvSpPr txBox="1">
            <a:spLocks noChangeArrowheads="1"/>
          </p:cNvSpPr>
          <p:nvPr/>
        </p:nvSpPr>
        <p:spPr bwMode="auto">
          <a:xfrm>
            <a:off x="5475288" y="400050"/>
            <a:ext cx="359886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홈 </a:t>
            </a:r>
            <a:r>
              <a:rPr kumimoji="0" lang="en-US" altLang="ko-KR" sz="800" b="0" dirty="0">
                <a:latin typeface="+mj-ea"/>
                <a:ea typeface="+mj-ea"/>
              </a:rPr>
              <a:t>&gt; </a:t>
            </a:r>
            <a:r>
              <a:rPr kumimoji="0" lang="ko-KR" altLang="en-US" sz="800" b="0" dirty="0">
                <a:latin typeface="+mj-ea"/>
                <a:ea typeface="+mj-ea"/>
              </a:rPr>
              <a:t>설정 </a:t>
            </a:r>
            <a:r>
              <a:rPr kumimoji="0" lang="en-US" altLang="ko-KR" sz="800" b="0" dirty="0">
                <a:latin typeface="+mj-ea"/>
                <a:ea typeface="+mj-ea"/>
              </a:rPr>
              <a:t>&gt; </a:t>
            </a:r>
            <a:r>
              <a:rPr kumimoji="0" lang="ko-KR" altLang="en-US" sz="800" b="0" dirty="0">
                <a:latin typeface="+mj-ea"/>
                <a:ea typeface="+mj-ea"/>
              </a:rPr>
              <a:t>도움말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62025" y="398463"/>
            <a:ext cx="360045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도움말</a:t>
            </a:r>
          </a:p>
        </p:txBody>
      </p: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1571625" y="1214438"/>
          <a:ext cx="4214813" cy="46037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4813"/>
              </a:tblGrid>
              <a:tr h="4603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제목                                          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39" marR="9143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^</a:t>
                      </a:r>
                      <a:r>
                        <a:rPr lang="en-US" altLang="ko-KR" sz="1000" b="1" baseline="0" dirty="0" smtClean="0"/>
                        <a:t> </a:t>
                      </a:r>
                      <a:r>
                        <a:rPr lang="ko-KR" altLang="en-US" sz="1000" b="1" dirty="0" smtClean="0"/>
                        <a:t>제목</a:t>
                      </a:r>
                      <a:endParaRPr lang="ko-KR" altLang="en-US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39" marR="9143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내용</a:t>
                      </a:r>
                      <a:endParaRPr lang="ko-KR" altLang="en-US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39" marR="9143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제목</a:t>
                      </a:r>
                      <a:endParaRPr lang="ko-KR" altLang="en-US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39" marR="9143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제목</a:t>
                      </a:r>
                      <a:endParaRPr lang="ko-KR" altLang="en-US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39" marR="9143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제목</a:t>
                      </a:r>
                      <a:endParaRPr lang="ko-KR" altLang="en-US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39" marR="9143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91439" marR="9143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제목</a:t>
                      </a:r>
                      <a:endParaRPr lang="ko-KR" altLang="en-US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39" marR="9143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5" name="TextBox 41"/>
          <p:cNvSpPr txBox="1">
            <a:spLocks noChangeArrowheads="1"/>
          </p:cNvSpPr>
          <p:nvPr/>
        </p:nvSpPr>
        <p:spPr bwMode="auto">
          <a:xfrm>
            <a:off x="7286625" y="857250"/>
            <a:ext cx="1857375" cy="106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1. </a:t>
            </a:r>
            <a:r>
              <a:rPr lang="ko-KR" altLang="en-US" sz="900" b="0" dirty="0">
                <a:latin typeface="+mj-ea"/>
                <a:ea typeface="+mj-ea"/>
              </a:rPr>
              <a:t>항목 </a:t>
            </a:r>
            <a:r>
              <a:rPr lang="ko-KR" altLang="en-US" sz="900" b="0" dirty="0" err="1">
                <a:latin typeface="+mj-ea"/>
                <a:ea typeface="+mj-ea"/>
              </a:rPr>
              <a:t>선택시</a:t>
            </a:r>
            <a:r>
              <a:rPr lang="ko-KR" altLang="en-US" sz="900" b="0" dirty="0">
                <a:latin typeface="+mj-ea"/>
                <a:ea typeface="+mj-ea"/>
              </a:rPr>
              <a:t> 세부내용 하단에 </a:t>
            </a: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ko-KR" altLang="en-US" sz="900" b="0" dirty="0">
                <a:latin typeface="+mj-ea"/>
                <a:ea typeface="+mj-ea"/>
              </a:rPr>
              <a:t>   표시 </a:t>
            </a:r>
            <a:r>
              <a:rPr lang="en-US" altLang="ko-KR" sz="900" b="0" dirty="0">
                <a:latin typeface="+mj-ea"/>
                <a:ea typeface="+mj-ea"/>
              </a:rPr>
              <a:t>(</a:t>
            </a:r>
            <a:r>
              <a:rPr lang="ko-KR" altLang="en-US" sz="900" b="0" dirty="0">
                <a:latin typeface="+mj-ea"/>
                <a:ea typeface="+mj-ea"/>
              </a:rPr>
              <a:t>재 </a:t>
            </a:r>
            <a:r>
              <a:rPr lang="ko-KR" altLang="en-US" sz="900" b="0" dirty="0" err="1">
                <a:latin typeface="+mj-ea"/>
                <a:ea typeface="+mj-ea"/>
              </a:rPr>
              <a:t>선택시</a:t>
            </a:r>
            <a:r>
              <a:rPr lang="ko-KR" altLang="en-US" sz="900" b="0" dirty="0">
                <a:latin typeface="+mj-ea"/>
                <a:ea typeface="+mj-ea"/>
              </a:rPr>
              <a:t> 닫힘</a:t>
            </a:r>
            <a:r>
              <a:rPr lang="en-US" altLang="ko-KR" sz="900" b="0" dirty="0">
                <a:latin typeface="+mj-ea"/>
                <a:ea typeface="+mj-ea"/>
              </a:rPr>
              <a:t>)</a:t>
            </a: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  (</a:t>
            </a:r>
            <a:r>
              <a:rPr lang="ko-KR" altLang="en-US" sz="900" b="0" dirty="0">
                <a:latin typeface="+mj-ea"/>
                <a:ea typeface="+mj-ea"/>
              </a:rPr>
              <a:t>열림</a:t>
            </a:r>
            <a:r>
              <a:rPr lang="en-US" altLang="ko-KR" sz="900" b="0" dirty="0">
                <a:latin typeface="+mj-ea"/>
                <a:ea typeface="+mj-ea"/>
              </a:rPr>
              <a:t>, </a:t>
            </a:r>
            <a:r>
              <a:rPr lang="ko-KR" altLang="en-US" sz="900" b="0" dirty="0">
                <a:latin typeface="+mj-ea"/>
                <a:ea typeface="+mj-ea"/>
              </a:rPr>
              <a:t>닫힘 아이콘</a:t>
            </a:r>
            <a:r>
              <a:rPr lang="en-US" altLang="ko-KR" sz="900" b="0" dirty="0">
                <a:latin typeface="+mj-ea"/>
                <a:ea typeface="+mj-ea"/>
              </a:rPr>
              <a:t>)</a:t>
            </a:r>
          </a:p>
          <a:p>
            <a:pPr marL="342900" indent="-342900">
              <a:buFontTx/>
              <a:buAutoNum type="arabicPeriod"/>
              <a:defRPr/>
            </a:pP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* </a:t>
            </a:r>
            <a:r>
              <a:rPr lang="ko-KR" altLang="en-US" sz="900" b="0" dirty="0">
                <a:latin typeface="+mj-ea"/>
                <a:ea typeface="+mj-ea"/>
              </a:rPr>
              <a:t>상위노출 도움말은 리스트</a:t>
            </a: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ko-KR" altLang="en-US" sz="900" b="0" dirty="0">
                <a:latin typeface="+mj-ea"/>
                <a:ea typeface="+mj-ea"/>
              </a:rPr>
              <a:t>   </a:t>
            </a:r>
            <a:r>
              <a:rPr lang="ko-KR" altLang="en-US" sz="900" b="0" dirty="0" err="1">
                <a:latin typeface="+mj-ea"/>
                <a:ea typeface="+mj-ea"/>
              </a:rPr>
              <a:t>최상단에</a:t>
            </a:r>
            <a:r>
              <a:rPr lang="ko-KR" altLang="en-US" sz="900" b="0" dirty="0">
                <a:latin typeface="+mj-ea"/>
                <a:ea typeface="+mj-ea"/>
              </a:rPr>
              <a:t> 표시 </a:t>
            </a:r>
            <a:r>
              <a:rPr lang="en-US" altLang="ko-KR" sz="900" b="0" dirty="0">
                <a:latin typeface="+mj-ea"/>
                <a:ea typeface="+mj-ea"/>
              </a:rPr>
              <a:t>(</a:t>
            </a:r>
            <a:r>
              <a:rPr lang="ko-KR" altLang="en-US" sz="900" b="0" dirty="0">
                <a:latin typeface="+mj-ea"/>
                <a:ea typeface="+mj-ea"/>
              </a:rPr>
              <a:t>별도색상</a:t>
            </a:r>
            <a:r>
              <a:rPr lang="en-US" altLang="ko-KR" sz="900" b="0" dirty="0">
                <a:latin typeface="+mj-ea"/>
                <a:ea typeface="+mj-ea"/>
              </a:rPr>
              <a:t>)</a:t>
            </a:r>
          </a:p>
          <a:p>
            <a:pPr marL="342900" indent="-342900">
              <a:defRPr/>
            </a:pPr>
            <a:endParaRPr lang="en-US" altLang="ko-KR" sz="900" b="0" dirty="0">
              <a:latin typeface="+mj-ea"/>
              <a:ea typeface="+mj-ea"/>
            </a:endParaRPr>
          </a:p>
        </p:txBody>
      </p:sp>
      <p:sp>
        <p:nvSpPr>
          <p:cNvPr id="32" name="TextBox 41"/>
          <p:cNvSpPr txBox="1">
            <a:spLocks noChangeArrowheads="1"/>
          </p:cNvSpPr>
          <p:nvPr/>
        </p:nvSpPr>
        <p:spPr bwMode="auto">
          <a:xfrm>
            <a:off x="7275513" y="4395788"/>
            <a:ext cx="18684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1. </a:t>
            </a:r>
            <a:r>
              <a:rPr lang="ko-KR" altLang="en-US" sz="900" b="0" dirty="0">
                <a:latin typeface="+mj-ea"/>
                <a:ea typeface="+mj-ea"/>
              </a:rPr>
              <a:t>리스트 </a:t>
            </a:r>
            <a:r>
              <a:rPr lang="en-US" altLang="ko-KR" sz="900" b="0" dirty="0">
                <a:latin typeface="+mj-ea"/>
                <a:ea typeface="+mj-ea"/>
              </a:rPr>
              <a:t>20</a:t>
            </a:r>
            <a:r>
              <a:rPr lang="ko-KR" altLang="en-US" sz="900" b="0" dirty="0">
                <a:latin typeface="+mj-ea"/>
                <a:ea typeface="+mj-ea"/>
              </a:rPr>
              <a:t>개씩 노출</a:t>
            </a:r>
            <a:r>
              <a:rPr lang="en-US" altLang="ko-KR" sz="900" b="0" dirty="0">
                <a:latin typeface="+mj-ea"/>
                <a:ea typeface="+mj-ea"/>
              </a:rPr>
              <a:t> </a:t>
            </a: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  (</a:t>
            </a:r>
            <a:r>
              <a:rPr lang="ko-KR" altLang="en-US" sz="900" b="0" dirty="0" err="1">
                <a:latin typeface="+mj-ea"/>
                <a:ea typeface="+mj-ea"/>
              </a:rPr>
              <a:t>더보기</a:t>
            </a:r>
            <a:r>
              <a:rPr lang="ko-KR" altLang="en-US" sz="900" b="0" dirty="0">
                <a:latin typeface="+mj-ea"/>
                <a:ea typeface="+mj-ea"/>
              </a:rPr>
              <a:t> </a:t>
            </a:r>
            <a:r>
              <a:rPr lang="en-US" altLang="ko-KR" sz="900" b="0" dirty="0">
                <a:latin typeface="+mj-ea"/>
                <a:ea typeface="+mj-ea"/>
              </a:rPr>
              <a:t>&gt; 20</a:t>
            </a:r>
            <a:r>
              <a:rPr lang="ko-KR" altLang="en-US" sz="900" b="0" dirty="0">
                <a:latin typeface="+mj-ea"/>
                <a:ea typeface="+mj-ea"/>
              </a:rPr>
              <a:t>개씩 추가</a:t>
            </a:r>
            <a:r>
              <a:rPr lang="en-US" altLang="ko-KR" sz="900" b="0" dirty="0">
                <a:latin typeface="+mj-ea"/>
                <a:ea typeface="+mj-ea"/>
              </a:rPr>
              <a:t>)</a:t>
            </a:r>
          </a:p>
        </p:txBody>
      </p:sp>
      <p:grpSp>
        <p:nvGrpSpPr>
          <p:cNvPr id="66588" name="그룹 21"/>
          <p:cNvGrpSpPr>
            <a:grpSpLocks/>
          </p:cNvGrpSpPr>
          <p:nvPr/>
        </p:nvGrpSpPr>
        <p:grpSpPr bwMode="auto">
          <a:xfrm>
            <a:off x="1428750" y="1754188"/>
            <a:ext cx="500063" cy="246062"/>
            <a:chOff x="1995488" y="1785938"/>
            <a:chExt cx="500062" cy="246062"/>
          </a:xfrm>
        </p:grpSpPr>
        <p:sp>
          <p:nvSpPr>
            <p:cNvPr id="35" name="타원 34"/>
            <p:cNvSpPr/>
            <p:nvPr/>
          </p:nvSpPr>
          <p:spPr bwMode="auto">
            <a:xfrm>
              <a:off x="2043113" y="1844675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6" name="TextBox 35"/>
            <p:cNvSpPr txBox="1"/>
            <p:nvPr/>
          </p:nvSpPr>
          <p:spPr bwMode="auto">
            <a:xfrm>
              <a:off x="1995488" y="1785938"/>
              <a:ext cx="500062" cy="2460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571625" y="785813"/>
            <a:ext cx="4214813" cy="3698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도움말</a:t>
            </a:r>
            <a:endParaRPr lang="ko-KR" altLang="en-US" sz="1400" b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66590" name="그룹 40"/>
          <p:cNvGrpSpPr>
            <a:grpSpLocks/>
          </p:cNvGrpSpPr>
          <p:nvPr/>
        </p:nvGrpSpPr>
        <p:grpSpPr bwMode="auto">
          <a:xfrm>
            <a:off x="1666875" y="833438"/>
            <a:ext cx="881063" cy="246062"/>
            <a:chOff x="3214678" y="2694776"/>
            <a:chExt cx="881006" cy="246221"/>
          </a:xfrm>
        </p:grpSpPr>
        <p:sp>
          <p:nvSpPr>
            <p:cNvPr id="42" name="오각형 41"/>
            <p:cNvSpPr/>
            <p:nvPr/>
          </p:nvSpPr>
          <p:spPr>
            <a:xfrm rot="10800000">
              <a:off x="3214678" y="2713838"/>
              <a:ext cx="571463" cy="214450"/>
            </a:xfrm>
            <a:prstGeom prst="homePlat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09922" y="2694776"/>
              <a:ext cx="785762" cy="24622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뒤로</a:t>
              </a:r>
            </a:p>
          </p:txBody>
        </p:sp>
      </p:grp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571625" y="6000750"/>
          <a:ext cx="4225925" cy="428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185"/>
                <a:gridCol w="845185"/>
                <a:gridCol w="845185"/>
                <a:gridCol w="845185"/>
                <a:gridCol w="845185"/>
              </a:tblGrid>
              <a:tr h="428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PR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리스트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스토어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가이드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</a:rPr>
                        <a:t>내정보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설정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/>
          <p:cNvSpPr/>
          <p:nvPr/>
        </p:nvSpPr>
        <p:spPr>
          <a:xfrm>
            <a:off x="1538288" y="785813"/>
            <a:ext cx="4248150" cy="564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4" name="TextBox 41"/>
          <p:cNvSpPr txBox="1">
            <a:spLocks noChangeArrowheads="1"/>
          </p:cNvSpPr>
          <p:nvPr/>
        </p:nvSpPr>
        <p:spPr bwMode="auto">
          <a:xfrm>
            <a:off x="7275513" y="4397375"/>
            <a:ext cx="1857375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1. </a:t>
            </a:r>
          </a:p>
        </p:txBody>
      </p:sp>
      <p:sp>
        <p:nvSpPr>
          <p:cNvPr id="46" name="TextBox 20"/>
          <p:cNvSpPr txBox="1">
            <a:spLocks noChangeArrowheads="1"/>
          </p:cNvSpPr>
          <p:nvPr/>
        </p:nvSpPr>
        <p:spPr bwMode="auto">
          <a:xfrm>
            <a:off x="5475288" y="400050"/>
            <a:ext cx="359886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홈 </a:t>
            </a:r>
            <a:r>
              <a:rPr kumimoji="0" lang="en-US" altLang="ko-KR" sz="800" b="0" dirty="0">
                <a:latin typeface="+mj-ea"/>
                <a:ea typeface="+mj-ea"/>
              </a:rPr>
              <a:t>&gt; </a:t>
            </a:r>
            <a:r>
              <a:rPr kumimoji="0" lang="ko-KR" altLang="en-US" sz="800" b="0" dirty="0">
                <a:latin typeface="+mj-ea"/>
                <a:ea typeface="+mj-ea"/>
              </a:rPr>
              <a:t>설정 </a:t>
            </a:r>
            <a:r>
              <a:rPr kumimoji="0" lang="en-US" altLang="ko-KR" sz="800" b="0" dirty="0">
                <a:latin typeface="+mj-ea"/>
                <a:ea typeface="+mj-ea"/>
              </a:rPr>
              <a:t>&gt; </a:t>
            </a:r>
            <a:r>
              <a:rPr kumimoji="0" lang="ko-KR" altLang="en-US" sz="800" b="0" dirty="0">
                <a:latin typeface="+mj-ea"/>
                <a:ea typeface="+mj-ea"/>
              </a:rPr>
              <a:t>버전정보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62025" y="398463"/>
            <a:ext cx="360045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버전정보</a:t>
            </a:r>
          </a:p>
        </p:txBody>
      </p: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1714500" y="1214438"/>
          <a:ext cx="3929063" cy="9207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9063"/>
              </a:tblGrid>
              <a:tr h="4603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현재 버전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39" marR="9143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최신 버전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39" marR="9143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3786188" y="1309688"/>
            <a:ext cx="1857375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ko-KR" sz="1200" b="0" dirty="0">
                <a:latin typeface="+mj-ea"/>
                <a:ea typeface="+mj-ea"/>
              </a:rPr>
              <a:t>1.1.0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786188" y="1724025"/>
            <a:ext cx="18573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ko-KR" sz="1200" b="0" dirty="0">
                <a:latin typeface="+mj-ea"/>
                <a:ea typeface="+mj-ea"/>
              </a:rPr>
              <a:t>1.1.1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75" name="TextBox 41"/>
          <p:cNvSpPr txBox="1">
            <a:spLocks noChangeArrowheads="1"/>
          </p:cNvSpPr>
          <p:nvPr/>
        </p:nvSpPr>
        <p:spPr bwMode="auto">
          <a:xfrm>
            <a:off x="7286625" y="857250"/>
            <a:ext cx="185737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1. </a:t>
            </a:r>
            <a:r>
              <a:rPr lang="ko-KR" altLang="en-US" sz="900" b="0" dirty="0">
                <a:latin typeface="+mj-ea"/>
                <a:ea typeface="+mj-ea"/>
              </a:rPr>
              <a:t>현재 버전</a:t>
            </a: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2. </a:t>
            </a:r>
            <a:r>
              <a:rPr lang="ko-KR" altLang="en-US" sz="900" b="0" dirty="0">
                <a:latin typeface="+mj-ea"/>
                <a:ea typeface="+mj-ea"/>
              </a:rPr>
              <a:t>최신 버전</a:t>
            </a:r>
            <a:endParaRPr lang="en-US" altLang="ko-KR" sz="900" b="0" dirty="0">
              <a:latin typeface="+mj-ea"/>
              <a:ea typeface="+mj-ea"/>
            </a:endParaRPr>
          </a:p>
        </p:txBody>
      </p:sp>
      <p:grpSp>
        <p:nvGrpSpPr>
          <p:cNvPr id="67601" name="그룹 21"/>
          <p:cNvGrpSpPr>
            <a:grpSpLocks/>
          </p:cNvGrpSpPr>
          <p:nvPr/>
        </p:nvGrpSpPr>
        <p:grpSpPr bwMode="auto">
          <a:xfrm>
            <a:off x="1571625" y="1323975"/>
            <a:ext cx="500063" cy="246063"/>
            <a:chOff x="1995488" y="1785938"/>
            <a:chExt cx="500062" cy="246062"/>
          </a:xfrm>
        </p:grpSpPr>
        <p:sp>
          <p:nvSpPr>
            <p:cNvPr id="35" name="타원 34"/>
            <p:cNvSpPr/>
            <p:nvPr/>
          </p:nvSpPr>
          <p:spPr bwMode="auto">
            <a:xfrm>
              <a:off x="2043113" y="1844676"/>
              <a:ext cx="142875" cy="1428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6" name="TextBox 35"/>
            <p:cNvSpPr txBox="1"/>
            <p:nvPr/>
          </p:nvSpPr>
          <p:spPr bwMode="auto">
            <a:xfrm>
              <a:off x="1995488" y="1785938"/>
              <a:ext cx="500062" cy="2460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571625" y="785813"/>
            <a:ext cx="4214813" cy="3698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버전정보</a:t>
            </a:r>
            <a:endParaRPr lang="ko-KR" altLang="en-US" sz="1400" b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67603" name="그룹 40"/>
          <p:cNvGrpSpPr>
            <a:grpSpLocks/>
          </p:cNvGrpSpPr>
          <p:nvPr/>
        </p:nvGrpSpPr>
        <p:grpSpPr bwMode="auto">
          <a:xfrm>
            <a:off x="1666875" y="833438"/>
            <a:ext cx="881063" cy="246062"/>
            <a:chOff x="3214678" y="2694776"/>
            <a:chExt cx="881006" cy="246221"/>
          </a:xfrm>
        </p:grpSpPr>
        <p:sp>
          <p:nvSpPr>
            <p:cNvPr id="42" name="오각형 41"/>
            <p:cNvSpPr/>
            <p:nvPr/>
          </p:nvSpPr>
          <p:spPr>
            <a:xfrm rot="10800000">
              <a:off x="3214678" y="2713838"/>
              <a:ext cx="571463" cy="214450"/>
            </a:xfrm>
            <a:prstGeom prst="homePlat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09922" y="2694776"/>
              <a:ext cx="785762" cy="24622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뒤로</a:t>
              </a:r>
            </a:p>
          </p:txBody>
        </p:sp>
      </p:grpSp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1571625" y="6000750"/>
          <a:ext cx="4225925" cy="428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185"/>
                <a:gridCol w="845185"/>
                <a:gridCol w="845185"/>
                <a:gridCol w="845185"/>
                <a:gridCol w="845185"/>
              </a:tblGrid>
              <a:tr h="428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PR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리스트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스토어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가이드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</a:rPr>
                        <a:t>내정보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설정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pSp>
        <p:nvGrpSpPr>
          <p:cNvPr id="67618" name="그룹 21"/>
          <p:cNvGrpSpPr>
            <a:grpSpLocks/>
          </p:cNvGrpSpPr>
          <p:nvPr/>
        </p:nvGrpSpPr>
        <p:grpSpPr bwMode="auto">
          <a:xfrm>
            <a:off x="1571625" y="1785938"/>
            <a:ext cx="500063" cy="246062"/>
            <a:chOff x="1995488" y="1785938"/>
            <a:chExt cx="500062" cy="246062"/>
          </a:xfrm>
        </p:grpSpPr>
        <p:sp>
          <p:nvSpPr>
            <p:cNvPr id="20" name="타원 19"/>
            <p:cNvSpPr/>
            <p:nvPr/>
          </p:nvSpPr>
          <p:spPr bwMode="auto">
            <a:xfrm>
              <a:off x="2043113" y="1844675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1995488" y="1785938"/>
              <a:ext cx="500062" cy="2460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9" name="Rectangle 243"/>
          <p:cNvSpPr txBox="1">
            <a:spLocks noChangeArrowheads="1"/>
          </p:cNvSpPr>
          <p:nvPr/>
        </p:nvSpPr>
        <p:spPr bwMode="auto">
          <a:xfrm>
            <a:off x="238125" y="712788"/>
            <a:ext cx="2833688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anchor="ctr"/>
          <a:lstStyle/>
          <a:p>
            <a:pPr algn="ctr">
              <a:defRPr/>
            </a:pPr>
            <a:r>
              <a:rPr kumimoji="0" lang="ko-KR" altLang="en-US" sz="1200" dirty="0" err="1">
                <a:latin typeface="+mj-ea"/>
                <a:ea typeface="+mj-ea"/>
              </a:rPr>
              <a:t>샘플앱</a:t>
            </a:r>
            <a:r>
              <a:rPr kumimoji="0" lang="en-US" altLang="ko-KR" sz="1200" dirty="0">
                <a:latin typeface="+mj-ea"/>
                <a:ea typeface="+mj-ea"/>
              </a:rPr>
              <a:t> </a:t>
            </a:r>
            <a:r>
              <a:rPr kumimoji="0" lang="ko-KR" altLang="en-US" sz="1200" dirty="0">
                <a:latin typeface="+mj-ea"/>
                <a:ea typeface="+mj-ea"/>
              </a:rPr>
              <a:t>서비스 구분</a:t>
            </a:r>
            <a:endParaRPr kumimoji="0" lang="en-US" altLang="ko-KR" sz="1200" dirty="0">
              <a:latin typeface="+mj-ea"/>
              <a:ea typeface="+mj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rot="5400000">
            <a:off x="4356101" y="1784350"/>
            <a:ext cx="4318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871788" y="1998663"/>
            <a:ext cx="331152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632200" y="1262063"/>
            <a:ext cx="191135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+mj-ea"/>
                <a:ea typeface="+mj-ea"/>
              </a:rPr>
              <a:t>0000 </a:t>
            </a:r>
            <a:r>
              <a:rPr lang="ko-KR" altLang="en-US" sz="1200" b="0" dirty="0" err="1">
                <a:solidFill>
                  <a:schemeClr val="tx1"/>
                </a:solidFill>
                <a:latin typeface="+mj-ea"/>
                <a:ea typeface="+mj-ea"/>
              </a:rPr>
              <a:t>앱</a:t>
            </a:r>
            <a:endParaRPr lang="en-US" altLang="ko-KR" sz="12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 rot="5400000">
            <a:off x="5419725" y="2771775"/>
            <a:ext cx="1547813" cy="4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286375" y="2341563"/>
            <a:ext cx="1973263" cy="476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0" dirty="0" err="1">
                <a:solidFill>
                  <a:schemeClr val="tx1"/>
                </a:solidFill>
                <a:latin typeface="+mj-ea"/>
                <a:ea typeface="+mj-ea"/>
              </a:rPr>
              <a:t>iPhone</a:t>
            </a: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 App</a:t>
            </a:r>
          </a:p>
          <a:p>
            <a:pPr algn="ctr"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000" b="0" dirty="0" err="1">
                <a:solidFill>
                  <a:schemeClr val="tx1"/>
                </a:solidFill>
                <a:latin typeface="+mj-ea"/>
                <a:ea typeface="+mj-ea"/>
              </a:rPr>
              <a:t>하이브리드</a:t>
            </a: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App)</a:t>
            </a:r>
            <a:endParaRPr lang="ko-KR" altLang="en-US" sz="10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rot="5400000">
            <a:off x="2105026" y="2779712"/>
            <a:ext cx="1547812" cy="4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1987550" y="2341563"/>
            <a:ext cx="1911350" cy="476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Android App</a:t>
            </a:r>
          </a:p>
          <a:p>
            <a:pPr algn="ctr"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000" b="0" dirty="0" err="1">
                <a:solidFill>
                  <a:schemeClr val="tx1"/>
                </a:solidFill>
                <a:latin typeface="+mj-ea"/>
                <a:ea typeface="+mj-ea"/>
              </a:rPr>
              <a:t>하이브리드</a:t>
            </a: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App)</a:t>
            </a:r>
            <a:endParaRPr lang="ko-KR" altLang="en-US" sz="10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7" name="직선 연결선 26"/>
          <p:cNvCxnSpPr>
            <a:endCxn id="29" idx="1"/>
          </p:cNvCxnSpPr>
          <p:nvPr/>
        </p:nvCxnSpPr>
        <p:spPr>
          <a:xfrm flipV="1">
            <a:off x="2876550" y="3113088"/>
            <a:ext cx="522288" cy="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376613" y="2947988"/>
            <a:ext cx="1452562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로그인</a:t>
            </a:r>
            <a:endParaRPr lang="ko-KR" altLang="en-US" sz="8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340350" y="3500438"/>
            <a:ext cx="1928813" cy="1952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 -PR </a:t>
            </a:r>
            <a:r>
              <a:rPr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리스트</a:t>
            </a: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 b="0" dirty="0">
                <a:solidFill>
                  <a:schemeClr val="tx1"/>
                </a:solidFill>
                <a:latin typeface="+mj-ea"/>
              </a:rPr>
              <a:t>-</a:t>
            </a:r>
            <a:r>
              <a:rPr lang="ko-KR" altLang="en-US" sz="1000" b="0" dirty="0">
                <a:solidFill>
                  <a:schemeClr val="tx1"/>
                </a:solidFill>
                <a:latin typeface="+mj-ea"/>
              </a:rPr>
              <a:t>이벤트 응모</a:t>
            </a: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 -</a:t>
            </a:r>
            <a:r>
              <a:rPr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스토어</a:t>
            </a: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 -</a:t>
            </a:r>
            <a:r>
              <a:rPr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가이드</a:t>
            </a: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 -</a:t>
            </a:r>
            <a:r>
              <a:rPr lang="ko-KR" altLang="en-US" sz="1000" b="0" dirty="0" err="1">
                <a:solidFill>
                  <a:schemeClr val="tx1"/>
                </a:solidFill>
                <a:latin typeface="+mj-ea"/>
                <a:ea typeface="+mj-ea"/>
              </a:rPr>
              <a:t>내정보</a:t>
            </a: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 -</a:t>
            </a:r>
            <a:r>
              <a:rPr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설정</a:t>
            </a: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4" name="직선 연결선 13"/>
          <p:cNvCxnSpPr>
            <a:endCxn id="15" idx="1"/>
          </p:cNvCxnSpPr>
          <p:nvPr/>
        </p:nvCxnSpPr>
        <p:spPr>
          <a:xfrm flipV="1">
            <a:off x="6196013" y="3125788"/>
            <a:ext cx="522287" cy="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696075" y="2960688"/>
            <a:ext cx="1452563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로그인</a:t>
            </a:r>
            <a:endParaRPr lang="ko-KR" altLang="en-US" sz="8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28813" y="3509963"/>
            <a:ext cx="1928812" cy="1952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 -PR </a:t>
            </a:r>
            <a:r>
              <a:rPr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리스트</a:t>
            </a: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 -</a:t>
            </a:r>
            <a:r>
              <a:rPr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이벤트 응모</a:t>
            </a: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 -</a:t>
            </a:r>
            <a:r>
              <a:rPr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스토어</a:t>
            </a: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 -</a:t>
            </a:r>
            <a:r>
              <a:rPr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가이드</a:t>
            </a: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 -</a:t>
            </a:r>
            <a:r>
              <a:rPr lang="ko-KR" altLang="en-US" sz="1000" b="0" dirty="0" err="1">
                <a:solidFill>
                  <a:schemeClr val="tx1"/>
                </a:solidFill>
                <a:latin typeface="+mj-ea"/>
                <a:ea typeface="+mj-ea"/>
              </a:rPr>
              <a:t>내정보</a:t>
            </a: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 -</a:t>
            </a:r>
            <a:r>
              <a:rPr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설정</a:t>
            </a: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43"/>
          <p:cNvSpPr txBox="1">
            <a:spLocks noChangeArrowheads="1"/>
          </p:cNvSpPr>
          <p:nvPr/>
        </p:nvSpPr>
        <p:spPr bwMode="auto">
          <a:xfrm>
            <a:off x="238125" y="927100"/>
            <a:ext cx="214312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anchor="ctr"/>
          <a:lstStyle/>
          <a:p>
            <a:pPr algn="ctr">
              <a:defRPr/>
            </a:pPr>
            <a:r>
              <a:rPr kumimoji="0" lang="en-US" altLang="ko-KR" sz="1200" dirty="0">
                <a:latin typeface="+mj-ea"/>
                <a:ea typeface="+mj-ea"/>
              </a:rPr>
              <a:t>App </a:t>
            </a:r>
            <a:r>
              <a:rPr kumimoji="0" lang="ko-KR" altLang="en-US" sz="1200" dirty="0">
                <a:latin typeface="+mj-ea"/>
                <a:ea typeface="+mj-ea"/>
              </a:rPr>
              <a:t>아이콘</a:t>
            </a:r>
            <a:endParaRPr kumimoji="0" lang="en-US" altLang="ko-KR" sz="1200" dirty="0">
              <a:latin typeface="+mj-ea"/>
              <a:ea typeface="+mj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68313" y="1643063"/>
            <a:ext cx="1695450" cy="1354137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11188" y="2205038"/>
            <a:ext cx="1439862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400" dirty="0">
                <a:latin typeface="+mj-ea"/>
                <a:ea typeface="+mj-ea"/>
              </a:rPr>
              <a:t>리뷰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</a:p>
          <a:p>
            <a:pPr algn="ctr">
              <a:defRPr/>
            </a:pPr>
            <a:r>
              <a:rPr lang="ko-KR" altLang="en-US" sz="1400" dirty="0" err="1">
                <a:latin typeface="+mj-ea"/>
                <a:ea typeface="+mj-ea"/>
              </a:rPr>
              <a:t>샘플앱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1500" y="4357688"/>
            <a:ext cx="5643563" cy="19288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28875" y="5286375"/>
            <a:ext cx="1928813" cy="430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100" b="0" dirty="0">
                <a:latin typeface="+mj-ea"/>
                <a:ea typeface="+mj-ea"/>
              </a:rPr>
              <a:t>705*345 </a:t>
            </a:r>
            <a:r>
              <a:rPr lang="ko-KR" altLang="en-US" sz="1100" b="0" dirty="0">
                <a:latin typeface="+mj-ea"/>
                <a:ea typeface="+mj-ea"/>
              </a:rPr>
              <a:t>픽셀</a:t>
            </a:r>
            <a:endParaRPr lang="en-US" altLang="ko-KR" sz="1100" b="0" dirty="0">
              <a:latin typeface="+mj-ea"/>
              <a:ea typeface="+mj-ea"/>
            </a:endParaRPr>
          </a:p>
          <a:p>
            <a:pPr algn="ctr">
              <a:defRPr/>
            </a:pPr>
            <a:endParaRPr lang="ko-KR" altLang="en-US" sz="1100" b="0" dirty="0">
              <a:latin typeface="+mj-ea"/>
              <a:ea typeface="+mj-ea"/>
            </a:endParaRPr>
          </a:p>
        </p:txBody>
      </p:sp>
      <p:sp>
        <p:nvSpPr>
          <p:cNvPr id="28" name="Rectangle 243"/>
          <p:cNvSpPr txBox="1">
            <a:spLocks noChangeArrowheads="1"/>
          </p:cNvSpPr>
          <p:nvPr/>
        </p:nvSpPr>
        <p:spPr bwMode="auto">
          <a:xfrm>
            <a:off x="242888" y="3776663"/>
            <a:ext cx="214312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anchor="ctr"/>
          <a:lstStyle/>
          <a:p>
            <a:pPr algn="ctr">
              <a:defRPr/>
            </a:pPr>
            <a:r>
              <a:rPr kumimoji="0" lang="ko-KR" altLang="en-US" sz="1200" dirty="0" err="1">
                <a:latin typeface="+mj-ea"/>
                <a:ea typeface="+mj-ea"/>
              </a:rPr>
              <a:t>안드로이드</a:t>
            </a:r>
            <a:r>
              <a:rPr kumimoji="0" lang="ko-KR" altLang="en-US" sz="1200" dirty="0">
                <a:latin typeface="+mj-ea"/>
                <a:ea typeface="+mj-ea"/>
              </a:rPr>
              <a:t> 마켓 배너</a:t>
            </a:r>
            <a:endParaRPr kumimoji="0" lang="en-US" altLang="ko-KR" sz="1200" dirty="0">
              <a:latin typeface="+mj-ea"/>
              <a:ea typeface="+mj-ea"/>
            </a:endParaRPr>
          </a:p>
        </p:txBody>
      </p:sp>
      <p:grpSp>
        <p:nvGrpSpPr>
          <p:cNvPr id="46088" name="그룹 21"/>
          <p:cNvGrpSpPr>
            <a:grpSpLocks/>
          </p:cNvGrpSpPr>
          <p:nvPr/>
        </p:nvGrpSpPr>
        <p:grpSpPr bwMode="auto">
          <a:xfrm>
            <a:off x="500063" y="2182813"/>
            <a:ext cx="500062" cy="246062"/>
            <a:chOff x="1995488" y="1785938"/>
            <a:chExt cx="500062" cy="246062"/>
          </a:xfrm>
        </p:grpSpPr>
        <p:sp>
          <p:nvSpPr>
            <p:cNvPr id="66" name="타원 65"/>
            <p:cNvSpPr/>
            <p:nvPr/>
          </p:nvSpPr>
          <p:spPr bwMode="auto">
            <a:xfrm>
              <a:off x="2043113" y="1844675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67" name="TextBox 66"/>
            <p:cNvSpPr txBox="1"/>
            <p:nvPr/>
          </p:nvSpPr>
          <p:spPr bwMode="auto">
            <a:xfrm>
              <a:off x="1995488" y="1785938"/>
              <a:ext cx="500062" cy="2460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6089" name="그룹 21"/>
          <p:cNvGrpSpPr>
            <a:grpSpLocks/>
          </p:cNvGrpSpPr>
          <p:nvPr/>
        </p:nvGrpSpPr>
        <p:grpSpPr bwMode="auto">
          <a:xfrm>
            <a:off x="428625" y="5000625"/>
            <a:ext cx="500063" cy="246063"/>
            <a:chOff x="1995488" y="1785938"/>
            <a:chExt cx="500062" cy="246062"/>
          </a:xfrm>
        </p:grpSpPr>
        <p:sp>
          <p:nvSpPr>
            <p:cNvPr id="69" name="타원 68"/>
            <p:cNvSpPr/>
            <p:nvPr/>
          </p:nvSpPr>
          <p:spPr bwMode="auto">
            <a:xfrm>
              <a:off x="2043113" y="1844676"/>
              <a:ext cx="142875" cy="1428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70" name="TextBox 69"/>
            <p:cNvSpPr txBox="1"/>
            <p:nvPr/>
          </p:nvSpPr>
          <p:spPr bwMode="auto">
            <a:xfrm>
              <a:off x="1995488" y="1785938"/>
              <a:ext cx="500062" cy="2460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962025" y="398463"/>
            <a:ext cx="360045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latin typeface="+mj-ea"/>
                <a:ea typeface="+mj-ea"/>
              </a:rPr>
              <a:t>App </a:t>
            </a:r>
            <a:r>
              <a:rPr kumimoji="0" lang="ko-KR" altLang="en-US" sz="800" b="0" dirty="0">
                <a:latin typeface="+mj-ea"/>
                <a:ea typeface="+mj-ea"/>
              </a:rPr>
              <a:t>아이콘</a:t>
            </a:r>
            <a:r>
              <a:rPr kumimoji="0" lang="en-US" altLang="ko-KR" sz="800" b="0" dirty="0">
                <a:latin typeface="+mj-ea"/>
                <a:ea typeface="+mj-ea"/>
              </a:rPr>
              <a:t>, </a:t>
            </a:r>
            <a:r>
              <a:rPr kumimoji="0" lang="ko-KR" altLang="en-US" sz="800" b="0" dirty="0" err="1">
                <a:latin typeface="+mj-ea"/>
                <a:ea typeface="+mj-ea"/>
              </a:rPr>
              <a:t>안드로이드</a:t>
            </a:r>
            <a:r>
              <a:rPr kumimoji="0" lang="ko-KR" altLang="en-US" sz="800" b="0" dirty="0">
                <a:latin typeface="+mj-ea"/>
                <a:ea typeface="+mj-ea"/>
              </a:rPr>
              <a:t> 마켓배너</a:t>
            </a:r>
          </a:p>
        </p:txBody>
      </p:sp>
      <p:pic>
        <p:nvPicPr>
          <p:cNvPr id="46091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3600" y="1773238"/>
            <a:ext cx="2873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92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1773238"/>
            <a:ext cx="2873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93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150" y="1773238"/>
            <a:ext cx="2873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94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1773238"/>
            <a:ext cx="2873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95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1300" y="1773238"/>
            <a:ext cx="2873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/>
          <p:cNvSpPr/>
          <p:nvPr/>
        </p:nvSpPr>
        <p:spPr>
          <a:xfrm>
            <a:off x="1538288" y="785813"/>
            <a:ext cx="4248150" cy="564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4" name="TextBox 41"/>
          <p:cNvSpPr txBox="1">
            <a:spLocks noChangeArrowheads="1"/>
          </p:cNvSpPr>
          <p:nvPr/>
        </p:nvSpPr>
        <p:spPr bwMode="auto">
          <a:xfrm>
            <a:off x="7286625" y="857250"/>
            <a:ext cx="185737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1. </a:t>
            </a:r>
            <a:r>
              <a:rPr lang="ko-KR" altLang="en-US" sz="900" b="0" dirty="0">
                <a:latin typeface="+mj-ea"/>
                <a:ea typeface="+mj-ea"/>
              </a:rPr>
              <a:t>회원가입</a:t>
            </a: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2. </a:t>
            </a:r>
            <a:r>
              <a:rPr lang="ko-KR" altLang="en-US" sz="900" b="0" dirty="0">
                <a:latin typeface="+mj-ea"/>
                <a:ea typeface="+mj-ea"/>
              </a:rPr>
              <a:t>로그인</a:t>
            </a:r>
            <a:endParaRPr lang="en-US" altLang="ko-KR" sz="900" b="0" dirty="0">
              <a:latin typeface="+mj-ea"/>
              <a:ea typeface="+mj-ea"/>
            </a:endParaRP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5475288" y="400050"/>
            <a:ext cx="359886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홈 </a:t>
            </a:r>
            <a:r>
              <a:rPr kumimoji="0" lang="en-US" altLang="ko-KR" sz="800" b="0" dirty="0">
                <a:latin typeface="+mj-ea"/>
                <a:ea typeface="+mj-ea"/>
              </a:rPr>
              <a:t>&gt; </a:t>
            </a:r>
            <a:r>
              <a:rPr kumimoji="0" lang="ko-KR" altLang="en-US" sz="800" b="0" dirty="0">
                <a:latin typeface="+mj-ea"/>
                <a:ea typeface="+mj-ea"/>
              </a:rPr>
              <a:t>로그인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62025" y="398463"/>
            <a:ext cx="360045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로그인</a:t>
            </a:r>
          </a:p>
        </p:txBody>
      </p:sp>
      <p:sp>
        <p:nvSpPr>
          <p:cNvPr id="54" name="TextBox 41"/>
          <p:cNvSpPr txBox="1">
            <a:spLocks noChangeArrowheads="1"/>
          </p:cNvSpPr>
          <p:nvPr/>
        </p:nvSpPr>
        <p:spPr bwMode="auto">
          <a:xfrm>
            <a:off x="7275513" y="4397375"/>
            <a:ext cx="1857375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1.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857375" y="2643188"/>
            <a:ext cx="28575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200" b="0" dirty="0" err="1">
                <a:latin typeface="+mj-ea"/>
                <a:ea typeface="+mj-ea"/>
              </a:rPr>
              <a:t>샘플앱</a:t>
            </a:r>
            <a:r>
              <a:rPr lang="en-US" altLang="ko-KR" sz="1200" b="0" dirty="0">
                <a:latin typeface="+mj-ea"/>
                <a:ea typeface="+mj-ea"/>
              </a:rPr>
              <a:t> </a:t>
            </a:r>
            <a:r>
              <a:rPr lang="ko-KR" altLang="en-US" sz="1200" b="0" dirty="0">
                <a:latin typeface="+mj-ea"/>
                <a:ea typeface="+mj-ea"/>
              </a:rPr>
              <a:t>로그인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786313" y="3000375"/>
            <a:ext cx="785812" cy="857250"/>
          </a:xfrm>
          <a:prstGeom prst="roundRect">
            <a:avLst/>
          </a:prstGeom>
          <a:solidFill>
            <a:srgbClr val="FFCC00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0" dirty="0"/>
              <a:t>로그인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14625" y="4643438"/>
            <a:ext cx="2143125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900" b="0" u="sng" dirty="0">
                <a:latin typeface="+mj-ea"/>
                <a:ea typeface="+mj-ea"/>
              </a:rPr>
              <a:t>아이디를 잊으셨나요</a:t>
            </a:r>
            <a:r>
              <a:rPr lang="en-US" altLang="ko-KR" sz="900" b="0" u="sng" dirty="0">
                <a:latin typeface="+mj-ea"/>
                <a:ea typeface="+mj-ea"/>
              </a:rPr>
              <a:t>?</a:t>
            </a:r>
          </a:p>
          <a:p>
            <a:pPr algn="ctr">
              <a:defRPr/>
            </a:pPr>
            <a:endParaRPr lang="en-US" altLang="ko-KR" sz="900" b="0" u="sng" dirty="0">
              <a:latin typeface="+mj-ea"/>
              <a:ea typeface="+mj-ea"/>
            </a:endParaRPr>
          </a:p>
          <a:p>
            <a:pPr algn="ctr">
              <a:defRPr/>
            </a:pPr>
            <a:r>
              <a:rPr lang="ko-KR" altLang="en-US" sz="900" b="0" u="sng" dirty="0">
                <a:latin typeface="+mj-ea"/>
                <a:ea typeface="+mj-ea"/>
              </a:rPr>
              <a:t>비밀번호를 잊으셨나요</a:t>
            </a:r>
            <a:r>
              <a:rPr lang="en-US" altLang="ko-KR" sz="900" b="0" u="sng" dirty="0">
                <a:latin typeface="+mj-ea"/>
                <a:ea typeface="+mj-ea"/>
              </a:rPr>
              <a:t>?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809750" y="3000375"/>
            <a:ext cx="2833688" cy="3571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900" dirty="0" err="1">
                <a:solidFill>
                  <a:schemeClr val="tx1"/>
                </a:solidFill>
                <a:latin typeface="+mj-ea"/>
                <a:ea typeface="+mj-ea"/>
              </a:rPr>
              <a:t>이메일</a:t>
            </a:r>
            <a:endParaRPr lang="ko-KR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820863" y="3500438"/>
            <a:ext cx="2833687" cy="3571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  <a:latin typeface="+mj-ea"/>
                <a:ea typeface="+mj-ea"/>
              </a:rPr>
              <a:t>비밀번호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28813" y="1285875"/>
            <a:ext cx="3643312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900" b="0" dirty="0" err="1">
                <a:latin typeface="+mj-ea"/>
                <a:ea typeface="+mj-ea"/>
              </a:rPr>
              <a:t>샘플앱</a:t>
            </a:r>
            <a:r>
              <a:rPr lang="ko-KR" altLang="en-US" sz="900" b="0" dirty="0">
                <a:latin typeface="+mj-ea"/>
                <a:ea typeface="+mj-ea"/>
              </a:rPr>
              <a:t> 계정이 없으세요</a:t>
            </a:r>
            <a:r>
              <a:rPr lang="en-US" altLang="ko-KR" sz="900" b="0" dirty="0">
                <a:latin typeface="+mj-ea"/>
                <a:ea typeface="+mj-ea"/>
              </a:rPr>
              <a:t>? </a:t>
            </a:r>
            <a:r>
              <a:rPr lang="ko-KR" altLang="en-US" sz="900" b="0" dirty="0">
                <a:latin typeface="+mj-ea"/>
                <a:ea typeface="+mj-ea"/>
              </a:rPr>
              <a:t>쉽고 빠르게 </a:t>
            </a:r>
            <a:r>
              <a:rPr lang="ko-KR" altLang="en-US" sz="900" b="0" dirty="0" err="1">
                <a:latin typeface="+mj-ea"/>
                <a:ea typeface="+mj-ea"/>
              </a:rPr>
              <a:t>만들수</a:t>
            </a:r>
            <a:r>
              <a:rPr lang="ko-KR" altLang="en-US" sz="900" b="0" dirty="0">
                <a:latin typeface="+mj-ea"/>
                <a:ea typeface="+mj-ea"/>
              </a:rPr>
              <a:t> 있습니다</a:t>
            </a:r>
            <a:r>
              <a:rPr lang="en-US" altLang="ko-KR" sz="900" b="0" dirty="0">
                <a:latin typeface="+mj-ea"/>
                <a:ea typeface="+mj-ea"/>
              </a:rPr>
              <a:t>.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714500" y="1643063"/>
            <a:ext cx="3929063" cy="714375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0" dirty="0" err="1"/>
              <a:t>샘플앱</a:t>
            </a:r>
            <a:r>
              <a:rPr lang="en-US" altLang="ko-KR" sz="1000" b="0" dirty="0"/>
              <a:t> </a:t>
            </a:r>
            <a:r>
              <a:rPr lang="ko-KR" altLang="en-US" sz="1000" b="0" dirty="0"/>
              <a:t>무료 회원가입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714500" y="2571750"/>
            <a:ext cx="3929063" cy="185737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119" name="TextBox 31"/>
          <p:cNvSpPr txBox="1">
            <a:spLocks noChangeArrowheads="1"/>
          </p:cNvSpPr>
          <p:nvPr/>
        </p:nvSpPr>
        <p:spPr bwMode="auto">
          <a:xfrm>
            <a:off x="1928813" y="4000500"/>
            <a:ext cx="350043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□ 아이디 저장   □ 비밀번호 저장</a:t>
            </a:r>
            <a:endParaRPr lang="ko-KR" altLang="en-US" sz="1000" b="0"/>
          </a:p>
        </p:txBody>
      </p:sp>
      <p:grpSp>
        <p:nvGrpSpPr>
          <p:cNvPr id="47120" name="그룹 21"/>
          <p:cNvGrpSpPr>
            <a:grpSpLocks/>
          </p:cNvGrpSpPr>
          <p:nvPr/>
        </p:nvGrpSpPr>
        <p:grpSpPr bwMode="auto">
          <a:xfrm>
            <a:off x="2714625" y="1897063"/>
            <a:ext cx="500063" cy="246062"/>
            <a:chOff x="1995488" y="1785938"/>
            <a:chExt cx="500062" cy="246062"/>
          </a:xfrm>
        </p:grpSpPr>
        <p:sp>
          <p:nvSpPr>
            <p:cNvPr id="33" name="타원 32"/>
            <p:cNvSpPr/>
            <p:nvPr/>
          </p:nvSpPr>
          <p:spPr bwMode="auto">
            <a:xfrm>
              <a:off x="2043113" y="1844675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1995488" y="1785938"/>
              <a:ext cx="500062" cy="2460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7121" name="그룹 21"/>
          <p:cNvGrpSpPr>
            <a:grpSpLocks/>
          </p:cNvGrpSpPr>
          <p:nvPr/>
        </p:nvGrpSpPr>
        <p:grpSpPr bwMode="auto">
          <a:xfrm>
            <a:off x="4714875" y="3309938"/>
            <a:ext cx="500063" cy="246062"/>
            <a:chOff x="1995488" y="1785938"/>
            <a:chExt cx="500062" cy="246062"/>
          </a:xfrm>
        </p:grpSpPr>
        <p:sp>
          <p:nvSpPr>
            <p:cNvPr id="39" name="타원 38"/>
            <p:cNvSpPr/>
            <p:nvPr/>
          </p:nvSpPr>
          <p:spPr bwMode="auto">
            <a:xfrm>
              <a:off x="2043113" y="1844675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0" name="TextBox 39"/>
            <p:cNvSpPr txBox="1"/>
            <p:nvPr/>
          </p:nvSpPr>
          <p:spPr bwMode="auto">
            <a:xfrm>
              <a:off x="1995488" y="1785938"/>
              <a:ext cx="500062" cy="2460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571625" y="785813"/>
            <a:ext cx="4214813" cy="3698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endParaRPr lang="ko-KR" altLang="en-US" b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214688" y="857250"/>
            <a:ext cx="1036637" cy="250825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0" dirty="0"/>
              <a:t>BI</a:t>
            </a:r>
            <a:endParaRPr lang="ko-KR" altLang="en-US" sz="1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/>
          <p:cNvSpPr/>
          <p:nvPr/>
        </p:nvSpPr>
        <p:spPr>
          <a:xfrm>
            <a:off x="1538288" y="785813"/>
            <a:ext cx="4248150" cy="564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4" name="TextBox 41"/>
          <p:cNvSpPr txBox="1">
            <a:spLocks noChangeArrowheads="1"/>
          </p:cNvSpPr>
          <p:nvPr/>
        </p:nvSpPr>
        <p:spPr bwMode="auto">
          <a:xfrm>
            <a:off x="7286625" y="857250"/>
            <a:ext cx="1857375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1. </a:t>
            </a: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5475288" y="400050"/>
            <a:ext cx="359886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홈 </a:t>
            </a:r>
            <a:r>
              <a:rPr kumimoji="0" lang="en-US" altLang="ko-KR" sz="800" b="0" dirty="0">
                <a:latin typeface="+mj-ea"/>
                <a:ea typeface="+mj-ea"/>
              </a:rPr>
              <a:t>&gt; </a:t>
            </a:r>
            <a:r>
              <a:rPr kumimoji="0" lang="ko-KR" altLang="en-US" sz="800" b="0" dirty="0">
                <a:latin typeface="+mj-ea"/>
                <a:ea typeface="+mj-ea"/>
              </a:rPr>
              <a:t>로그인 </a:t>
            </a:r>
            <a:r>
              <a:rPr kumimoji="0" lang="en-US" altLang="ko-KR" sz="800" b="0" dirty="0">
                <a:latin typeface="+mj-ea"/>
                <a:ea typeface="+mj-ea"/>
              </a:rPr>
              <a:t>&gt; </a:t>
            </a:r>
            <a:r>
              <a:rPr kumimoji="0" lang="ko-KR" altLang="en-US" sz="800" b="0" dirty="0">
                <a:latin typeface="+mj-ea"/>
                <a:ea typeface="+mj-ea"/>
              </a:rPr>
              <a:t>아이디 찾기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62025" y="398463"/>
            <a:ext cx="360045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아이디 찾기</a:t>
            </a:r>
          </a:p>
        </p:txBody>
      </p:sp>
      <p:sp>
        <p:nvSpPr>
          <p:cNvPr id="54" name="TextBox 41"/>
          <p:cNvSpPr txBox="1">
            <a:spLocks noChangeArrowheads="1"/>
          </p:cNvSpPr>
          <p:nvPr/>
        </p:nvSpPr>
        <p:spPr bwMode="auto">
          <a:xfrm>
            <a:off x="7275513" y="4397375"/>
            <a:ext cx="1857375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1.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857375" y="2643188"/>
            <a:ext cx="28575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200" b="0" dirty="0" err="1">
                <a:latin typeface="+mj-ea"/>
                <a:ea typeface="+mj-ea"/>
              </a:rPr>
              <a:t>샘플앱</a:t>
            </a:r>
            <a:r>
              <a:rPr lang="en-US" altLang="ko-KR" sz="1200" b="0" dirty="0">
                <a:latin typeface="+mj-ea"/>
                <a:ea typeface="+mj-ea"/>
              </a:rPr>
              <a:t> </a:t>
            </a:r>
            <a:r>
              <a:rPr lang="ko-KR" altLang="en-US" sz="1200" b="0" dirty="0">
                <a:latin typeface="+mj-ea"/>
                <a:ea typeface="+mj-ea"/>
              </a:rPr>
              <a:t>로그인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786313" y="3000375"/>
            <a:ext cx="785812" cy="857250"/>
          </a:xfrm>
          <a:prstGeom prst="roundRect">
            <a:avLst/>
          </a:prstGeom>
          <a:solidFill>
            <a:srgbClr val="FFCC00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0" dirty="0"/>
              <a:t>로그인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14625" y="4643438"/>
            <a:ext cx="2143125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900" b="0" u="sng" dirty="0">
                <a:latin typeface="+mj-ea"/>
                <a:ea typeface="+mj-ea"/>
              </a:rPr>
              <a:t>아이디를 잊으셨나요</a:t>
            </a:r>
            <a:r>
              <a:rPr lang="en-US" altLang="ko-KR" sz="900" b="0" u="sng" dirty="0">
                <a:latin typeface="+mj-ea"/>
                <a:ea typeface="+mj-ea"/>
              </a:rPr>
              <a:t>?</a:t>
            </a:r>
          </a:p>
          <a:p>
            <a:pPr algn="ctr">
              <a:defRPr/>
            </a:pPr>
            <a:endParaRPr lang="en-US" altLang="ko-KR" sz="900" b="0" u="sng" dirty="0">
              <a:latin typeface="+mj-ea"/>
              <a:ea typeface="+mj-ea"/>
            </a:endParaRPr>
          </a:p>
          <a:p>
            <a:pPr algn="ctr">
              <a:defRPr/>
            </a:pPr>
            <a:r>
              <a:rPr lang="ko-KR" altLang="en-US" sz="900" b="0" u="sng" dirty="0">
                <a:latin typeface="+mj-ea"/>
                <a:ea typeface="+mj-ea"/>
              </a:rPr>
              <a:t>비밀번호를 잊으셨나요</a:t>
            </a:r>
            <a:r>
              <a:rPr lang="en-US" altLang="ko-KR" sz="900" b="0" u="sng" dirty="0">
                <a:latin typeface="+mj-ea"/>
                <a:ea typeface="+mj-ea"/>
              </a:rPr>
              <a:t>?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809750" y="3000375"/>
            <a:ext cx="2833688" cy="3571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900" dirty="0" err="1">
                <a:solidFill>
                  <a:schemeClr val="tx1"/>
                </a:solidFill>
                <a:latin typeface="+mj-ea"/>
                <a:ea typeface="+mj-ea"/>
              </a:rPr>
              <a:t>이메일</a:t>
            </a:r>
            <a:endParaRPr lang="ko-KR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820863" y="3500438"/>
            <a:ext cx="2833687" cy="3571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  <a:latin typeface="+mj-ea"/>
                <a:ea typeface="+mj-ea"/>
              </a:rPr>
              <a:t>비밀번호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28813" y="1285875"/>
            <a:ext cx="3643312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900" b="0" dirty="0" err="1">
                <a:latin typeface="+mj-ea"/>
                <a:ea typeface="+mj-ea"/>
              </a:rPr>
              <a:t>샘플앱</a:t>
            </a:r>
            <a:r>
              <a:rPr lang="ko-KR" altLang="en-US" sz="900" b="0" dirty="0">
                <a:latin typeface="+mj-ea"/>
                <a:ea typeface="+mj-ea"/>
              </a:rPr>
              <a:t> 계정이 없으세요</a:t>
            </a:r>
            <a:r>
              <a:rPr lang="en-US" altLang="ko-KR" sz="900" b="0" dirty="0">
                <a:latin typeface="+mj-ea"/>
                <a:ea typeface="+mj-ea"/>
              </a:rPr>
              <a:t>? </a:t>
            </a:r>
            <a:r>
              <a:rPr lang="ko-KR" altLang="en-US" sz="900" b="0" dirty="0">
                <a:latin typeface="+mj-ea"/>
                <a:ea typeface="+mj-ea"/>
              </a:rPr>
              <a:t>쉽고 빠르게 </a:t>
            </a:r>
            <a:r>
              <a:rPr lang="ko-KR" altLang="en-US" sz="900" b="0" dirty="0" err="1">
                <a:latin typeface="+mj-ea"/>
                <a:ea typeface="+mj-ea"/>
              </a:rPr>
              <a:t>만들수</a:t>
            </a:r>
            <a:r>
              <a:rPr lang="ko-KR" altLang="en-US" sz="900" b="0" dirty="0">
                <a:latin typeface="+mj-ea"/>
                <a:ea typeface="+mj-ea"/>
              </a:rPr>
              <a:t> 있습니다</a:t>
            </a:r>
            <a:r>
              <a:rPr lang="en-US" altLang="ko-KR" sz="900" b="0" dirty="0">
                <a:latin typeface="+mj-ea"/>
                <a:ea typeface="+mj-ea"/>
              </a:rPr>
              <a:t>.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714500" y="1643063"/>
            <a:ext cx="3929063" cy="714375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0" dirty="0" err="1"/>
              <a:t>샘플앱</a:t>
            </a:r>
            <a:r>
              <a:rPr lang="en-US" altLang="ko-KR" sz="1000" b="0" dirty="0"/>
              <a:t> </a:t>
            </a:r>
            <a:r>
              <a:rPr lang="ko-KR" altLang="en-US" sz="1000" b="0" dirty="0"/>
              <a:t>무료 회원가입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714500" y="2571750"/>
            <a:ext cx="3929063" cy="185737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143" name="TextBox 31"/>
          <p:cNvSpPr txBox="1">
            <a:spLocks noChangeArrowheads="1"/>
          </p:cNvSpPr>
          <p:nvPr/>
        </p:nvSpPr>
        <p:spPr bwMode="auto">
          <a:xfrm>
            <a:off x="1928813" y="4000500"/>
            <a:ext cx="350043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□ 아이디 저장   □ 비밀번호 저장</a:t>
            </a:r>
            <a:endParaRPr lang="ko-KR" altLang="en-US" sz="1000" b="0"/>
          </a:p>
        </p:txBody>
      </p:sp>
      <p:grpSp>
        <p:nvGrpSpPr>
          <p:cNvPr id="48144" name="그룹 23"/>
          <p:cNvGrpSpPr>
            <a:grpSpLocks/>
          </p:cNvGrpSpPr>
          <p:nvPr/>
        </p:nvGrpSpPr>
        <p:grpSpPr bwMode="auto">
          <a:xfrm>
            <a:off x="2143125" y="2643188"/>
            <a:ext cx="3214688" cy="1714500"/>
            <a:chOff x="2000250" y="2500313"/>
            <a:chExt cx="3214688" cy="1714500"/>
          </a:xfrm>
        </p:grpSpPr>
        <p:sp>
          <p:nvSpPr>
            <p:cNvPr id="25" name="직사각형 24"/>
            <p:cNvSpPr/>
            <p:nvPr/>
          </p:nvSpPr>
          <p:spPr>
            <a:xfrm>
              <a:off x="2000250" y="2500313"/>
              <a:ext cx="3214688" cy="121443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altLang="ko-KR" sz="900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>
                <a:defRPr/>
              </a:pPr>
              <a:r>
                <a:rPr lang="ko-KR" altLang="en-US" sz="900" dirty="0">
                  <a:solidFill>
                    <a:schemeClr val="bg1"/>
                  </a:solidFill>
                  <a:latin typeface="+mj-ea"/>
                  <a:ea typeface="+mj-ea"/>
                </a:rPr>
                <a:t>아이디 찾기</a:t>
              </a:r>
              <a:endParaRPr lang="en-US" altLang="ko-KR" sz="900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>
                <a:defRPr/>
              </a:pPr>
              <a:endParaRPr lang="en-US" altLang="ko-KR" sz="900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>
                <a:defRPr/>
              </a:pPr>
              <a:endParaRPr lang="en-US" altLang="ko-KR" sz="900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>
                <a:defRPr/>
              </a:pPr>
              <a:r>
                <a:rPr lang="ko-KR" altLang="en-US" sz="900" dirty="0">
                  <a:solidFill>
                    <a:schemeClr val="bg1"/>
                  </a:solidFill>
                  <a:latin typeface="+mj-ea"/>
                  <a:ea typeface="+mj-ea"/>
                </a:rPr>
                <a:t>등록된 전화번호나 </a:t>
              </a:r>
              <a:r>
                <a:rPr lang="ko-KR" altLang="en-US" sz="900" dirty="0" err="1">
                  <a:solidFill>
                    <a:schemeClr val="bg1"/>
                  </a:solidFill>
                  <a:latin typeface="+mj-ea"/>
                  <a:ea typeface="+mj-ea"/>
                </a:rPr>
                <a:t>이메일을</a:t>
              </a:r>
              <a:r>
                <a:rPr lang="ko-KR" altLang="en-US" sz="900" dirty="0">
                  <a:solidFill>
                    <a:schemeClr val="bg1"/>
                  </a:solidFill>
                  <a:latin typeface="+mj-ea"/>
                  <a:ea typeface="+mj-ea"/>
                </a:rPr>
                <a:t> 입력해 주세요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2071688" y="2881313"/>
              <a:ext cx="3071812" cy="15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/>
          </p:nvSpPr>
          <p:spPr>
            <a:xfrm>
              <a:off x="2071688" y="3357563"/>
              <a:ext cx="3071812" cy="2857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000250" y="3714750"/>
              <a:ext cx="3214688" cy="5000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ko-KR" altLang="en-US" sz="9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428875" y="3786188"/>
              <a:ext cx="1143000" cy="2857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dirty="0">
                  <a:solidFill>
                    <a:schemeClr val="tx1"/>
                  </a:solidFill>
                  <a:latin typeface="+mj-ea"/>
                  <a:ea typeface="+mj-ea"/>
                </a:rPr>
                <a:t>확인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643313" y="3786188"/>
              <a:ext cx="1143000" cy="2857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dirty="0">
                  <a:solidFill>
                    <a:schemeClr val="tx1"/>
                  </a:solidFill>
                  <a:latin typeface="+mj-ea"/>
                  <a:ea typeface="+mj-ea"/>
                </a:rPr>
                <a:t>취소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571625" y="785813"/>
            <a:ext cx="4214813" cy="3698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endParaRPr lang="ko-KR" altLang="en-US" b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214688" y="857250"/>
            <a:ext cx="1036637" cy="250825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0" dirty="0"/>
              <a:t>BI</a:t>
            </a:r>
            <a:endParaRPr lang="ko-KR" altLang="en-US" sz="1000" b="0" dirty="0"/>
          </a:p>
        </p:txBody>
      </p:sp>
      <p:cxnSp>
        <p:nvCxnSpPr>
          <p:cNvPr id="35" name="꺾인 연결선 34"/>
          <p:cNvCxnSpPr>
            <a:endCxn id="41" idx="2"/>
          </p:cNvCxnSpPr>
          <p:nvPr/>
        </p:nvCxnSpPr>
        <p:spPr>
          <a:xfrm rot="5400000" flipH="1" flipV="1">
            <a:off x="3535363" y="4465638"/>
            <a:ext cx="322262" cy="10636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/>
          <p:cNvSpPr/>
          <p:nvPr/>
        </p:nvSpPr>
        <p:spPr>
          <a:xfrm>
            <a:off x="1538288" y="785813"/>
            <a:ext cx="4248150" cy="564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4" name="TextBox 41"/>
          <p:cNvSpPr txBox="1">
            <a:spLocks noChangeArrowheads="1"/>
          </p:cNvSpPr>
          <p:nvPr/>
        </p:nvSpPr>
        <p:spPr bwMode="auto">
          <a:xfrm>
            <a:off x="7286625" y="857250"/>
            <a:ext cx="1857375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1. </a:t>
            </a: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5475288" y="400050"/>
            <a:ext cx="359886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홈 </a:t>
            </a:r>
            <a:r>
              <a:rPr kumimoji="0" lang="en-US" altLang="ko-KR" sz="800" b="0" dirty="0">
                <a:latin typeface="+mj-ea"/>
                <a:ea typeface="+mj-ea"/>
              </a:rPr>
              <a:t>&gt; </a:t>
            </a:r>
            <a:r>
              <a:rPr kumimoji="0" lang="ko-KR" altLang="en-US" sz="800" b="0" dirty="0">
                <a:latin typeface="+mj-ea"/>
                <a:ea typeface="+mj-ea"/>
              </a:rPr>
              <a:t>로그인 </a:t>
            </a:r>
            <a:r>
              <a:rPr kumimoji="0" lang="en-US" altLang="ko-KR" sz="800" b="0" dirty="0">
                <a:latin typeface="+mj-ea"/>
                <a:ea typeface="+mj-ea"/>
              </a:rPr>
              <a:t>&gt; </a:t>
            </a:r>
            <a:r>
              <a:rPr kumimoji="0" lang="ko-KR" altLang="en-US" sz="800" b="0" dirty="0">
                <a:latin typeface="+mj-ea"/>
                <a:ea typeface="+mj-ea"/>
              </a:rPr>
              <a:t>비밀번호 찾기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62025" y="398463"/>
            <a:ext cx="360045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비밀번호 찾기</a:t>
            </a:r>
          </a:p>
        </p:txBody>
      </p:sp>
      <p:sp>
        <p:nvSpPr>
          <p:cNvPr id="54" name="TextBox 41"/>
          <p:cNvSpPr txBox="1">
            <a:spLocks noChangeArrowheads="1"/>
          </p:cNvSpPr>
          <p:nvPr/>
        </p:nvSpPr>
        <p:spPr bwMode="auto">
          <a:xfrm>
            <a:off x="7275513" y="4397375"/>
            <a:ext cx="1857375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1.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857375" y="2643188"/>
            <a:ext cx="28575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200" b="0" dirty="0" err="1">
                <a:latin typeface="+mj-ea"/>
                <a:ea typeface="+mj-ea"/>
              </a:rPr>
              <a:t>샘플앱</a:t>
            </a:r>
            <a:r>
              <a:rPr lang="en-US" altLang="ko-KR" sz="1200" b="0" dirty="0">
                <a:latin typeface="+mj-ea"/>
                <a:ea typeface="+mj-ea"/>
              </a:rPr>
              <a:t> </a:t>
            </a:r>
            <a:r>
              <a:rPr lang="ko-KR" altLang="en-US" sz="1200" b="0" dirty="0">
                <a:latin typeface="+mj-ea"/>
                <a:ea typeface="+mj-ea"/>
              </a:rPr>
              <a:t>로그인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786313" y="3000375"/>
            <a:ext cx="785812" cy="857250"/>
          </a:xfrm>
          <a:prstGeom prst="roundRect">
            <a:avLst/>
          </a:prstGeom>
          <a:solidFill>
            <a:srgbClr val="FFCC00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0" dirty="0"/>
              <a:t>로그인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14625" y="4643438"/>
            <a:ext cx="2143125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900" b="0" u="sng" dirty="0">
                <a:latin typeface="+mj-ea"/>
                <a:ea typeface="+mj-ea"/>
              </a:rPr>
              <a:t>아이디를 잊으셨나요</a:t>
            </a:r>
            <a:r>
              <a:rPr lang="en-US" altLang="ko-KR" sz="900" b="0" u="sng" dirty="0">
                <a:latin typeface="+mj-ea"/>
                <a:ea typeface="+mj-ea"/>
              </a:rPr>
              <a:t>?</a:t>
            </a:r>
          </a:p>
          <a:p>
            <a:pPr algn="ctr">
              <a:defRPr/>
            </a:pPr>
            <a:endParaRPr lang="en-US" altLang="ko-KR" sz="900" b="0" u="sng" dirty="0">
              <a:latin typeface="+mj-ea"/>
              <a:ea typeface="+mj-ea"/>
            </a:endParaRPr>
          </a:p>
          <a:p>
            <a:pPr algn="ctr">
              <a:defRPr/>
            </a:pPr>
            <a:r>
              <a:rPr lang="ko-KR" altLang="en-US" sz="900" b="0" u="sng" dirty="0">
                <a:latin typeface="+mj-ea"/>
                <a:ea typeface="+mj-ea"/>
              </a:rPr>
              <a:t>비밀번호를 잊으셨나요</a:t>
            </a:r>
            <a:r>
              <a:rPr lang="en-US" altLang="ko-KR" sz="900" b="0" u="sng" dirty="0">
                <a:latin typeface="+mj-ea"/>
                <a:ea typeface="+mj-ea"/>
              </a:rPr>
              <a:t>?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809750" y="3000375"/>
            <a:ext cx="2833688" cy="3571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900" dirty="0" err="1">
                <a:solidFill>
                  <a:schemeClr val="tx1"/>
                </a:solidFill>
                <a:latin typeface="+mj-ea"/>
                <a:ea typeface="+mj-ea"/>
              </a:rPr>
              <a:t>이메일</a:t>
            </a:r>
            <a:endParaRPr lang="ko-KR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820863" y="3500438"/>
            <a:ext cx="2833687" cy="3571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  <a:latin typeface="+mj-ea"/>
                <a:ea typeface="+mj-ea"/>
              </a:rPr>
              <a:t>비밀번호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28813" y="1285875"/>
            <a:ext cx="3643312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900" b="0" dirty="0" err="1">
                <a:latin typeface="+mj-ea"/>
                <a:ea typeface="+mj-ea"/>
              </a:rPr>
              <a:t>샘플앱</a:t>
            </a:r>
            <a:r>
              <a:rPr lang="ko-KR" altLang="en-US" sz="900" b="0" dirty="0">
                <a:latin typeface="+mj-ea"/>
                <a:ea typeface="+mj-ea"/>
              </a:rPr>
              <a:t> 계정이 없으세요</a:t>
            </a:r>
            <a:r>
              <a:rPr lang="en-US" altLang="ko-KR" sz="900" b="0" dirty="0">
                <a:latin typeface="+mj-ea"/>
                <a:ea typeface="+mj-ea"/>
              </a:rPr>
              <a:t>? </a:t>
            </a:r>
            <a:r>
              <a:rPr lang="ko-KR" altLang="en-US" sz="900" b="0" dirty="0">
                <a:latin typeface="+mj-ea"/>
                <a:ea typeface="+mj-ea"/>
              </a:rPr>
              <a:t>쉽고 빠르게 </a:t>
            </a:r>
            <a:r>
              <a:rPr lang="ko-KR" altLang="en-US" sz="900" b="0" dirty="0" err="1">
                <a:latin typeface="+mj-ea"/>
                <a:ea typeface="+mj-ea"/>
              </a:rPr>
              <a:t>만들수</a:t>
            </a:r>
            <a:r>
              <a:rPr lang="ko-KR" altLang="en-US" sz="900" b="0" dirty="0">
                <a:latin typeface="+mj-ea"/>
                <a:ea typeface="+mj-ea"/>
              </a:rPr>
              <a:t> 있습니다</a:t>
            </a:r>
            <a:r>
              <a:rPr lang="en-US" altLang="ko-KR" sz="900" b="0" dirty="0">
                <a:latin typeface="+mj-ea"/>
                <a:ea typeface="+mj-ea"/>
              </a:rPr>
              <a:t>.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714500" y="1643063"/>
            <a:ext cx="3929063" cy="714375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0" dirty="0" err="1"/>
              <a:t>샘플앱</a:t>
            </a:r>
            <a:r>
              <a:rPr lang="en-US" altLang="ko-KR" sz="1000" b="0" dirty="0"/>
              <a:t> </a:t>
            </a:r>
            <a:r>
              <a:rPr lang="ko-KR" altLang="en-US" sz="1000" b="0" dirty="0"/>
              <a:t>무료 회원가입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714500" y="2571750"/>
            <a:ext cx="3929063" cy="185737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167" name="TextBox 31"/>
          <p:cNvSpPr txBox="1">
            <a:spLocks noChangeArrowheads="1"/>
          </p:cNvSpPr>
          <p:nvPr/>
        </p:nvSpPr>
        <p:spPr bwMode="auto">
          <a:xfrm>
            <a:off x="1928813" y="4000500"/>
            <a:ext cx="350043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□ 아이디 저장   □ 비밀번호 저장</a:t>
            </a:r>
            <a:endParaRPr lang="ko-KR" altLang="en-US" sz="1000" b="0"/>
          </a:p>
        </p:txBody>
      </p:sp>
      <p:grpSp>
        <p:nvGrpSpPr>
          <p:cNvPr id="49168" name="그룹 38"/>
          <p:cNvGrpSpPr>
            <a:grpSpLocks/>
          </p:cNvGrpSpPr>
          <p:nvPr/>
        </p:nvGrpSpPr>
        <p:grpSpPr bwMode="auto">
          <a:xfrm>
            <a:off x="2143125" y="2643188"/>
            <a:ext cx="3214688" cy="1714500"/>
            <a:chOff x="2214563" y="2786063"/>
            <a:chExt cx="3214687" cy="1714500"/>
          </a:xfrm>
        </p:grpSpPr>
        <p:sp>
          <p:nvSpPr>
            <p:cNvPr id="40" name="직사각형 39"/>
            <p:cNvSpPr/>
            <p:nvPr/>
          </p:nvSpPr>
          <p:spPr>
            <a:xfrm>
              <a:off x="2214563" y="2786063"/>
              <a:ext cx="3214687" cy="121443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altLang="ko-KR" sz="900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>
                <a:defRPr/>
              </a:pPr>
              <a:r>
                <a:rPr lang="ko-KR" altLang="en-US" sz="900" dirty="0">
                  <a:solidFill>
                    <a:schemeClr val="bg1"/>
                  </a:solidFill>
                  <a:latin typeface="+mj-ea"/>
                  <a:ea typeface="+mj-ea"/>
                </a:rPr>
                <a:t>비밀번호 찾기</a:t>
              </a:r>
              <a:endParaRPr lang="en-US" altLang="ko-KR" sz="900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>
                <a:defRPr/>
              </a:pPr>
              <a:endParaRPr lang="en-US" altLang="ko-KR" sz="900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>
                <a:defRPr/>
              </a:pPr>
              <a:endParaRPr lang="en-US" altLang="ko-KR" sz="900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>
                <a:defRPr/>
              </a:pPr>
              <a:r>
                <a:rPr lang="ko-KR" altLang="en-US" sz="900" dirty="0">
                  <a:solidFill>
                    <a:schemeClr val="bg1"/>
                  </a:solidFill>
                  <a:latin typeface="+mj-ea"/>
                  <a:ea typeface="+mj-ea"/>
                </a:rPr>
                <a:t>등록된 전화번호나 </a:t>
              </a:r>
              <a:r>
                <a:rPr lang="ko-KR" altLang="en-US" sz="900" dirty="0" err="1">
                  <a:solidFill>
                    <a:schemeClr val="bg1"/>
                  </a:solidFill>
                  <a:latin typeface="+mj-ea"/>
                  <a:ea typeface="+mj-ea"/>
                </a:rPr>
                <a:t>이메일</a:t>
              </a:r>
              <a:r>
                <a:rPr lang="ko-KR" altLang="en-US" sz="900" dirty="0">
                  <a:solidFill>
                    <a:schemeClr val="bg1"/>
                  </a:solidFill>
                  <a:latin typeface="+mj-ea"/>
                  <a:ea typeface="+mj-ea"/>
                </a:rPr>
                <a:t> 주소를 입력해 주세요</a:t>
              </a: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2286001" y="3167063"/>
              <a:ext cx="3071811" cy="15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/>
            <p:cNvSpPr/>
            <p:nvPr/>
          </p:nvSpPr>
          <p:spPr>
            <a:xfrm>
              <a:off x="2286001" y="3643313"/>
              <a:ext cx="3071811" cy="2857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214563" y="4000500"/>
              <a:ext cx="3214687" cy="5000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ko-KR" altLang="en-US" sz="9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643188" y="4071938"/>
              <a:ext cx="1143000" cy="2857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dirty="0">
                  <a:solidFill>
                    <a:schemeClr val="tx1"/>
                  </a:solidFill>
                  <a:latin typeface="+mj-ea"/>
                  <a:ea typeface="+mj-ea"/>
                </a:rPr>
                <a:t>확인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857625" y="4071938"/>
              <a:ext cx="1143000" cy="2857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dirty="0">
                  <a:solidFill>
                    <a:schemeClr val="tx1"/>
                  </a:solidFill>
                  <a:latin typeface="+mj-ea"/>
                  <a:ea typeface="+mj-ea"/>
                </a:rPr>
                <a:t>취소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571625" y="785813"/>
            <a:ext cx="4214813" cy="3698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endParaRPr lang="ko-KR" altLang="en-US" b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214688" y="857250"/>
            <a:ext cx="1036637" cy="250825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0" dirty="0"/>
              <a:t>BI</a:t>
            </a:r>
            <a:endParaRPr lang="ko-KR" altLang="en-US" sz="1000" b="0" dirty="0"/>
          </a:p>
        </p:txBody>
      </p:sp>
      <p:cxnSp>
        <p:nvCxnSpPr>
          <p:cNvPr id="32" name="꺾인 연결선 31"/>
          <p:cNvCxnSpPr/>
          <p:nvPr/>
        </p:nvCxnSpPr>
        <p:spPr>
          <a:xfrm rot="16200000" flipV="1">
            <a:off x="3482182" y="4625181"/>
            <a:ext cx="571500" cy="3651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/>
          <p:cNvSpPr/>
          <p:nvPr/>
        </p:nvSpPr>
        <p:spPr>
          <a:xfrm>
            <a:off x="1476375" y="928688"/>
            <a:ext cx="4225925" cy="59293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4" name="TextBox 41"/>
          <p:cNvSpPr txBox="1">
            <a:spLocks noChangeArrowheads="1"/>
          </p:cNvSpPr>
          <p:nvPr/>
        </p:nvSpPr>
        <p:spPr bwMode="auto">
          <a:xfrm>
            <a:off x="7286625" y="857250"/>
            <a:ext cx="1857375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1. </a:t>
            </a:r>
            <a:r>
              <a:rPr lang="ko-KR" altLang="en-US" sz="900" b="0" dirty="0">
                <a:latin typeface="+mj-ea"/>
                <a:ea typeface="+mj-ea"/>
              </a:rPr>
              <a:t>관심분야 </a:t>
            </a:r>
            <a:r>
              <a:rPr lang="en-US" altLang="ko-KR" sz="900" b="0" dirty="0">
                <a:latin typeface="+mj-ea"/>
                <a:ea typeface="+mj-ea"/>
              </a:rPr>
              <a:t>1</a:t>
            </a:r>
          </a:p>
          <a:p>
            <a:pPr>
              <a:defRPr/>
            </a:pPr>
            <a:r>
              <a:rPr lang="ko-KR" altLang="en-US" sz="900" b="0" dirty="0">
                <a:latin typeface="+mj-ea"/>
                <a:ea typeface="+mj-ea"/>
              </a:rPr>
              <a:t>   게임 </a:t>
            </a:r>
            <a:r>
              <a:rPr lang="en-US" altLang="ko-KR" sz="900" b="0" dirty="0">
                <a:latin typeface="+mj-ea"/>
                <a:ea typeface="+mj-ea"/>
              </a:rPr>
              <a:t>/ SNS</a:t>
            </a:r>
            <a:r>
              <a:rPr lang="ko-KR" altLang="en-US" sz="900" b="0" dirty="0">
                <a:latin typeface="+mj-ea"/>
                <a:ea typeface="+mj-ea"/>
              </a:rPr>
              <a:t> </a:t>
            </a:r>
            <a:r>
              <a:rPr lang="en-US" altLang="ko-KR" sz="900" b="0" dirty="0">
                <a:latin typeface="+mj-ea"/>
                <a:ea typeface="+mj-ea"/>
              </a:rPr>
              <a:t>/ </a:t>
            </a:r>
            <a:r>
              <a:rPr lang="ko-KR" altLang="en-US" sz="900" b="0" dirty="0" err="1">
                <a:latin typeface="+mj-ea"/>
                <a:ea typeface="+mj-ea"/>
              </a:rPr>
              <a:t>유틸</a:t>
            </a:r>
            <a:r>
              <a:rPr lang="ko-KR" altLang="en-US" sz="900" b="0" dirty="0">
                <a:latin typeface="+mj-ea"/>
                <a:ea typeface="+mj-ea"/>
              </a:rPr>
              <a:t> </a:t>
            </a:r>
            <a:r>
              <a:rPr lang="en-US" altLang="ko-KR" sz="900" b="0" dirty="0">
                <a:latin typeface="+mj-ea"/>
                <a:ea typeface="+mj-ea"/>
              </a:rPr>
              <a:t>/ </a:t>
            </a:r>
            <a:r>
              <a:rPr lang="ko-KR" altLang="en-US" sz="900" b="0" dirty="0">
                <a:latin typeface="+mj-ea"/>
                <a:ea typeface="+mj-ea"/>
              </a:rPr>
              <a:t>동영상 </a:t>
            </a:r>
            <a:r>
              <a:rPr lang="en-US" altLang="ko-KR" sz="900" b="0" dirty="0">
                <a:latin typeface="+mj-ea"/>
                <a:ea typeface="+mj-ea"/>
              </a:rPr>
              <a:t>/ </a:t>
            </a:r>
            <a:r>
              <a:rPr lang="ko-KR" altLang="en-US" sz="900" b="0" dirty="0">
                <a:latin typeface="+mj-ea"/>
                <a:ea typeface="+mj-ea"/>
              </a:rPr>
              <a:t>스타연예 </a:t>
            </a:r>
            <a:r>
              <a:rPr lang="en-US" altLang="ko-KR" sz="900" b="0" dirty="0">
                <a:latin typeface="+mj-ea"/>
                <a:ea typeface="+mj-ea"/>
              </a:rPr>
              <a:t>/ 19 / </a:t>
            </a:r>
            <a:r>
              <a:rPr lang="ko-KR" altLang="en-US" sz="900" b="0" dirty="0">
                <a:latin typeface="+mj-ea"/>
                <a:ea typeface="+mj-ea"/>
              </a:rPr>
              <a:t>검색 </a:t>
            </a:r>
            <a:endParaRPr lang="en-US" altLang="ko-KR" sz="900" b="0" dirty="0">
              <a:latin typeface="+mj-ea"/>
              <a:ea typeface="+mj-ea"/>
            </a:endParaRPr>
          </a:p>
          <a:p>
            <a:pPr>
              <a:defRPr/>
            </a:pP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2. </a:t>
            </a:r>
            <a:r>
              <a:rPr lang="ko-KR" altLang="en-US" sz="900" b="0" dirty="0">
                <a:latin typeface="+mj-ea"/>
                <a:ea typeface="+mj-ea"/>
              </a:rPr>
              <a:t>서비스 이용약관</a:t>
            </a:r>
            <a:r>
              <a:rPr lang="en-US" altLang="ko-KR" sz="900" b="0" dirty="0">
                <a:latin typeface="+mj-ea"/>
                <a:ea typeface="+mj-ea"/>
              </a:rPr>
              <a:t>, </a:t>
            </a:r>
            <a:r>
              <a:rPr lang="ko-KR" altLang="en-US" sz="900" b="0" dirty="0">
                <a:latin typeface="+mj-ea"/>
                <a:ea typeface="+mj-ea"/>
              </a:rPr>
              <a:t>개인정보</a:t>
            </a: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 </a:t>
            </a:r>
            <a:r>
              <a:rPr lang="ko-KR" altLang="en-US" sz="900" b="0" dirty="0">
                <a:latin typeface="+mj-ea"/>
                <a:ea typeface="+mj-ea"/>
              </a:rPr>
              <a:t> 취급방침</a:t>
            </a:r>
            <a:r>
              <a:rPr lang="en-US" altLang="ko-KR" sz="900" b="0" dirty="0">
                <a:latin typeface="+mj-ea"/>
                <a:ea typeface="+mj-ea"/>
              </a:rPr>
              <a:t>, </a:t>
            </a:r>
            <a:r>
              <a:rPr lang="ko-KR" altLang="en-US" sz="900" b="0" dirty="0">
                <a:latin typeface="+mj-ea"/>
                <a:ea typeface="+mj-ea"/>
              </a:rPr>
              <a:t>개인정보 제공동의</a:t>
            </a: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  </a:t>
            </a:r>
            <a:r>
              <a:rPr lang="ko-KR" altLang="en-US" sz="900" b="0" dirty="0">
                <a:latin typeface="+mj-ea"/>
                <a:ea typeface="+mj-ea"/>
              </a:rPr>
              <a:t>선택 </a:t>
            </a:r>
            <a:r>
              <a:rPr lang="en-US" altLang="ko-KR" sz="900" b="0" dirty="0">
                <a:latin typeface="+mj-ea"/>
                <a:ea typeface="+mj-ea"/>
              </a:rPr>
              <a:t>: </a:t>
            </a:r>
            <a:r>
              <a:rPr lang="ko-KR" altLang="en-US" sz="900" b="0" dirty="0">
                <a:latin typeface="+mj-ea"/>
                <a:ea typeface="+mj-ea"/>
              </a:rPr>
              <a:t>내용 노출</a:t>
            </a: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3. </a:t>
            </a:r>
            <a:r>
              <a:rPr lang="ko-KR" altLang="en-US" sz="900" b="0" dirty="0">
                <a:latin typeface="+mj-ea"/>
                <a:ea typeface="+mj-ea"/>
              </a:rPr>
              <a:t>회원가입</a:t>
            </a:r>
            <a:endParaRPr lang="en-US" altLang="ko-KR" sz="900" b="0" dirty="0">
              <a:latin typeface="+mj-ea"/>
              <a:ea typeface="+mj-ea"/>
            </a:endParaRP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 </a:t>
            </a:r>
            <a:r>
              <a:rPr lang="ko-KR" altLang="en-US" sz="900" b="0" dirty="0">
                <a:latin typeface="+mj-ea"/>
                <a:ea typeface="+mj-ea"/>
              </a:rPr>
              <a:t>회원가입이 완료 되었습니다</a:t>
            </a:r>
            <a:r>
              <a:rPr lang="en-US" altLang="ko-KR" sz="900" b="0" dirty="0">
                <a:latin typeface="+mj-ea"/>
                <a:ea typeface="+mj-ea"/>
              </a:rPr>
              <a:t>.</a:t>
            </a:r>
          </a:p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 [</a:t>
            </a:r>
            <a:r>
              <a:rPr lang="ko-KR" altLang="en-US" sz="900" b="0" dirty="0">
                <a:latin typeface="+mj-ea"/>
                <a:ea typeface="+mj-ea"/>
              </a:rPr>
              <a:t>확인</a:t>
            </a:r>
            <a:r>
              <a:rPr lang="en-US" altLang="ko-KR" sz="900" b="0" dirty="0">
                <a:latin typeface="+mj-ea"/>
                <a:ea typeface="+mj-ea"/>
              </a:rPr>
              <a:t>] [</a:t>
            </a:r>
            <a:r>
              <a:rPr lang="ko-KR" altLang="en-US" sz="900" b="0" dirty="0">
                <a:latin typeface="+mj-ea"/>
                <a:ea typeface="+mj-ea"/>
              </a:rPr>
              <a:t>취소</a:t>
            </a:r>
            <a:r>
              <a:rPr lang="en-US" altLang="ko-KR" sz="900" b="0" dirty="0">
                <a:latin typeface="+mj-ea"/>
                <a:ea typeface="+mj-ea"/>
              </a:rPr>
              <a:t>]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903413" y="1892300"/>
            <a:ext cx="3500437" cy="322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900" b="0" dirty="0">
                <a:solidFill>
                  <a:schemeClr val="tx1"/>
                </a:solidFill>
                <a:latin typeface="+mj-ea"/>
                <a:ea typeface="+mj-ea"/>
              </a:rPr>
              <a:t> 비밀번호 </a:t>
            </a:r>
            <a:r>
              <a:rPr lang="en-US" altLang="ko-KR" sz="900" b="0" dirty="0">
                <a:solidFill>
                  <a:schemeClr val="tx1"/>
                </a:solidFill>
                <a:latin typeface="+mj-ea"/>
                <a:ea typeface="+mj-ea"/>
              </a:rPr>
              <a:t>(6</a:t>
            </a:r>
            <a:r>
              <a:rPr lang="ko-KR" altLang="en-US" sz="900" b="0" dirty="0">
                <a:solidFill>
                  <a:schemeClr val="tx1"/>
                </a:solidFill>
                <a:latin typeface="+mj-ea"/>
                <a:ea typeface="+mj-ea"/>
              </a:rPr>
              <a:t>자리 이상</a:t>
            </a:r>
            <a:r>
              <a:rPr lang="en-US" altLang="ko-KR" sz="900" b="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ko-KR" altLang="en-US" sz="9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903413" y="1285875"/>
            <a:ext cx="3500437" cy="322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900" b="0" dirty="0" err="1">
                <a:solidFill>
                  <a:schemeClr val="tx1"/>
                </a:solidFill>
                <a:latin typeface="+mj-ea"/>
                <a:ea typeface="+mj-ea"/>
              </a:rPr>
              <a:t>이메일주소</a:t>
            </a:r>
            <a:r>
              <a:rPr lang="ko-KR" altLang="en-US" sz="900" b="0" dirty="0">
                <a:solidFill>
                  <a:schemeClr val="tx1"/>
                </a:solidFill>
                <a:latin typeface="+mj-ea"/>
                <a:ea typeface="+mj-ea"/>
              </a:rPr>
              <a:t> 입력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903413" y="2320925"/>
            <a:ext cx="3500437" cy="322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900" b="0" dirty="0">
                <a:solidFill>
                  <a:schemeClr val="tx1"/>
                </a:solidFill>
                <a:latin typeface="+mj-ea"/>
                <a:ea typeface="+mj-ea"/>
              </a:rPr>
              <a:t> 비밀번호 확인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03413" y="1643063"/>
            <a:ext cx="34290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800" b="0" dirty="0">
                <a:latin typeface="+mj-ea"/>
                <a:ea typeface="+mj-ea"/>
              </a:rPr>
              <a:t>올바른 </a:t>
            </a:r>
            <a:r>
              <a:rPr lang="ko-KR" altLang="en-US" sz="800" b="0" dirty="0" err="1">
                <a:latin typeface="+mj-ea"/>
                <a:ea typeface="+mj-ea"/>
              </a:rPr>
              <a:t>이메일이</a:t>
            </a:r>
            <a:r>
              <a:rPr lang="ko-KR" altLang="en-US" sz="800" b="0" dirty="0">
                <a:latin typeface="+mj-ea"/>
                <a:ea typeface="+mj-ea"/>
              </a:rPr>
              <a:t> 아닌 경우 서비스 이용에 제한이 있을 수 있습니다</a:t>
            </a:r>
            <a:endParaRPr lang="en-US" altLang="ko-KR" sz="800" b="0" dirty="0">
              <a:latin typeface="+mj-ea"/>
              <a:ea typeface="+mj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903413" y="2738438"/>
            <a:ext cx="3500437" cy="322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900" b="0" dirty="0">
                <a:solidFill>
                  <a:schemeClr val="tx1"/>
                </a:solidFill>
                <a:latin typeface="+mj-ea"/>
                <a:ea typeface="+mj-ea"/>
              </a:rPr>
              <a:t>app</a:t>
            </a:r>
            <a:r>
              <a:rPr lang="ko-KR" altLang="en-US" sz="900" b="0" dirty="0">
                <a:solidFill>
                  <a:schemeClr val="tx1"/>
                </a:solidFill>
                <a:latin typeface="+mj-ea"/>
                <a:ea typeface="+mj-ea"/>
              </a:rPr>
              <a:t> 마켓 리뷰 작성시 사용하는 이름을 적어 주세요</a:t>
            </a:r>
            <a:r>
              <a:rPr lang="en-US" altLang="ko-KR" sz="900" b="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9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03413" y="3662363"/>
            <a:ext cx="2500312" cy="322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900" b="0" dirty="0">
                <a:solidFill>
                  <a:schemeClr val="tx1"/>
                </a:solidFill>
                <a:latin typeface="+mj-ea"/>
                <a:ea typeface="+mj-ea"/>
              </a:rPr>
              <a:t> 휴대폰 전화번호를 입력해 주세요 </a:t>
            </a:r>
            <a:r>
              <a:rPr lang="en-US" altLang="ko-KR" sz="900" b="0" dirty="0">
                <a:solidFill>
                  <a:schemeClr val="tx1"/>
                </a:solidFill>
                <a:latin typeface="+mj-ea"/>
                <a:ea typeface="+mj-ea"/>
              </a:rPr>
              <a:t>(‘-’</a:t>
            </a:r>
            <a:r>
              <a:rPr lang="ko-KR" altLang="en-US" sz="900" b="0" dirty="0">
                <a:solidFill>
                  <a:schemeClr val="tx1"/>
                </a:solidFill>
                <a:latin typeface="+mj-ea"/>
                <a:ea typeface="+mj-ea"/>
              </a:rPr>
              <a:t>제외</a:t>
            </a:r>
            <a:r>
              <a:rPr lang="en-US" altLang="ko-KR" sz="900" b="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ko-KR" altLang="en-US" sz="9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475163" y="3662363"/>
            <a:ext cx="928687" cy="32226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b="0" dirty="0" err="1">
                <a:solidFill>
                  <a:schemeClr val="tx1"/>
                </a:solidFill>
                <a:latin typeface="+mj-ea"/>
                <a:ea typeface="+mj-ea"/>
              </a:rPr>
              <a:t>인증번호받기</a:t>
            </a:r>
            <a:endParaRPr lang="ko-KR" altLang="en-US" sz="8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903413" y="4054475"/>
            <a:ext cx="3500437" cy="322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900" b="0" dirty="0">
                <a:solidFill>
                  <a:schemeClr val="tx1"/>
                </a:solidFill>
                <a:latin typeface="+mj-ea"/>
                <a:ea typeface="+mj-ea"/>
              </a:rPr>
              <a:t> 인증번호 입력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857375" y="4427538"/>
            <a:ext cx="3929063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800" b="0" dirty="0">
                <a:latin typeface="+mj-ea"/>
                <a:ea typeface="+mj-ea"/>
              </a:rPr>
              <a:t>인증번호가 전송되지 않을 경우 </a:t>
            </a:r>
            <a:r>
              <a:rPr lang="ko-KR" altLang="en-US" sz="800" b="0" dirty="0" err="1">
                <a:latin typeface="+mj-ea"/>
                <a:ea typeface="+mj-ea"/>
              </a:rPr>
              <a:t>스팸메시지</a:t>
            </a:r>
            <a:r>
              <a:rPr lang="ko-KR" altLang="en-US" sz="800" b="0" dirty="0">
                <a:latin typeface="+mj-ea"/>
                <a:ea typeface="+mj-ea"/>
              </a:rPr>
              <a:t> 보관함을 확인해 주시기 바랍니다</a:t>
            </a:r>
            <a:r>
              <a:rPr lang="en-US" altLang="ko-KR" sz="800" b="0" dirty="0">
                <a:latin typeface="+mj-ea"/>
                <a:ea typeface="+mj-ea"/>
              </a:rPr>
              <a:t>.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928813" y="6286500"/>
            <a:ext cx="1643062" cy="357188"/>
          </a:xfrm>
          <a:prstGeom prst="roundRect">
            <a:avLst/>
          </a:prstGeom>
          <a:solidFill>
            <a:srgbClr val="FFCC00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0" dirty="0"/>
              <a:t>회원가입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952625" y="6024563"/>
            <a:ext cx="3833813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800" b="0" dirty="0">
                <a:latin typeface="+mj-ea"/>
                <a:ea typeface="+mj-ea"/>
              </a:rPr>
              <a:t>서비스 이용약관</a:t>
            </a:r>
            <a:r>
              <a:rPr lang="en-US" altLang="ko-KR" sz="800" b="0" dirty="0">
                <a:latin typeface="+mj-ea"/>
                <a:ea typeface="+mj-ea"/>
              </a:rPr>
              <a:t>, </a:t>
            </a:r>
            <a:r>
              <a:rPr lang="ko-KR" altLang="en-US" sz="800" b="0" dirty="0">
                <a:latin typeface="+mj-ea"/>
                <a:ea typeface="+mj-ea"/>
              </a:rPr>
              <a:t>개인정보 취급방침</a:t>
            </a:r>
            <a:r>
              <a:rPr lang="en-US" altLang="ko-KR" sz="800" b="0" dirty="0">
                <a:latin typeface="+mj-ea"/>
                <a:ea typeface="+mj-ea"/>
              </a:rPr>
              <a:t>, </a:t>
            </a:r>
            <a:r>
              <a:rPr lang="ko-KR" altLang="en-US" sz="800" b="0" dirty="0">
                <a:latin typeface="+mj-ea"/>
                <a:ea typeface="+mj-ea"/>
              </a:rPr>
              <a:t>개인정보제공 동의에 모두 동의합니다</a:t>
            </a:r>
            <a:r>
              <a:rPr lang="en-US" altLang="ko-KR" sz="800" b="0" dirty="0">
                <a:latin typeface="+mj-ea"/>
                <a:ea typeface="+mj-ea"/>
              </a:rPr>
              <a:t>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857375" y="3059113"/>
            <a:ext cx="528637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800" b="0" dirty="0">
                <a:latin typeface="+mj-ea"/>
                <a:ea typeface="+mj-ea"/>
              </a:rPr>
              <a:t>닉네임은 </a:t>
            </a:r>
            <a:r>
              <a:rPr lang="ko-KR" altLang="en-US" sz="800" b="0" dirty="0" err="1">
                <a:latin typeface="+mj-ea"/>
                <a:ea typeface="+mj-ea"/>
              </a:rPr>
              <a:t>리워드</a:t>
            </a:r>
            <a:r>
              <a:rPr lang="ko-KR" altLang="en-US" sz="800" b="0" dirty="0">
                <a:latin typeface="+mj-ea"/>
                <a:ea typeface="+mj-ea"/>
              </a:rPr>
              <a:t> 정산의 기준이 됨으로 신중히 확인하고 정하세요</a:t>
            </a:r>
            <a:r>
              <a:rPr lang="en-US" altLang="ko-KR" sz="800" b="0" dirty="0">
                <a:latin typeface="+mj-ea"/>
                <a:ea typeface="+mj-ea"/>
              </a:rPr>
              <a:t>.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917700" y="3260725"/>
            <a:ext cx="1725613" cy="322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900" b="0" dirty="0">
                <a:solidFill>
                  <a:schemeClr val="tx1"/>
                </a:solidFill>
                <a:latin typeface="+mj-ea"/>
                <a:ea typeface="+mj-ea"/>
              </a:rPr>
              <a:t> 리뷰 관심분야  선택     </a:t>
            </a:r>
            <a:r>
              <a:rPr lang="ko-KR" altLang="en-US" sz="900" b="0" dirty="0">
                <a:solidFill>
                  <a:schemeClr val="tx1"/>
                </a:solidFill>
              </a:rPr>
              <a:t>▼</a:t>
            </a:r>
            <a:endParaRPr lang="ko-KR" altLang="en-US" sz="9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1785938" y="6013450"/>
            <a:ext cx="214312" cy="214313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0" dirty="0"/>
              <a:t>V</a:t>
            </a:r>
            <a:endParaRPr lang="ko-KR" altLang="en-US" sz="1000" b="0" dirty="0"/>
          </a:p>
        </p:txBody>
      </p:sp>
      <p:sp>
        <p:nvSpPr>
          <p:cNvPr id="55" name="TextBox 20"/>
          <p:cNvSpPr txBox="1">
            <a:spLocks noChangeArrowheads="1"/>
          </p:cNvSpPr>
          <p:nvPr/>
        </p:nvSpPr>
        <p:spPr bwMode="auto">
          <a:xfrm>
            <a:off x="5475288" y="400050"/>
            <a:ext cx="35988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홈 </a:t>
            </a:r>
            <a:r>
              <a:rPr kumimoji="0" lang="en-US" altLang="ko-KR" sz="800" b="0" dirty="0">
                <a:latin typeface="+mj-ea"/>
                <a:ea typeface="+mj-ea"/>
              </a:rPr>
              <a:t>&gt; </a:t>
            </a:r>
            <a:r>
              <a:rPr kumimoji="0" lang="ko-KR" altLang="en-US" sz="800" b="0" dirty="0">
                <a:latin typeface="+mj-ea"/>
                <a:ea typeface="+mj-ea"/>
              </a:rPr>
              <a:t>로그인 </a:t>
            </a:r>
            <a:r>
              <a:rPr kumimoji="0" lang="en-US" altLang="ko-KR" sz="800" b="0" dirty="0">
                <a:latin typeface="+mj-ea"/>
                <a:ea typeface="+mj-ea"/>
              </a:rPr>
              <a:t>&gt; </a:t>
            </a:r>
            <a:r>
              <a:rPr kumimoji="0" lang="ko-KR" altLang="en-US" sz="800" b="0" dirty="0">
                <a:latin typeface="+mj-ea"/>
                <a:ea typeface="+mj-ea"/>
              </a:rPr>
              <a:t>회원가입</a:t>
            </a:r>
            <a:endParaRPr kumimoji="0" lang="en-US" altLang="ko-KR" sz="800" b="0" dirty="0">
              <a:latin typeface="+mj-ea"/>
              <a:ea typeface="+mj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62025" y="398463"/>
            <a:ext cx="360045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회원가입</a:t>
            </a:r>
          </a:p>
        </p:txBody>
      </p:sp>
      <p:grpSp>
        <p:nvGrpSpPr>
          <p:cNvPr id="50196" name="그룹 21"/>
          <p:cNvGrpSpPr>
            <a:grpSpLocks/>
          </p:cNvGrpSpPr>
          <p:nvPr/>
        </p:nvGrpSpPr>
        <p:grpSpPr bwMode="auto">
          <a:xfrm>
            <a:off x="2271713" y="6342063"/>
            <a:ext cx="500062" cy="246062"/>
            <a:chOff x="1995488" y="1785938"/>
            <a:chExt cx="500062" cy="246062"/>
          </a:xfrm>
        </p:grpSpPr>
        <p:sp>
          <p:nvSpPr>
            <p:cNvPr id="108" name="타원 107"/>
            <p:cNvSpPr/>
            <p:nvPr/>
          </p:nvSpPr>
          <p:spPr bwMode="auto">
            <a:xfrm>
              <a:off x="2043113" y="1844675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09" name="TextBox 108"/>
            <p:cNvSpPr txBox="1"/>
            <p:nvPr/>
          </p:nvSpPr>
          <p:spPr bwMode="auto">
            <a:xfrm>
              <a:off x="1995488" y="1785938"/>
              <a:ext cx="500062" cy="2460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476375" y="785813"/>
            <a:ext cx="4238625" cy="3698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회원가입</a:t>
            </a:r>
            <a:endParaRPr lang="ko-KR" altLang="en-US" sz="1400" b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1928813" y="5143500"/>
            <a:ext cx="3571875" cy="7858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000" b="0" dirty="0"/>
          </a:p>
          <a:p>
            <a:pPr algn="ctr">
              <a:defRPr/>
            </a:pPr>
            <a:endParaRPr lang="en-US" altLang="ko-KR" sz="1000" b="0" dirty="0"/>
          </a:p>
          <a:p>
            <a:pPr algn="ctr">
              <a:defRPr/>
            </a:pPr>
            <a:endParaRPr lang="en-US" altLang="ko-KR" sz="1000" b="0" dirty="0"/>
          </a:p>
          <a:p>
            <a:pPr algn="ctr">
              <a:defRPr/>
            </a:pPr>
            <a:endParaRPr lang="en-US" altLang="ko-KR" sz="1000" b="0" dirty="0"/>
          </a:p>
          <a:p>
            <a:pPr algn="ctr">
              <a:defRPr/>
            </a:pPr>
            <a:r>
              <a:rPr lang="ko-KR" altLang="en-US" sz="1000" b="0" dirty="0"/>
              <a:t>내용</a:t>
            </a:r>
            <a:endParaRPr lang="en-US" altLang="ko-KR" sz="1000" b="0" dirty="0"/>
          </a:p>
          <a:p>
            <a:pPr algn="ctr">
              <a:defRPr/>
            </a:pPr>
            <a:endParaRPr lang="en-US" altLang="ko-KR" sz="1000" b="0" dirty="0"/>
          </a:p>
          <a:p>
            <a:pPr algn="ctr">
              <a:defRPr/>
            </a:pPr>
            <a:endParaRPr lang="en-US" altLang="ko-KR" sz="1000" b="0" dirty="0"/>
          </a:p>
          <a:p>
            <a:pPr>
              <a:defRPr/>
            </a:pPr>
            <a:r>
              <a:rPr lang="en-US" altLang="ko-KR" sz="1000" b="0" dirty="0"/>
              <a:t>                                                    </a:t>
            </a:r>
            <a:r>
              <a:rPr lang="ko-KR" altLang="en-US" sz="1000" b="0" dirty="0"/>
              <a:t>약관 전체보기 </a:t>
            </a:r>
            <a:r>
              <a:rPr lang="en-US" altLang="ko-KR" sz="1000" b="0" dirty="0"/>
              <a:t>&gt;</a:t>
            </a:r>
          </a:p>
          <a:p>
            <a:pPr>
              <a:defRPr/>
            </a:pPr>
            <a:endParaRPr lang="en-US" altLang="ko-KR" sz="1000" b="0" dirty="0"/>
          </a:p>
          <a:p>
            <a:pPr>
              <a:defRPr/>
            </a:pPr>
            <a:endParaRPr lang="en-US" altLang="ko-KR" sz="1000" b="0" dirty="0"/>
          </a:p>
          <a:p>
            <a:pPr>
              <a:defRPr/>
            </a:pPr>
            <a:endParaRPr lang="ko-KR" altLang="en-US" sz="1000" b="0" dirty="0"/>
          </a:p>
        </p:txBody>
      </p:sp>
      <p:graphicFrame>
        <p:nvGraphicFramePr>
          <p:cNvPr id="90" name="표 89"/>
          <p:cNvGraphicFramePr>
            <a:graphicFrameLocks noGrp="1"/>
          </p:cNvGraphicFramePr>
          <p:nvPr/>
        </p:nvGraphicFramePr>
        <p:xfrm>
          <a:off x="1857375" y="4714875"/>
          <a:ext cx="3643314" cy="357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38"/>
                <a:gridCol w="1214438"/>
                <a:gridCol w="1214438"/>
              </a:tblGrid>
              <a:tr h="3571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서비스 이용약관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개인정보 취급방침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개인정보 제공동의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3" name="모서리가 둥근 직사각형 92"/>
          <p:cNvSpPr/>
          <p:nvPr/>
        </p:nvSpPr>
        <p:spPr>
          <a:xfrm>
            <a:off x="3857625" y="6286500"/>
            <a:ext cx="1643063" cy="35718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0" dirty="0"/>
              <a:t>취소</a:t>
            </a:r>
          </a:p>
        </p:txBody>
      </p:sp>
      <p:grpSp>
        <p:nvGrpSpPr>
          <p:cNvPr id="50210" name="그룹 40"/>
          <p:cNvGrpSpPr>
            <a:grpSpLocks/>
          </p:cNvGrpSpPr>
          <p:nvPr/>
        </p:nvGrpSpPr>
        <p:grpSpPr bwMode="auto">
          <a:xfrm>
            <a:off x="1666875" y="833438"/>
            <a:ext cx="881063" cy="246062"/>
            <a:chOff x="3214678" y="2694776"/>
            <a:chExt cx="881006" cy="246221"/>
          </a:xfrm>
        </p:grpSpPr>
        <p:sp>
          <p:nvSpPr>
            <p:cNvPr id="36" name="오각형 35"/>
            <p:cNvSpPr/>
            <p:nvPr/>
          </p:nvSpPr>
          <p:spPr>
            <a:xfrm rot="10800000">
              <a:off x="3214678" y="2713838"/>
              <a:ext cx="571463" cy="214450"/>
            </a:xfrm>
            <a:prstGeom prst="homePlat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309922" y="2694776"/>
              <a:ext cx="785762" cy="24622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뒤로</a:t>
              </a:r>
            </a:p>
          </p:txBody>
        </p:sp>
      </p:grpSp>
      <p:grpSp>
        <p:nvGrpSpPr>
          <p:cNvPr id="50211" name="그룹 21"/>
          <p:cNvGrpSpPr>
            <a:grpSpLocks/>
          </p:cNvGrpSpPr>
          <p:nvPr/>
        </p:nvGrpSpPr>
        <p:grpSpPr bwMode="auto">
          <a:xfrm>
            <a:off x="1785938" y="3300413"/>
            <a:ext cx="500062" cy="246062"/>
            <a:chOff x="1995488" y="1785938"/>
            <a:chExt cx="500062" cy="246062"/>
          </a:xfrm>
        </p:grpSpPr>
        <p:sp>
          <p:nvSpPr>
            <p:cNvPr id="39" name="타원 38"/>
            <p:cNvSpPr/>
            <p:nvPr/>
          </p:nvSpPr>
          <p:spPr bwMode="auto">
            <a:xfrm>
              <a:off x="2043113" y="1844675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0" name="TextBox 39"/>
            <p:cNvSpPr txBox="1"/>
            <p:nvPr/>
          </p:nvSpPr>
          <p:spPr bwMode="auto">
            <a:xfrm>
              <a:off x="1995488" y="1785938"/>
              <a:ext cx="500062" cy="2460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0212" name="그룹 21"/>
          <p:cNvGrpSpPr>
            <a:grpSpLocks/>
          </p:cNvGrpSpPr>
          <p:nvPr/>
        </p:nvGrpSpPr>
        <p:grpSpPr bwMode="auto">
          <a:xfrm>
            <a:off x="1714500" y="4762500"/>
            <a:ext cx="500063" cy="246063"/>
            <a:chOff x="1995488" y="1785938"/>
            <a:chExt cx="500062" cy="246062"/>
          </a:xfrm>
        </p:grpSpPr>
        <p:sp>
          <p:nvSpPr>
            <p:cNvPr id="50" name="타원 49"/>
            <p:cNvSpPr/>
            <p:nvPr/>
          </p:nvSpPr>
          <p:spPr bwMode="auto">
            <a:xfrm>
              <a:off x="2043113" y="1844676"/>
              <a:ext cx="142875" cy="1428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51" name="TextBox 50"/>
            <p:cNvSpPr txBox="1"/>
            <p:nvPr/>
          </p:nvSpPr>
          <p:spPr bwMode="auto">
            <a:xfrm>
              <a:off x="1995488" y="1785938"/>
              <a:ext cx="500062" cy="2460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/>
          <p:cNvSpPr/>
          <p:nvPr/>
        </p:nvSpPr>
        <p:spPr>
          <a:xfrm>
            <a:off x="1538288" y="785813"/>
            <a:ext cx="4248150" cy="564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4" name="TextBox 41"/>
          <p:cNvSpPr txBox="1">
            <a:spLocks noChangeArrowheads="1"/>
          </p:cNvSpPr>
          <p:nvPr/>
        </p:nvSpPr>
        <p:spPr bwMode="auto">
          <a:xfrm>
            <a:off x="7286625" y="857250"/>
            <a:ext cx="1857375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1. </a:t>
            </a:r>
            <a:r>
              <a:rPr lang="ko-KR" altLang="en-US" sz="900" b="0" dirty="0">
                <a:latin typeface="+mj-ea"/>
                <a:ea typeface="+mj-ea"/>
              </a:rPr>
              <a:t>오늘의 리뷰 이벤트</a:t>
            </a:r>
            <a:r>
              <a:rPr lang="en-US" altLang="ko-KR" sz="900" b="0" dirty="0">
                <a:latin typeface="+mj-ea"/>
                <a:ea typeface="+mj-ea"/>
              </a:rPr>
              <a:t> </a:t>
            </a: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5475288" y="400050"/>
            <a:ext cx="359886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홈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62025" y="398463"/>
            <a:ext cx="360045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 err="1">
                <a:latin typeface="+mj-ea"/>
                <a:ea typeface="+mj-ea"/>
              </a:rPr>
              <a:t>메인배너</a:t>
            </a:r>
            <a:r>
              <a:rPr kumimoji="0" lang="ko-KR" altLang="en-US" sz="800" b="0" dirty="0">
                <a:latin typeface="+mj-ea"/>
                <a:ea typeface="+mj-ea"/>
              </a:rPr>
              <a:t> </a:t>
            </a:r>
            <a:r>
              <a:rPr kumimoji="0" lang="en-US" altLang="ko-KR" sz="800" b="0" dirty="0">
                <a:latin typeface="+mj-ea"/>
                <a:ea typeface="+mj-ea"/>
              </a:rPr>
              <a:t>(</a:t>
            </a:r>
            <a:r>
              <a:rPr kumimoji="0" lang="ko-KR" altLang="en-US" sz="800" b="0" dirty="0">
                <a:latin typeface="+mj-ea"/>
                <a:ea typeface="+mj-ea"/>
              </a:rPr>
              <a:t>전체화면</a:t>
            </a:r>
            <a:r>
              <a:rPr kumimoji="0" lang="en-US" altLang="ko-KR" sz="800" b="0" dirty="0">
                <a:latin typeface="+mj-ea"/>
                <a:ea typeface="+mj-ea"/>
              </a:rPr>
              <a:t>)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54" name="TextBox 41"/>
          <p:cNvSpPr txBox="1">
            <a:spLocks noChangeArrowheads="1"/>
          </p:cNvSpPr>
          <p:nvPr/>
        </p:nvSpPr>
        <p:spPr bwMode="auto">
          <a:xfrm>
            <a:off x="7275513" y="4397375"/>
            <a:ext cx="1857375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1.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571625" y="785813"/>
            <a:ext cx="4214813" cy="3698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              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오늘의 리뷰 이벤트        </a:t>
            </a:r>
            <a:r>
              <a:rPr lang="en-US" altLang="ko-KR" sz="1400" b="0" dirty="0">
                <a:solidFill>
                  <a:schemeClr val="bg1"/>
                </a:solidFill>
                <a:latin typeface="+mj-ea"/>
                <a:ea typeface="+mj-ea"/>
              </a:rPr>
              <a:t>X</a:t>
            </a:r>
            <a:endParaRPr lang="ko-KR" altLang="en-US" sz="1400" b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51208" name="그룹 125"/>
          <p:cNvGrpSpPr>
            <a:grpSpLocks/>
          </p:cNvGrpSpPr>
          <p:nvPr/>
        </p:nvGrpSpPr>
        <p:grpSpPr bwMode="auto">
          <a:xfrm>
            <a:off x="1643063" y="833438"/>
            <a:ext cx="428625" cy="285750"/>
            <a:chOff x="3905120" y="833482"/>
            <a:chExt cx="714380" cy="285752"/>
          </a:xfrm>
        </p:grpSpPr>
        <p:sp>
          <p:nvSpPr>
            <p:cNvPr id="75" name="직사각형 74"/>
            <p:cNvSpPr/>
            <p:nvPr/>
          </p:nvSpPr>
          <p:spPr>
            <a:xfrm>
              <a:off x="4071808" y="833482"/>
              <a:ext cx="357191" cy="2857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anchor="ctr"/>
            <a:lstStyle/>
            <a:p>
              <a:pPr algn="ctr">
                <a:defRPr/>
              </a:pPr>
              <a:endParaRPr kumimoji="0" lang="en-US" altLang="ko-KR" sz="400" b="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905120" y="868407"/>
              <a:ext cx="714380" cy="2000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ko-KR" altLang="en-US" sz="700" b="0" dirty="0">
                <a:latin typeface="+mj-ea"/>
                <a:ea typeface="+mj-ea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1952625" y="857250"/>
            <a:ext cx="1071563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000" b="0">
                <a:solidFill>
                  <a:schemeClr val="bg1"/>
                </a:solidFill>
                <a:latin typeface="+mn-ea"/>
                <a:ea typeface="+mn-ea"/>
              </a:rPr>
              <a:t>다시보지않기</a:t>
            </a:r>
            <a:endParaRPr lang="ko-KR" altLang="en-US" sz="10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908175" y="2636838"/>
            <a:ext cx="3527425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dirty="0">
                <a:latin typeface="+mj-ea"/>
                <a:ea typeface="+mj-ea"/>
              </a:rPr>
              <a:t>000</a:t>
            </a:r>
            <a:r>
              <a:rPr lang="ko-KR" altLang="en-US" dirty="0" err="1">
                <a:latin typeface="+mj-ea"/>
                <a:ea typeface="+mj-ea"/>
              </a:rPr>
              <a:t>앱</a:t>
            </a:r>
            <a:r>
              <a:rPr lang="ko-KR" altLang="en-US" dirty="0">
                <a:latin typeface="+mj-ea"/>
                <a:ea typeface="+mj-ea"/>
              </a:rPr>
              <a:t> </a:t>
            </a:r>
            <a:endParaRPr lang="en-US" altLang="ko-KR" dirty="0">
              <a:latin typeface="+mj-ea"/>
              <a:ea typeface="+mj-ea"/>
            </a:endParaRPr>
          </a:p>
          <a:p>
            <a:pPr algn="ctr">
              <a:defRPr/>
            </a:pPr>
            <a:endParaRPr lang="en-US" altLang="ko-KR" b="0" dirty="0"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ko-KR" dirty="0">
                <a:latin typeface="+mj-ea"/>
                <a:ea typeface="+mj-ea"/>
              </a:rPr>
              <a:t>Good Review</a:t>
            </a:r>
            <a:r>
              <a:rPr lang="ko-KR" altLang="en-US" b="0" dirty="0">
                <a:latin typeface="+mj-ea"/>
                <a:ea typeface="+mj-ea"/>
              </a:rPr>
              <a:t> </a:t>
            </a:r>
            <a:r>
              <a:rPr lang="en-US" altLang="ko-KR" b="0" dirty="0">
                <a:latin typeface="+mj-ea"/>
                <a:ea typeface="+mj-ea"/>
              </a:rPr>
              <a:t>&amp; </a:t>
            </a:r>
            <a:r>
              <a:rPr lang="en-US" altLang="ko-KR" dirty="0">
                <a:latin typeface="+mj-ea"/>
                <a:ea typeface="+mj-ea"/>
              </a:rPr>
              <a:t>Good Luck! 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51211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6238" y="2997200"/>
            <a:ext cx="2873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2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575" y="2997200"/>
            <a:ext cx="2873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3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00" y="2997200"/>
            <a:ext cx="2873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4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838" y="2997200"/>
            <a:ext cx="2873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5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175" y="2997200"/>
            <a:ext cx="2889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27438</TotalTime>
  <Words>2183</Words>
  <Application>Microsoft Office PowerPoint</Application>
  <PresentationFormat>화면 슬라이드 쇼(4:3)</PresentationFormat>
  <Paragraphs>836</Paragraphs>
  <Slides>25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굴림</vt:lpstr>
      <vt:lpstr>Arial</vt:lpstr>
      <vt:lpstr>맑은 고딕</vt:lpstr>
      <vt:lpstr>HY헤드라인M</vt:lpstr>
      <vt:lpstr>MV Boli</vt:lpstr>
      <vt:lpstr>디자인 사용자 지정</vt:lpstr>
      <vt:lpstr>1_디자인 사용자 지정</vt:lpstr>
      <vt:lpstr>2_디자인 사용자 지정</vt:lpstr>
      <vt:lpstr>슬라이드 1</vt:lpstr>
      <vt:lpstr>Revision History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TitlesOfParts>
  <Company>연일커뮤니케이션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샘플 앱 스토리보드</dc:title>
  <dc:creator>kitcoop</dc:creator>
  <cp:lastModifiedBy>kitcoop</cp:lastModifiedBy>
  <cp:revision>2540</cp:revision>
  <dcterms:created xsi:type="dcterms:W3CDTF">2009-01-20T01:14:03Z</dcterms:created>
  <dcterms:modified xsi:type="dcterms:W3CDTF">2017-09-29T05:41:29Z</dcterms:modified>
</cp:coreProperties>
</file>