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CE67C-9E1F-41DA-8A46-10D3368B2EA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1F07CB-0401-44EF-AC1B-6CB61AF45BCE}">
      <dgm:prSet/>
      <dgm:spPr/>
      <dgm:t>
        <a:bodyPr/>
        <a:lstStyle/>
        <a:p>
          <a:r>
            <a:rPr kumimoji="1" lang="ko-KR" dirty="0"/>
            <a:t>사용 데이터 </a:t>
          </a:r>
          <a:r>
            <a:rPr kumimoji="1" lang="en-US" dirty="0"/>
            <a:t>:</a:t>
          </a:r>
          <a:r>
            <a:rPr kumimoji="1" lang="ko-KR" dirty="0"/>
            <a:t> 멜론의 인기차트 데이터</a:t>
          </a:r>
          <a:endParaRPr lang="en-US" dirty="0"/>
        </a:p>
      </dgm:t>
    </dgm:pt>
    <dgm:pt modelId="{948A45B2-FC76-4723-B2B0-94C6CDCC613C}" type="parTrans" cxnId="{112C7FAF-6BD4-4DB5-84CC-82F7FCF573D4}">
      <dgm:prSet/>
      <dgm:spPr/>
      <dgm:t>
        <a:bodyPr/>
        <a:lstStyle/>
        <a:p>
          <a:endParaRPr lang="en-US"/>
        </a:p>
      </dgm:t>
    </dgm:pt>
    <dgm:pt modelId="{38C28603-762C-4F99-A250-9E8B180C6347}" type="sibTrans" cxnId="{112C7FAF-6BD4-4DB5-84CC-82F7FCF573D4}">
      <dgm:prSet/>
      <dgm:spPr/>
      <dgm:t>
        <a:bodyPr/>
        <a:lstStyle/>
        <a:p>
          <a:endParaRPr lang="en-US"/>
        </a:p>
      </dgm:t>
    </dgm:pt>
    <dgm:pt modelId="{BCC18637-DD8E-4D20-8CC0-EDB18D20DECB}">
      <dgm:prSet/>
      <dgm:spPr/>
      <dgm:t>
        <a:bodyPr/>
        <a:lstStyle/>
        <a:p>
          <a:r>
            <a:rPr kumimoji="1" lang="ko-KR"/>
            <a:t>데이터 수집 방법 </a:t>
          </a:r>
          <a:r>
            <a:rPr kumimoji="1" lang="en-US"/>
            <a:t>:</a:t>
          </a:r>
          <a:r>
            <a:rPr kumimoji="1" lang="ko-KR"/>
            <a:t> 크롤링</a:t>
          </a:r>
          <a:endParaRPr lang="en-US"/>
        </a:p>
      </dgm:t>
    </dgm:pt>
    <dgm:pt modelId="{AC48BD6A-94E2-4BEA-9DAD-8F95E7D7DCC9}" type="parTrans" cxnId="{7C1EA6CA-1BF8-46E7-82BA-F49B18938532}">
      <dgm:prSet/>
      <dgm:spPr/>
      <dgm:t>
        <a:bodyPr/>
        <a:lstStyle/>
        <a:p>
          <a:endParaRPr lang="en-US"/>
        </a:p>
      </dgm:t>
    </dgm:pt>
    <dgm:pt modelId="{4CC9D7F6-AC4D-4443-A0DF-9BF030467E2D}" type="sibTrans" cxnId="{7C1EA6CA-1BF8-46E7-82BA-F49B18938532}">
      <dgm:prSet/>
      <dgm:spPr/>
      <dgm:t>
        <a:bodyPr/>
        <a:lstStyle/>
        <a:p>
          <a:endParaRPr lang="en-US"/>
        </a:p>
      </dgm:t>
    </dgm:pt>
    <dgm:pt modelId="{615D3936-F0E4-413F-872E-9673BA774A2C}">
      <dgm:prSet/>
      <dgm:spPr/>
      <dgm:t>
        <a:bodyPr/>
        <a:lstStyle/>
        <a:p>
          <a:r>
            <a:rPr kumimoji="1" lang="ko-KR"/>
            <a:t>분석할 내용 </a:t>
          </a:r>
          <a:r>
            <a:rPr kumimoji="1" lang="en-US"/>
            <a:t>:</a:t>
          </a:r>
          <a:r>
            <a:rPr kumimoji="1" lang="ko-KR"/>
            <a:t> 멜론의 장르별 노래들</a:t>
          </a:r>
          <a:endParaRPr lang="en-US"/>
        </a:p>
      </dgm:t>
    </dgm:pt>
    <dgm:pt modelId="{F40389E2-5D71-45D4-AD9F-9C3C8DEDC404}" type="parTrans" cxnId="{62F5DCE2-BA4B-4D3D-8838-155B64558344}">
      <dgm:prSet/>
      <dgm:spPr/>
      <dgm:t>
        <a:bodyPr/>
        <a:lstStyle/>
        <a:p>
          <a:endParaRPr lang="en-US"/>
        </a:p>
      </dgm:t>
    </dgm:pt>
    <dgm:pt modelId="{24832128-B71B-444C-A09F-3A6C97544E78}" type="sibTrans" cxnId="{62F5DCE2-BA4B-4D3D-8838-155B64558344}">
      <dgm:prSet/>
      <dgm:spPr/>
      <dgm:t>
        <a:bodyPr/>
        <a:lstStyle/>
        <a:p>
          <a:endParaRPr lang="en-US"/>
        </a:p>
      </dgm:t>
    </dgm:pt>
    <dgm:pt modelId="{8751D6B9-186D-4EF4-9E46-E1A6CD6A0827}">
      <dgm:prSet/>
      <dgm:spPr/>
      <dgm:t>
        <a:bodyPr/>
        <a:lstStyle/>
        <a:p>
          <a:r>
            <a:rPr kumimoji="1" lang="ko-KR" dirty="0"/>
            <a:t>프로젝트 범위 </a:t>
          </a:r>
          <a:r>
            <a:rPr kumimoji="1" lang="en-US" dirty="0"/>
            <a:t>:</a:t>
          </a:r>
          <a:r>
            <a:rPr kumimoji="1" lang="ko-KR" dirty="0"/>
            <a:t> </a:t>
          </a:r>
          <a:r>
            <a:rPr kumimoji="1" lang="ko-KR" altLang="en-US" dirty="0"/>
            <a:t> </a:t>
          </a:r>
          <a:r>
            <a:rPr kumimoji="1" lang="ko-KR" altLang="en-US" dirty="0" err="1"/>
            <a:t>크롤링</a:t>
          </a:r>
          <a:r>
            <a:rPr kumimoji="1" lang="en-US" altLang="ko-KR" dirty="0"/>
            <a:t>,</a:t>
          </a:r>
          <a:r>
            <a:rPr kumimoji="1" lang="ko-KR" altLang="en-US" dirty="0"/>
            <a:t> 저장</a:t>
          </a:r>
          <a:r>
            <a:rPr kumimoji="1" lang="en-US" altLang="ko-KR" dirty="0"/>
            <a:t>,</a:t>
          </a:r>
          <a:r>
            <a:rPr kumimoji="1" lang="ko-KR" altLang="en-US" dirty="0"/>
            <a:t> 분석</a:t>
          </a:r>
          <a:r>
            <a:rPr kumimoji="1" lang="en-US" altLang="ko-KR" dirty="0"/>
            <a:t>,</a:t>
          </a:r>
          <a:r>
            <a:rPr kumimoji="1" lang="ko-KR" altLang="en-US"/>
            <a:t> 시각화</a:t>
          </a:r>
          <a:endParaRPr lang="en-US" dirty="0"/>
        </a:p>
      </dgm:t>
    </dgm:pt>
    <dgm:pt modelId="{D04095E5-776C-4CF9-B21C-E1E4EBD4B9BB}" type="parTrans" cxnId="{B3B785ED-FBBE-4606-AD8B-241234A7882F}">
      <dgm:prSet/>
      <dgm:spPr/>
      <dgm:t>
        <a:bodyPr/>
        <a:lstStyle/>
        <a:p>
          <a:endParaRPr lang="en-US"/>
        </a:p>
      </dgm:t>
    </dgm:pt>
    <dgm:pt modelId="{C05428A2-666E-46C8-8FCB-13CA45CE5D6D}" type="sibTrans" cxnId="{B3B785ED-FBBE-4606-AD8B-241234A7882F}">
      <dgm:prSet/>
      <dgm:spPr/>
      <dgm:t>
        <a:bodyPr/>
        <a:lstStyle/>
        <a:p>
          <a:endParaRPr lang="en-US"/>
        </a:p>
      </dgm:t>
    </dgm:pt>
    <dgm:pt modelId="{9DFAF498-4ED6-5B43-BBD1-B571D01A59ED}" type="pres">
      <dgm:prSet presAssocID="{96BCE67C-9E1F-41DA-8A46-10D3368B2EAE}" presName="outerComposite" presStyleCnt="0">
        <dgm:presLayoutVars>
          <dgm:chMax val="5"/>
          <dgm:dir/>
          <dgm:resizeHandles val="exact"/>
        </dgm:presLayoutVars>
      </dgm:prSet>
      <dgm:spPr/>
    </dgm:pt>
    <dgm:pt modelId="{76C56A89-E1DA-5F4A-A05D-CA208BE6EB37}" type="pres">
      <dgm:prSet presAssocID="{96BCE67C-9E1F-41DA-8A46-10D3368B2EAE}" presName="dummyMaxCanvas" presStyleCnt="0">
        <dgm:presLayoutVars/>
      </dgm:prSet>
      <dgm:spPr/>
    </dgm:pt>
    <dgm:pt modelId="{ABF38218-63FC-DB4F-B797-A85A87899B6C}" type="pres">
      <dgm:prSet presAssocID="{96BCE67C-9E1F-41DA-8A46-10D3368B2EAE}" presName="FourNodes_1" presStyleLbl="node1" presStyleIdx="0" presStyleCnt="4">
        <dgm:presLayoutVars>
          <dgm:bulletEnabled val="1"/>
        </dgm:presLayoutVars>
      </dgm:prSet>
      <dgm:spPr/>
    </dgm:pt>
    <dgm:pt modelId="{5D5B8A67-D89B-5A43-BF4B-230CA12CF84D}" type="pres">
      <dgm:prSet presAssocID="{96BCE67C-9E1F-41DA-8A46-10D3368B2EAE}" presName="FourNodes_2" presStyleLbl="node1" presStyleIdx="1" presStyleCnt="4">
        <dgm:presLayoutVars>
          <dgm:bulletEnabled val="1"/>
        </dgm:presLayoutVars>
      </dgm:prSet>
      <dgm:spPr/>
    </dgm:pt>
    <dgm:pt modelId="{C1E566D8-6291-064D-B8E4-FEF04B670C31}" type="pres">
      <dgm:prSet presAssocID="{96BCE67C-9E1F-41DA-8A46-10D3368B2EAE}" presName="FourNodes_3" presStyleLbl="node1" presStyleIdx="2" presStyleCnt="4">
        <dgm:presLayoutVars>
          <dgm:bulletEnabled val="1"/>
        </dgm:presLayoutVars>
      </dgm:prSet>
      <dgm:spPr/>
    </dgm:pt>
    <dgm:pt modelId="{6A68412B-FDFF-AA4C-95C0-8A5CA23F0F12}" type="pres">
      <dgm:prSet presAssocID="{96BCE67C-9E1F-41DA-8A46-10D3368B2EAE}" presName="FourNodes_4" presStyleLbl="node1" presStyleIdx="3" presStyleCnt="4">
        <dgm:presLayoutVars>
          <dgm:bulletEnabled val="1"/>
        </dgm:presLayoutVars>
      </dgm:prSet>
      <dgm:spPr/>
    </dgm:pt>
    <dgm:pt modelId="{C9344A0B-A114-E249-89E6-7F56708D765D}" type="pres">
      <dgm:prSet presAssocID="{96BCE67C-9E1F-41DA-8A46-10D3368B2EAE}" presName="FourConn_1-2" presStyleLbl="fgAccFollowNode1" presStyleIdx="0" presStyleCnt="3">
        <dgm:presLayoutVars>
          <dgm:bulletEnabled val="1"/>
        </dgm:presLayoutVars>
      </dgm:prSet>
      <dgm:spPr/>
    </dgm:pt>
    <dgm:pt modelId="{2B5326B0-2FD6-954B-BE4F-149ECAB6F43C}" type="pres">
      <dgm:prSet presAssocID="{96BCE67C-9E1F-41DA-8A46-10D3368B2EAE}" presName="FourConn_2-3" presStyleLbl="fgAccFollowNode1" presStyleIdx="1" presStyleCnt="3">
        <dgm:presLayoutVars>
          <dgm:bulletEnabled val="1"/>
        </dgm:presLayoutVars>
      </dgm:prSet>
      <dgm:spPr/>
    </dgm:pt>
    <dgm:pt modelId="{3296E253-1993-4A48-AF7A-0D5998F93850}" type="pres">
      <dgm:prSet presAssocID="{96BCE67C-9E1F-41DA-8A46-10D3368B2EAE}" presName="FourConn_3-4" presStyleLbl="fgAccFollowNode1" presStyleIdx="2" presStyleCnt="3">
        <dgm:presLayoutVars>
          <dgm:bulletEnabled val="1"/>
        </dgm:presLayoutVars>
      </dgm:prSet>
      <dgm:spPr/>
    </dgm:pt>
    <dgm:pt modelId="{1DC94A3E-ABB4-1942-86E9-EB3249C54A9F}" type="pres">
      <dgm:prSet presAssocID="{96BCE67C-9E1F-41DA-8A46-10D3368B2EAE}" presName="FourNodes_1_text" presStyleLbl="node1" presStyleIdx="3" presStyleCnt="4">
        <dgm:presLayoutVars>
          <dgm:bulletEnabled val="1"/>
        </dgm:presLayoutVars>
      </dgm:prSet>
      <dgm:spPr/>
    </dgm:pt>
    <dgm:pt modelId="{404A8AED-ED24-DE43-AD35-7997564B701C}" type="pres">
      <dgm:prSet presAssocID="{96BCE67C-9E1F-41DA-8A46-10D3368B2EAE}" presName="FourNodes_2_text" presStyleLbl="node1" presStyleIdx="3" presStyleCnt="4">
        <dgm:presLayoutVars>
          <dgm:bulletEnabled val="1"/>
        </dgm:presLayoutVars>
      </dgm:prSet>
      <dgm:spPr/>
    </dgm:pt>
    <dgm:pt modelId="{38DD1B48-4407-FF47-AB08-C60608132FCE}" type="pres">
      <dgm:prSet presAssocID="{96BCE67C-9E1F-41DA-8A46-10D3368B2EAE}" presName="FourNodes_3_text" presStyleLbl="node1" presStyleIdx="3" presStyleCnt="4">
        <dgm:presLayoutVars>
          <dgm:bulletEnabled val="1"/>
        </dgm:presLayoutVars>
      </dgm:prSet>
      <dgm:spPr/>
    </dgm:pt>
    <dgm:pt modelId="{BB53322D-D142-9F45-A752-F861681C76A0}" type="pres">
      <dgm:prSet presAssocID="{96BCE67C-9E1F-41DA-8A46-10D3368B2E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8EB1A05-1E76-A047-A627-B58A166CB5F7}" type="presOf" srcId="{38C28603-762C-4F99-A250-9E8B180C6347}" destId="{C9344A0B-A114-E249-89E6-7F56708D765D}" srcOrd="0" destOrd="0" presId="urn:microsoft.com/office/officeart/2005/8/layout/vProcess5"/>
    <dgm:cxn modelId="{7159CB11-A41B-8641-AD94-E2C969551348}" type="presOf" srcId="{96BCE67C-9E1F-41DA-8A46-10D3368B2EAE}" destId="{9DFAF498-4ED6-5B43-BBD1-B571D01A59ED}" srcOrd="0" destOrd="0" presId="urn:microsoft.com/office/officeart/2005/8/layout/vProcess5"/>
    <dgm:cxn modelId="{DC39DA26-1C68-3648-8417-8D55AAC65ECC}" type="presOf" srcId="{615D3936-F0E4-413F-872E-9673BA774A2C}" destId="{C1E566D8-6291-064D-B8E4-FEF04B670C31}" srcOrd="0" destOrd="0" presId="urn:microsoft.com/office/officeart/2005/8/layout/vProcess5"/>
    <dgm:cxn modelId="{C0B45A4E-D1CE-074F-9B75-3726A7AF249A}" type="presOf" srcId="{2B1F07CB-0401-44EF-AC1B-6CB61AF45BCE}" destId="{ABF38218-63FC-DB4F-B797-A85A87899B6C}" srcOrd="0" destOrd="0" presId="urn:microsoft.com/office/officeart/2005/8/layout/vProcess5"/>
    <dgm:cxn modelId="{81E1025B-DB1F-E645-9A95-B2BB8BFF357D}" type="presOf" srcId="{2B1F07CB-0401-44EF-AC1B-6CB61AF45BCE}" destId="{1DC94A3E-ABB4-1942-86E9-EB3249C54A9F}" srcOrd="1" destOrd="0" presId="urn:microsoft.com/office/officeart/2005/8/layout/vProcess5"/>
    <dgm:cxn modelId="{EDECD875-84DE-B849-8669-44355D18FFC0}" type="presOf" srcId="{8751D6B9-186D-4EF4-9E46-E1A6CD6A0827}" destId="{BB53322D-D142-9F45-A752-F861681C76A0}" srcOrd="1" destOrd="0" presId="urn:microsoft.com/office/officeart/2005/8/layout/vProcess5"/>
    <dgm:cxn modelId="{373F5996-EEC0-2C47-88BD-B16BE5180D9D}" type="presOf" srcId="{BCC18637-DD8E-4D20-8CC0-EDB18D20DECB}" destId="{404A8AED-ED24-DE43-AD35-7997564B701C}" srcOrd="1" destOrd="0" presId="urn:microsoft.com/office/officeart/2005/8/layout/vProcess5"/>
    <dgm:cxn modelId="{89FF0099-A14D-494C-9140-ADBF3C4894A7}" type="presOf" srcId="{24832128-B71B-444C-A09F-3A6C97544E78}" destId="{3296E253-1993-4A48-AF7A-0D5998F93850}" srcOrd="0" destOrd="0" presId="urn:microsoft.com/office/officeart/2005/8/layout/vProcess5"/>
    <dgm:cxn modelId="{112C7FAF-6BD4-4DB5-84CC-82F7FCF573D4}" srcId="{96BCE67C-9E1F-41DA-8A46-10D3368B2EAE}" destId="{2B1F07CB-0401-44EF-AC1B-6CB61AF45BCE}" srcOrd="0" destOrd="0" parTransId="{948A45B2-FC76-4723-B2B0-94C6CDCC613C}" sibTransId="{38C28603-762C-4F99-A250-9E8B180C6347}"/>
    <dgm:cxn modelId="{8FC69FB7-139A-6A4C-8D96-5324336FF6BC}" type="presOf" srcId="{615D3936-F0E4-413F-872E-9673BA774A2C}" destId="{38DD1B48-4407-FF47-AB08-C60608132FCE}" srcOrd="1" destOrd="0" presId="urn:microsoft.com/office/officeart/2005/8/layout/vProcess5"/>
    <dgm:cxn modelId="{8327E4B9-1529-714D-AC3D-79DD6FF06544}" type="presOf" srcId="{8751D6B9-186D-4EF4-9E46-E1A6CD6A0827}" destId="{6A68412B-FDFF-AA4C-95C0-8A5CA23F0F12}" srcOrd="0" destOrd="0" presId="urn:microsoft.com/office/officeart/2005/8/layout/vProcess5"/>
    <dgm:cxn modelId="{198CC6C8-6FA1-6147-AE37-2F14EF8B7A45}" type="presOf" srcId="{4CC9D7F6-AC4D-4443-A0DF-9BF030467E2D}" destId="{2B5326B0-2FD6-954B-BE4F-149ECAB6F43C}" srcOrd="0" destOrd="0" presId="urn:microsoft.com/office/officeart/2005/8/layout/vProcess5"/>
    <dgm:cxn modelId="{7C1EA6CA-1BF8-46E7-82BA-F49B18938532}" srcId="{96BCE67C-9E1F-41DA-8A46-10D3368B2EAE}" destId="{BCC18637-DD8E-4D20-8CC0-EDB18D20DECB}" srcOrd="1" destOrd="0" parTransId="{AC48BD6A-94E2-4BEA-9DAD-8F95E7D7DCC9}" sibTransId="{4CC9D7F6-AC4D-4443-A0DF-9BF030467E2D}"/>
    <dgm:cxn modelId="{62F5DCE2-BA4B-4D3D-8838-155B64558344}" srcId="{96BCE67C-9E1F-41DA-8A46-10D3368B2EAE}" destId="{615D3936-F0E4-413F-872E-9673BA774A2C}" srcOrd="2" destOrd="0" parTransId="{F40389E2-5D71-45D4-AD9F-9C3C8DEDC404}" sibTransId="{24832128-B71B-444C-A09F-3A6C97544E78}"/>
    <dgm:cxn modelId="{B3B785ED-FBBE-4606-AD8B-241234A7882F}" srcId="{96BCE67C-9E1F-41DA-8A46-10D3368B2EAE}" destId="{8751D6B9-186D-4EF4-9E46-E1A6CD6A0827}" srcOrd="3" destOrd="0" parTransId="{D04095E5-776C-4CF9-B21C-E1E4EBD4B9BB}" sibTransId="{C05428A2-666E-46C8-8FCB-13CA45CE5D6D}"/>
    <dgm:cxn modelId="{87E5FCEE-40C6-9449-807A-6ED1C835600D}" type="presOf" srcId="{BCC18637-DD8E-4D20-8CC0-EDB18D20DECB}" destId="{5D5B8A67-D89B-5A43-BF4B-230CA12CF84D}" srcOrd="0" destOrd="0" presId="urn:microsoft.com/office/officeart/2005/8/layout/vProcess5"/>
    <dgm:cxn modelId="{38DF1AA4-950D-D042-8901-0273E8351635}" type="presParOf" srcId="{9DFAF498-4ED6-5B43-BBD1-B571D01A59ED}" destId="{76C56A89-E1DA-5F4A-A05D-CA208BE6EB37}" srcOrd="0" destOrd="0" presId="urn:microsoft.com/office/officeart/2005/8/layout/vProcess5"/>
    <dgm:cxn modelId="{6112A49C-42D1-DA41-B806-9609F9DF7124}" type="presParOf" srcId="{9DFAF498-4ED6-5B43-BBD1-B571D01A59ED}" destId="{ABF38218-63FC-DB4F-B797-A85A87899B6C}" srcOrd="1" destOrd="0" presId="urn:microsoft.com/office/officeart/2005/8/layout/vProcess5"/>
    <dgm:cxn modelId="{D4E270E3-50D5-3C4A-BCC0-98E245E07298}" type="presParOf" srcId="{9DFAF498-4ED6-5B43-BBD1-B571D01A59ED}" destId="{5D5B8A67-D89B-5A43-BF4B-230CA12CF84D}" srcOrd="2" destOrd="0" presId="urn:microsoft.com/office/officeart/2005/8/layout/vProcess5"/>
    <dgm:cxn modelId="{7F2DB319-D6CE-FF4E-BD97-73A5E135AA0E}" type="presParOf" srcId="{9DFAF498-4ED6-5B43-BBD1-B571D01A59ED}" destId="{C1E566D8-6291-064D-B8E4-FEF04B670C31}" srcOrd="3" destOrd="0" presId="urn:microsoft.com/office/officeart/2005/8/layout/vProcess5"/>
    <dgm:cxn modelId="{E2AD0EA5-0B85-FF43-814E-C18FE123C596}" type="presParOf" srcId="{9DFAF498-4ED6-5B43-BBD1-B571D01A59ED}" destId="{6A68412B-FDFF-AA4C-95C0-8A5CA23F0F12}" srcOrd="4" destOrd="0" presId="urn:microsoft.com/office/officeart/2005/8/layout/vProcess5"/>
    <dgm:cxn modelId="{A1C466DB-A7EE-1546-A52F-D10D09F7F240}" type="presParOf" srcId="{9DFAF498-4ED6-5B43-BBD1-B571D01A59ED}" destId="{C9344A0B-A114-E249-89E6-7F56708D765D}" srcOrd="5" destOrd="0" presId="urn:microsoft.com/office/officeart/2005/8/layout/vProcess5"/>
    <dgm:cxn modelId="{ADF93894-C6B9-F54B-BDEC-2ABB9317C167}" type="presParOf" srcId="{9DFAF498-4ED6-5B43-BBD1-B571D01A59ED}" destId="{2B5326B0-2FD6-954B-BE4F-149ECAB6F43C}" srcOrd="6" destOrd="0" presId="urn:microsoft.com/office/officeart/2005/8/layout/vProcess5"/>
    <dgm:cxn modelId="{ED1F7134-A4FF-6547-9DA2-8B4682D1C761}" type="presParOf" srcId="{9DFAF498-4ED6-5B43-BBD1-B571D01A59ED}" destId="{3296E253-1993-4A48-AF7A-0D5998F93850}" srcOrd="7" destOrd="0" presId="urn:microsoft.com/office/officeart/2005/8/layout/vProcess5"/>
    <dgm:cxn modelId="{BD4A4E43-B0C1-564A-A19C-F4C17C53801A}" type="presParOf" srcId="{9DFAF498-4ED6-5B43-BBD1-B571D01A59ED}" destId="{1DC94A3E-ABB4-1942-86E9-EB3249C54A9F}" srcOrd="8" destOrd="0" presId="urn:microsoft.com/office/officeart/2005/8/layout/vProcess5"/>
    <dgm:cxn modelId="{0C68D5F4-C0E3-BD46-9916-60967B9808B6}" type="presParOf" srcId="{9DFAF498-4ED6-5B43-BBD1-B571D01A59ED}" destId="{404A8AED-ED24-DE43-AD35-7997564B701C}" srcOrd="9" destOrd="0" presId="urn:microsoft.com/office/officeart/2005/8/layout/vProcess5"/>
    <dgm:cxn modelId="{C89BA3BA-CBD5-2B4E-AF3E-733FE229D9FE}" type="presParOf" srcId="{9DFAF498-4ED6-5B43-BBD1-B571D01A59ED}" destId="{38DD1B48-4407-FF47-AB08-C60608132FCE}" srcOrd="10" destOrd="0" presId="urn:microsoft.com/office/officeart/2005/8/layout/vProcess5"/>
    <dgm:cxn modelId="{B2820AD5-819E-D942-8601-B853E7A873AE}" type="presParOf" srcId="{9DFAF498-4ED6-5B43-BBD1-B571D01A59ED}" destId="{BB53322D-D142-9F45-A752-F861681C76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8218-63FC-DB4F-B797-A85A87899B6C}">
      <dsp:nvSpPr>
        <dsp:cNvPr id="0" name=""/>
        <dsp:cNvSpPr/>
      </dsp:nvSpPr>
      <dsp:spPr>
        <a:xfrm>
          <a:off x="0" y="0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 dirty="0"/>
            <a:t>사용 데이터 </a:t>
          </a:r>
          <a:r>
            <a:rPr kumimoji="1" lang="en-US" sz="2600" kern="1200" dirty="0"/>
            <a:t>:</a:t>
          </a:r>
          <a:r>
            <a:rPr kumimoji="1" lang="ko-KR" sz="2600" kern="1200" dirty="0"/>
            <a:t> 멜론의 인기차트 데이터</a:t>
          </a:r>
          <a:endParaRPr lang="en-US" sz="2600" kern="1200" dirty="0"/>
        </a:p>
      </dsp:txBody>
      <dsp:txXfrm>
        <a:off x="18525" y="18525"/>
        <a:ext cx="6945023" cy="595424"/>
      </dsp:txXfrm>
    </dsp:sp>
    <dsp:sp modelId="{5D5B8A67-D89B-5A43-BF4B-230CA12CF84D}">
      <dsp:nvSpPr>
        <dsp:cNvPr id="0" name=""/>
        <dsp:cNvSpPr/>
      </dsp:nvSpPr>
      <dsp:spPr>
        <a:xfrm>
          <a:off x="643280" y="74746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/>
            <a:t>데이터 수집 방법 </a:t>
          </a:r>
          <a:r>
            <a:rPr kumimoji="1" lang="en-US" sz="2600" kern="1200"/>
            <a:t>:</a:t>
          </a:r>
          <a:r>
            <a:rPr kumimoji="1" lang="ko-KR" sz="2600" kern="1200"/>
            <a:t> 크롤링</a:t>
          </a:r>
          <a:endParaRPr lang="en-US" sz="2600" kern="1200"/>
        </a:p>
      </dsp:txBody>
      <dsp:txXfrm>
        <a:off x="661805" y="765994"/>
        <a:ext cx="6589519" cy="595424"/>
      </dsp:txXfrm>
    </dsp:sp>
    <dsp:sp modelId="{C1E566D8-6291-064D-B8E4-FEF04B670C31}">
      <dsp:nvSpPr>
        <dsp:cNvPr id="0" name=""/>
        <dsp:cNvSpPr/>
      </dsp:nvSpPr>
      <dsp:spPr>
        <a:xfrm>
          <a:off x="1276959" y="149493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/>
            <a:t>분석할 내용 </a:t>
          </a:r>
          <a:r>
            <a:rPr kumimoji="1" lang="en-US" sz="2600" kern="1200"/>
            <a:t>:</a:t>
          </a:r>
          <a:r>
            <a:rPr kumimoji="1" lang="ko-KR" sz="2600" kern="1200"/>
            <a:t> 멜론의 장르별 노래들</a:t>
          </a:r>
          <a:endParaRPr lang="en-US" sz="2600" kern="1200"/>
        </a:p>
      </dsp:txBody>
      <dsp:txXfrm>
        <a:off x="1295484" y="1513464"/>
        <a:ext cx="6599120" cy="595424"/>
      </dsp:txXfrm>
    </dsp:sp>
    <dsp:sp modelId="{6A68412B-FDFF-AA4C-95C0-8A5CA23F0F12}">
      <dsp:nvSpPr>
        <dsp:cNvPr id="0" name=""/>
        <dsp:cNvSpPr/>
      </dsp:nvSpPr>
      <dsp:spPr>
        <a:xfrm>
          <a:off x="1920239" y="2242408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600" kern="1200" dirty="0"/>
            <a:t>프로젝트 범위 </a:t>
          </a:r>
          <a:r>
            <a:rPr kumimoji="1" lang="en-US" sz="2600" kern="1200" dirty="0"/>
            <a:t>:</a:t>
          </a:r>
          <a:r>
            <a:rPr kumimoji="1" lang="ko-KR" sz="2600" kern="1200" dirty="0"/>
            <a:t> </a:t>
          </a:r>
          <a:r>
            <a:rPr kumimoji="1" lang="ko-KR" altLang="en-US" sz="2600" kern="1200" dirty="0"/>
            <a:t> </a:t>
          </a:r>
          <a:r>
            <a:rPr kumimoji="1" lang="ko-KR" altLang="en-US" sz="2600" kern="1200" dirty="0" err="1"/>
            <a:t>크롤링</a:t>
          </a:r>
          <a:r>
            <a:rPr kumimoji="1" lang="en-US" altLang="ko-KR" sz="2600" kern="1200" dirty="0"/>
            <a:t>,</a:t>
          </a:r>
          <a:r>
            <a:rPr kumimoji="1" lang="ko-KR" altLang="en-US" sz="2600" kern="1200" dirty="0"/>
            <a:t> 저장</a:t>
          </a:r>
          <a:r>
            <a:rPr kumimoji="1" lang="en-US" altLang="ko-KR" sz="2600" kern="1200" dirty="0"/>
            <a:t>,</a:t>
          </a:r>
          <a:r>
            <a:rPr kumimoji="1" lang="ko-KR" altLang="en-US" sz="2600" kern="1200" dirty="0"/>
            <a:t> 분석</a:t>
          </a:r>
          <a:r>
            <a:rPr kumimoji="1" lang="en-US" altLang="ko-KR" sz="2600" kern="1200" dirty="0"/>
            <a:t>,</a:t>
          </a:r>
          <a:r>
            <a:rPr kumimoji="1" lang="ko-KR" altLang="en-US" sz="2600" kern="1200"/>
            <a:t> 시각화</a:t>
          </a:r>
          <a:endParaRPr lang="en-US" sz="2600" kern="1200" dirty="0"/>
        </a:p>
      </dsp:txBody>
      <dsp:txXfrm>
        <a:off x="1938764" y="2260933"/>
        <a:ext cx="6589519" cy="595424"/>
      </dsp:txXfrm>
    </dsp:sp>
    <dsp:sp modelId="{C9344A0B-A114-E249-89E6-7F56708D765D}">
      <dsp:nvSpPr>
        <dsp:cNvPr id="0" name=""/>
        <dsp:cNvSpPr/>
      </dsp:nvSpPr>
      <dsp:spPr>
        <a:xfrm>
          <a:off x="7269849" y="48441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62348" y="484417"/>
        <a:ext cx="226110" cy="309359"/>
      </dsp:txXfrm>
    </dsp:sp>
    <dsp:sp modelId="{2B5326B0-2FD6-954B-BE4F-149ECAB6F43C}">
      <dsp:nvSpPr>
        <dsp:cNvPr id="0" name=""/>
        <dsp:cNvSpPr/>
      </dsp:nvSpPr>
      <dsp:spPr>
        <a:xfrm>
          <a:off x="7913129" y="123188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05628" y="1231887"/>
        <a:ext cx="226110" cy="309359"/>
      </dsp:txXfrm>
    </dsp:sp>
    <dsp:sp modelId="{3296E253-1993-4A48-AF7A-0D5998F93850}">
      <dsp:nvSpPr>
        <dsp:cNvPr id="0" name=""/>
        <dsp:cNvSpPr/>
      </dsp:nvSpPr>
      <dsp:spPr>
        <a:xfrm>
          <a:off x="8546808" y="1979356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39307" y="1979356"/>
        <a:ext cx="226110" cy="309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2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267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3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5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79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7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771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0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4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07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2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34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0EAB4-A6C8-774C-BD9D-C5C49E86EC47}" type="datetimeFigureOut">
              <a:rPr kumimoji="1" lang="ko-KR" altLang="en-US" smtClean="0"/>
              <a:t>2022. 10. 1.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26C07C-43BB-0F4D-86DE-4BA2FE799B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7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C8A03-60CA-6D53-DC38-08F790A1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한국 노래 순위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7477-AE6E-469F-AC79-5677F820A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201844082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박훈희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09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ABB05-5425-90A6-3EAB-F41B2CB4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endParaRPr kumimoji="1" lang="ko-KR" altLang="en-US">
              <a:solidFill>
                <a:srgbClr val="262626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B9565B8-CCFD-1A04-B3F0-53C4F107D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16458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05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{91103BC4-32A7-2E4B-A0AF-D60E5424FFF0}tf10001064</Template>
  <TotalTime>10</TotalTime>
  <Words>32</Words>
  <Application>Microsoft Macintosh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Garamond</vt:lpstr>
      <vt:lpstr>자연주의</vt:lpstr>
      <vt:lpstr>한국 노래 순위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노래 순위</dc:title>
  <dc:creator>박훈희</dc:creator>
  <cp:lastModifiedBy>박훈희</cp:lastModifiedBy>
  <cp:revision>1</cp:revision>
  <dcterms:created xsi:type="dcterms:W3CDTF">2022-10-01T09:56:45Z</dcterms:created>
  <dcterms:modified xsi:type="dcterms:W3CDTF">2022-10-01T10:06:51Z</dcterms:modified>
</cp:coreProperties>
</file>