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D6C18FF-2929-423A-9B07-B725B7D97D4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7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4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0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7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34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3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97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0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9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0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1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4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EA814-3A66-4E05-B4E2-9EDCD9227E9B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11763D-CBCF-4C3A-A2AF-B430A90F4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5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17735-47FA-42D7-B664-6AC90E809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오픈소스 프로그래밍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3</a:t>
            </a:r>
            <a:r>
              <a:rPr lang="ko-KR" altLang="en-US" dirty="0"/>
              <a:t>차시 요약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72E6-E359-47D0-9932-8324F03B1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201844082</a:t>
            </a:r>
            <a:r>
              <a:rPr lang="ko-KR" altLang="en-US" dirty="0"/>
              <a:t> 박훈희</a:t>
            </a:r>
          </a:p>
        </p:txBody>
      </p:sp>
    </p:spTree>
    <p:extLst>
      <p:ext uri="{BB962C8B-B14F-4D97-AF65-F5344CB8AC3E}">
        <p14:creationId xmlns:p14="http://schemas.microsoft.com/office/powerpoint/2010/main" val="169200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21672-7B49-4B42-87A3-DCA21A3A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5B5CA-23B8-4C0A-899D-9CC8D3C6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5" y="2671948"/>
            <a:ext cx="5743205" cy="32039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Fmt</a:t>
            </a:r>
            <a:r>
              <a:rPr lang="ko-KR" altLang="en-US" dirty="0"/>
              <a:t>패키지와 </a:t>
            </a:r>
            <a:r>
              <a:rPr lang="en-US" altLang="ko-KR" dirty="0"/>
              <a:t>math</a:t>
            </a:r>
            <a:r>
              <a:rPr lang="ko-KR" altLang="en-US" dirty="0"/>
              <a:t>패키지를 </a:t>
            </a:r>
            <a:r>
              <a:rPr lang="ko-KR" altLang="en-US" dirty="0" err="1"/>
              <a:t>임포트</a:t>
            </a:r>
            <a:r>
              <a:rPr lang="ko-KR" altLang="en-US" dirty="0"/>
              <a:t> 하는데 </a:t>
            </a:r>
            <a:r>
              <a:rPr lang="en-US" altLang="ko-KR" dirty="0" err="1"/>
              <a:t>fmt</a:t>
            </a:r>
            <a:r>
              <a:rPr lang="ko-KR" altLang="en-US" dirty="0"/>
              <a:t>문법은 밑에 </a:t>
            </a:r>
            <a:r>
              <a:rPr lang="en-US" altLang="ko-KR" dirty="0"/>
              <a:t>7</a:t>
            </a:r>
            <a:r>
              <a:rPr lang="ko-KR" altLang="en-US" dirty="0"/>
              <a:t>번줄에서 사용되었는데 </a:t>
            </a:r>
            <a:r>
              <a:rPr lang="en-US" altLang="ko-KR" dirty="0"/>
              <a:t>math</a:t>
            </a:r>
            <a:r>
              <a:rPr lang="ko-KR" altLang="en-US" dirty="0"/>
              <a:t>는 쓰이지 않아 </a:t>
            </a:r>
            <a:r>
              <a:rPr lang="en-US" altLang="ko-KR" dirty="0"/>
              <a:t>4</a:t>
            </a:r>
            <a:r>
              <a:rPr lang="ko-KR" altLang="en-US" dirty="0"/>
              <a:t>줄에 </a:t>
            </a:r>
            <a:r>
              <a:rPr lang="ko-KR" altLang="en-US" dirty="0" err="1"/>
              <a:t>빨간줄이</a:t>
            </a:r>
            <a:r>
              <a:rPr lang="ko-KR" altLang="en-US" dirty="0"/>
              <a:t> </a:t>
            </a:r>
            <a:r>
              <a:rPr lang="ko-KR" altLang="en-US" dirty="0" err="1"/>
              <a:t>그어져있고</a:t>
            </a:r>
            <a:r>
              <a:rPr lang="ko-KR" altLang="en-US" dirty="0"/>
              <a:t> 저렇게 사용하지 않는 패키지는 지워질 수 있다</a:t>
            </a:r>
            <a:r>
              <a:rPr lang="en-US" altLang="ko-KR" dirty="0"/>
              <a:t>. &gt; go</a:t>
            </a:r>
            <a:r>
              <a:rPr lang="ko-KR" altLang="en-US" dirty="0"/>
              <a:t>의 강한 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E421E-D7B8-4492-BFC7-533DC84D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66" y="2736643"/>
            <a:ext cx="4324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8DBD7-4D83-4A58-966B-4B33D277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E37D1-1027-4335-8BAD-A6E8CDE1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968" y="2556932"/>
            <a:ext cx="5462649" cy="33189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cd.\syntax\   = </a:t>
            </a:r>
            <a:r>
              <a:rPr lang="ko-KR" altLang="en-US" dirty="0" err="1"/>
              <a:t>신택스</a:t>
            </a:r>
            <a:r>
              <a:rPr lang="ko-KR" altLang="en-US" dirty="0"/>
              <a:t> 폴더로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 mod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gowork</a:t>
            </a:r>
            <a:r>
              <a:rPr lang="en-US" altLang="ko-KR" dirty="0"/>
              <a:t>/syntax = </a:t>
            </a:r>
            <a:r>
              <a:rPr lang="ko-KR" altLang="en-US" dirty="0" err="1"/>
              <a:t>신택스</a:t>
            </a:r>
            <a:r>
              <a:rPr lang="ko-KR" altLang="en-US" dirty="0"/>
              <a:t> 폴더에 모듈을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 build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  <a:r>
              <a:rPr lang="ko-KR" altLang="en-US" dirty="0"/>
              <a:t>파일 빌드 </a:t>
            </a:r>
            <a:r>
              <a:rPr lang="en-US" altLang="ko-KR" dirty="0"/>
              <a:t>&gt; exe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Sy </a:t>
            </a:r>
            <a:r>
              <a:rPr lang="ko-KR" altLang="en-US" dirty="0"/>
              <a:t>쓰고 탭 누르면 </a:t>
            </a:r>
            <a:r>
              <a:rPr lang="en-US" altLang="ko-KR" dirty="0"/>
              <a:t>.\syntax.exe. </a:t>
            </a:r>
            <a:r>
              <a:rPr lang="ko-KR" altLang="en-US" dirty="0"/>
              <a:t>자동완성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exe</a:t>
            </a:r>
            <a:r>
              <a:rPr lang="ko-KR" altLang="en-US" dirty="0"/>
              <a:t>파일 실행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F97D9-31B6-435B-9D9F-BE6530FA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36" y="2724830"/>
            <a:ext cx="4276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9DD7-3E61-44EE-8BF9-FDABB06F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5" y="982132"/>
            <a:ext cx="9601196" cy="130386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D34CF-8C18-4425-BAD4-55B25F08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56932"/>
            <a:ext cx="4800596" cy="33189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Math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Ceil = </a:t>
            </a:r>
            <a:r>
              <a:rPr lang="ko-KR" altLang="en-US" dirty="0"/>
              <a:t>올림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Floor  = </a:t>
            </a:r>
            <a:r>
              <a:rPr lang="ko-KR" altLang="en-US" dirty="0"/>
              <a:t>내림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Round = </a:t>
            </a:r>
            <a:r>
              <a:rPr lang="ko-KR" altLang="en-US" dirty="0"/>
              <a:t>반올림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CB46D-3865-4AF7-AA70-0B045E64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34" y="928208"/>
            <a:ext cx="4838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FCB7F-1593-4410-AABC-D9C29C91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D241D-E3E4-4F1D-8192-C4E6D897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826" y="2556931"/>
            <a:ext cx="6039097" cy="3682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Var </a:t>
            </a:r>
            <a:r>
              <a:rPr lang="ko-KR" altLang="en-US" dirty="0"/>
              <a:t>변수이름 타입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Rune = </a:t>
            </a:r>
            <a:r>
              <a:rPr lang="ko-KR" altLang="en-US" dirty="0"/>
              <a:t>작은따옴표 유니코드 </a:t>
            </a:r>
            <a:r>
              <a:rPr lang="ko-KR" altLang="en-US" dirty="0" err="1"/>
              <a:t>한글자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숫자코드로 저장 가 </a:t>
            </a:r>
            <a:r>
              <a:rPr lang="en-US" altLang="ko-KR" dirty="0"/>
              <a:t>=&gt;44032</a:t>
            </a:r>
          </a:p>
          <a:p>
            <a:pPr marL="0" indent="0">
              <a:buNone/>
            </a:pPr>
            <a:r>
              <a:rPr lang="en-US" altLang="ko-KR" dirty="0" err="1"/>
              <a:t>Println</a:t>
            </a:r>
            <a:r>
              <a:rPr lang="en-US" altLang="ko-KR" dirty="0"/>
              <a:t> &gt;char</a:t>
            </a:r>
            <a:r>
              <a:rPr lang="ko-KR" altLang="en-US" dirty="0"/>
              <a:t>의 유니코드</a:t>
            </a:r>
            <a:r>
              <a:rPr lang="en-US" altLang="ko-KR" dirty="0"/>
              <a:t>(UTF-8)</a:t>
            </a:r>
            <a:r>
              <a:rPr lang="ko-KR" altLang="en-US" dirty="0"/>
              <a:t>값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%c</a:t>
            </a:r>
            <a:r>
              <a:rPr lang="ko-KR" altLang="en-US" dirty="0"/>
              <a:t> 하면 </a:t>
            </a:r>
            <a:r>
              <a:rPr lang="en-US" altLang="ko-KR" dirty="0"/>
              <a:t>‘</a:t>
            </a:r>
            <a:r>
              <a:rPr lang="ko-KR" altLang="en-US" dirty="0"/>
              <a:t>가</a:t>
            </a:r>
            <a:r>
              <a:rPr lang="en-US" altLang="ko-KR" dirty="0"/>
              <a:t>‘  </a:t>
            </a:r>
            <a:r>
              <a:rPr lang="ko-KR" altLang="en-US" dirty="0" err="1"/>
              <a:t>한글자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%T </a:t>
            </a:r>
            <a:r>
              <a:rPr lang="ko-KR" altLang="en-US" dirty="0"/>
              <a:t>는 타입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var a = 7 </a:t>
            </a:r>
            <a:r>
              <a:rPr lang="ko-KR" altLang="en-US" dirty="0"/>
              <a:t>도 되고 </a:t>
            </a:r>
            <a:r>
              <a:rPr lang="en-US" altLang="ko-KR" dirty="0"/>
              <a:t>a:=7</a:t>
            </a:r>
            <a:r>
              <a:rPr lang="ko-KR" altLang="en-US" dirty="0"/>
              <a:t>도 가능 타입자동배정 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6A648F-8F77-48C6-BCCA-ADDEA4A1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7" y="3096676"/>
            <a:ext cx="37338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7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B515-9858-4450-8D2B-A7260AA0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CFD77-656A-40CD-9393-59971EA3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13" y="2556932"/>
            <a:ext cx="6306784" cy="33189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:=</a:t>
            </a:r>
            <a:r>
              <a:rPr lang="ko-KR" altLang="en-US" dirty="0"/>
              <a:t>는 뒤에 숫자를 보고 타입을 자동으로 배정하는데 위에 거는 </a:t>
            </a:r>
            <a:r>
              <a:rPr lang="en-US" altLang="ko-KR" dirty="0"/>
              <a:t>int</a:t>
            </a:r>
            <a:r>
              <a:rPr lang="ko-KR" altLang="en-US" dirty="0"/>
              <a:t>가 배정되어 있는데 </a:t>
            </a:r>
            <a:r>
              <a:rPr lang="en-US" altLang="ko-KR" dirty="0"/>
              <a:t>float</a:t>
            </a:r>
            <a:r>
              <a:rPr lang="ko-KR" altLang="en-US" dirty="0"/>
              <a:t>형을 억지로 집어넣으려 해서 에러가 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아래는 </a:t>
            </a:r>
            <a:r>
              <a:rPr lang="en-US" altLang="ko-KR" dirty="0"/>
              <a:t>float</a:t>
            </a:r>
            <a:r>
              <a:rPr lang="ko-KR" altLang="en-US" dirty="0"/>
              <a:t>형으로 배정이 났고 </a:t>
            </a:r>
            <a:r>
              <a:rPr lang="en-US" altLang="ko-KR" dirty="0"/>
              <a:t>7</a:t>
            </a:r>
            <a:r>
              <a:rPr lang="ko-KR" altLang="en-US" dirty="0"/>
              <a:t>도 </a:t>
            </a:r>
            <a:r>
              <a:rPr lang="en-US" altLang="ko-KR" dirty="0"/>
              <a:t>float</a:t>
            </a:r>
            <a:r>
              <a:rPr lang="ko-KR" altLang="en-US" dirty="0"/>
              <a:t>형인 </a:t>
            </a:r>
            <a:r>
              <a:rPr lang="en-US" altLang="ko-KR" dirty="0"/>
              <a:t>7.0</a:t>
            </a:r>
            <a:r>
              <a:rPr lang="ko-KR" altLang="en-US" dirty="0"/>
              <a:t>이 </a:t>
            </a:r>
            <a:r>
              <a:rPr lang="ko-KR" altLang="en-US" dirty="0" err="1"/>
              <a:t>들어가는거라</a:t>
            </a:r>
            <a:r>
              <a:rPr lang="ko-KR" altLang="en-US" dirty="0"/>
              <a:t> 에러가 나지 않는다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6323F4-65B5-4865-9F35-D4652F73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44" y="2988808"/>
            <a:ext cx="981075" cy="619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102ED5-9524-4A13-BCB6-CFFC766D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80" y="3939267"/>
            <a:ext cx="1000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184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Garamond</vt:lpstr>
      <vt:lpstr>자연주의</vt:lpstr>
      <vt:lpstr>오픈소스 프로그래밍 2주차 3차시 요약 </vt:lpstr>
      <vt:lpstr>syntax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프로그래밍 2주차 3차시 요약 </dc:title>
  <dc:creator>박 훈희</dc:creator>
  <cp:lastModifiedBy>박 훈희</cp:lastModifiedBy>
  <cp:revision>3</cp:revision>
  <dcterms:created xsi:type="dcterms:W3CDTF">2021-09-06T06:01:54Z</dcterms:created>
  <dcterms:modified xsi:type="dcterms:W3CDTF">2021-09-06T06:35:03Z</dcterms:modified>
</cp:coreProperties>
</file>