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2" r:id="rId4"/>
    <p:sldId id="269" r:id="rId5"/>
    <p:sldId id="270" r:id="rId6"/>
    <p:sldId id="274" r:id="rId7"/>
    <p:sldId id="271" r:id="rId8"/>
    <p:sldId id="264" r:id="rId9"/>
    <p:sldId id="273" r:id="rId10"/>
    <p:sldId id="267" r:id="rId11"/>
    <p:sldId id="275" r:id="rId12"/>
    <p:sldId id="276" r:id="rId13"/>
    <p:sldId id="27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98693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7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717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0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4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1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898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3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AF49A04-8AEA-477A-81D0-65BAC84AD40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4880C01-C3FF-4014-A286-960A68242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55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E7BE8-2C57-42D5-AE81-21A8B0339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656" y="1788454"/>
            <a:ext cx="8687702" cy="2098226"/>
          </a:xfrm>
        </p:spPr>
        <p:txBody>
          <a:bodyPr/>
          <a:lstStyle/>
          <a:p>
            <a:r>
              <a:rPr lang="ko-KR" altLang="en-US" dirty="0" err="1"/>
              <a:t>거래대신해드립니다</a:t>
            </a:r>
            <a:br>
              <a:rPr lang="en-US" altLang="ko-KR" dirty="0"/>
            </a:br>
            <a:r>
              <a:rPr lang="en-US" altLang="ko-KR" sz="3600" dirty="0" err="1"/>
              <a:t>jSP</a:t>
            </a:r>
            <a:r>
              <a:rPr lang="ko-KR" altLang="en-US" sz="3600" dirty="0"/>
              <a:t>를 이용한 웹사이트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CC105-7CC6-43A0-88E9-8C45D758D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201844082 </a:t>
            </a:r>
            <a:r>
              <a:rPr lang="ko-KR" altLang="en-US" dirty="0"/>
              <a:t>박훈희</a:t>
            </a:r>
          </a:p>
        </p:txBody>
      </p:sp>
    </p:spTree>
    <p:extLst>
      <p:ext uri="{BB962C8B-B14F-4D97-AF65-F5344CB8AC3E}">
        <p14:creationId xmlns:p14="http://schemas.microsoft.com/office/powerpoint/2010/main" val="345724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7188B8-3194-4C8A-9656-375B854A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1" y="1441171"/>
            <a:ext cx="6033071" cy="2672229"/>
          </a:xfrm>
          <a:prstGeom prst="rect">
            <a:avLst/>
          </a:prstGeom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DDD780F5-F790-4C47-83FF-BC5B19C3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18" y="4171931"/>
            <a:ext cx="1661160" cy="2461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2B8EC-22DA-4E6C-9FB5-A94E64DC512B}"/>
              </a:ext>
            </a:extLst>
          </p:cNvPr>
          <p:cNvSpPr/>
          <p:nvPr/>
        </p:nvSpPr>
        <p:spPr>
          <a:xfrm>
            <a:off x="-1" y="0"/>
            <a:ext cx="11365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CABA93E-196D-4953-AD33-4722049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3" y="639689"/>
            <a:ext cx="9601200" cy="1485900"/>
          </a:xfrm>
        </p:spPr>
        <p:txBody>
          <a:bodyPr/>
          <a:lstStyle/>
          <a:p>
            <a:r>
              <a:rPr lang="ko-KR" altLang="en-US" dirty="0"/>
              <a:t>프로젝트의 진행범위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C6C19-12DC-4682-94E1-F7992A14F1F2}"/>
              </a:ext>
            </a:extLst>
          </p:cNvPr>
          <p:cNvCxnSpPr/>
          <p:nvPr/>
        </p:nvCxnSpPr>
        <p:spPr>
          <a:xfrm>
            <a:off x="1647913" y="1382639"/>
            <a:ext cx="9846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6E7633-B2B0-4C0F-AF26-E226F1886AD7}"/>
              </a:ext>
            </a:extLst>
          </p:cNvPr>
          <p:cNvSpPr txBox="1"/>
          <p:nvPr/>
        </p:nvSpPr>
        <p:spPr>
          <a:xfrm>
            <a:off x="-56862" y="51966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	  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진행범위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9DDE9-F39A-4E1E-AEF8-43486C7954B0}"/>
              </a:ext>
            </a:extLst>
          </p:cNvPr>
          <p:cNvSpPr txBox="1"/>
          <p:nvPr/>
        </p:nvSpPr>
        <p:spPr>
          <a:xfrm>
            <a:off x="1300687" y="6132766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alpha </a:t>
            </a:r>
            <a:r>
              <a:rPr lang="en-US" altLang="ko-KR" dirty="0"/>
              <a:t>: </a:t>
            </a:r>
            <a:r>
              <a:rPr lang="ko-KR" altLang="en-US" dirty="0"/>
              <a:t>사용자</a:t>
            </a:r>
            <a:r>
              <a:rPr lang="en-US" altLang="ko-KR" dirty="0"/>
              <a:t>ID</a:t>
            </a:r>
            <a:r>
              <a:rPr lang="ko-KR" altLang="en-US" dirty="0"/>
              <a:t>에 </a:t>
            </a:r>
            <a:r>
              <a:rPr lang="ko-KR" altLang="en-US" dirty="0" err="1"/>
              <a:t>쪽지보내기</a:t>
            </a:r>
            <a:r>
              <a:rPr lang="ko-KR" altLang="en-US" dirty="0"/>
              <a:t>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DF9CCF-C889-4E3E-8ED3-E308611F6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687" y="1520026"/>
            <a:ext cx="4353484" cy="4395344"/>
          </a:xfrm>
          <a:prstGeom prst="rect">
            <a:avLst/>
          </a:prstGeom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40BDFB66-5BB7-4DB5-B9D9-401747F49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094" y="4171931"/>
            <a:ext cx="3497580" cy="1013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AB574364-797D-42AD-9C6B-DCC421088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428" y="1520026"/>
            <a:ext cx="6470173" cy="43437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63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2B8EC-22DA-4E6C-9FB5-A94E64DC512B}"/>
              </a:ext>
            </a:extLst>
          </p:cNvPr>
          <p:cNvSpPr/>
          <p:nvPr/>
        </p:nvSpPr>
        <p:spPr>
          <a:xfrm>
            <a:off x="-1" y="0"/>
            <a:ext cx="11365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CABA93E-196D-4953-AD33-4722049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3" y="639689"/>
            <a:ext cx="9601200" cy="1485900"/>
          </a:xfrm>
        </p:spPr>
        <p:txBody>
          <a:bodyPr/>
          <a:lstStyle/>
          <a:p>
            <a:r>
              <a:rPr lang="ko-KR" altLang="en-US" dirty="0"/>
              <a:t>프로젝트의 진행범위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C6C19-12DC-4682-94E1-F7992A14F1F2}"/>
              </a:ext>
            </a:extLst>
          </p:cNvPr>
          <p:cNvCxnSpPr/>
          <p:nvPr/>
        </p:nvCxnSpPr>
        <p:spPr>
          <a:xfrm>
            <a:off x="1647913" y="1382639"/>
            <a:ext cx="9846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6E7633-B2B0-4C0F-AF26-E226F1886AD7}"/>
              </a:ext>
            </a:extLst>
          </p:cNvPr>
          <p:cNvSpPr txBox="1"/>
          <p:nvPr/>
        </p:nvSpPr>
        <p:spPr>
          <a:xfrm>
            <a:off x="-56862" y="51966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	  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진행범위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9DDE9-F39A-4E1E-AEF8-43486C7954B0}"/>
              </a:ext>
            </a:extLst>
          </p:cNvPr>
          <p:cNvSpPr txBox="1"/>
          <p:nvPr/>
        </p:nvSpPr>
        <p:spPr>
          <a:xfrm>
            <a:off x="1300686" y="6263843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+ </a:t>
            </a:r>
            <a:r>
              <a:rPr lang="en-US" altLang="ko-KR" dirty="0"/>
              <a:t>:  </a:t>
            </a:r>
            <a:r>
              <a:rPr lang="ko-KR" altLang="en-US" dirty="0"/>
              <a:t>거래 중</a:t>
            </a:r>
            <a:r>
              <a:rPr lang="en-US" altLang="ko-KR" dirty="0"/>
              <a:t>, </a:t>
            </a:r>
            <a:r>
              <a:rPr lang="ko-KR" altLang="en-US" dirty="0"/>
              <a:t>거래 완료 버튼</a:t>
            </a:r>
            <a:r>
              <a:rPr lang="en-US" altLang="ko-KR" dirty="0"/>
              <a:t>, </a:t>
            </a:r>
            <a:r>
              <a:rPr lang="ko-KR" altLang="en-US" dirty="0"/>
              <a:t>검색기능</a:t>
            </a:r>
            <a:r>
              <a:rPr lang="en-US" altLang="ko-KR" dirty="0"/>
              <a:t>, </a:t>
            </a:r>
            <a:r>
              <a:rPr lang="ko-KR" altLang="en-US" dirty="0"/>
              <a:t>내가 쓴 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BC0FA7-79DF-4E4D-91EF-A6CA548A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88" y="1527625"/>
            <a:ext cx="4486164" cy="30322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703502-98DE-4585-8CC9-66AF995D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37" y="1603515"/>
            <a:ext cx="4143375" cy="1285875"/>
          </a:xfrm>
          <a:prstGeom prst="rect">
            <a:avLst/>
          </a:prstGeom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310E0D8A-55DF-47B4-AA00-9A6948F50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840" y="1527625"/>
            <a:ext cx="1661160" cy="24612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0ADDDA-7C3C-4170-920F-C0D210067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674" y="4611547"/>
            <a:ext cx="9412381" cy="160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6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2B8EC-22DA-4E6C-9FB5-A94E64DC512B}"/>
              </a:ext>
            </a:extLst>
          </p:cNvPr>
          <p:cNvSpPr/>
          <p:nvPr/>
        </p:nvSpPr>
        <p:spPr>
          <a:xfrm>
            <a:off x="-1" y="0"/>
            <a:ext cx="11365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CABA93E-196D-4953-AD33-4722049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3" y="639689"/>
            <a:ext cx="9601200" cy="1485900"/>
          </a:xfrm>
        </p:spPr>
        <p:txBody>
          <a:bodyPr/>
          <a:lstStyle/>
          <a:p>
            <a:r>
              <a:rPr lang="ko-KR" altLang="en-US" dirty="0"/>
              <a:t>프로젝트의 진행범위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C6C19-12DC-4682-94E1-F7992A14F1F2}"/>
              </a:ext>
            </a:extLst>
          </p:cNvPr>
          <p:cNvCxnSpPr/>
          <p:nvPr/>
        </p:nvCxnSpPr>
        <p:spPr>
          <a:xfrm>
            <a:off x="1647913" y="1382639"/>
            <a:ext cx="9846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6E7633-B2B0-4C0F-AF26-E226F1886AD7}"/>
              </a:ext>
            </a:extLst>
          </p:cNvPr>
          <p:cNvSpPr txBox="1"/>
          <p:nvPr/>
        </p:nvSpPr>
        <p:spPr>
          <a:xfrm>
            <a:off x="-56862" y="51966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	  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진행범위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9DDE9-F39A-4E1E-AEF8-43486C7954B0}"/>
              </a:ext>
            </a:extLst>
          </p:cNvPr>
          <p:cNvSpPr txBox="1"/>
          <p:nvPr/>
        </p:nvSpPr>
        <p:spPr>
          <a:xfrm>
            <a:off x="1300686" y="6263843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+ </a:t>
            </a:r>
            <a:r>
              <a:rPr lang="en-US" altLang="ko-KR" dirty="0"/>
              <a:t>:  </a:t>
            </a:r>
            <a:r>
              <a:rPr lang="ko-KR" altLang="en-US" dirty="0"/>
              <a:t>거래 중</a:t>
            </a:r>
            <a:r>
              <a:rPr lang="en-US" altLang="ko-KR" dirty="0"/>
              <a:t>, </a:t>
            </a:r>
            <a:r>
              <a:rPr lang="ko-KR" altLang="en-US" dirty="0"/>
              <a:t>거래 완료 버튼</a:t>
            </a:r>
            <a:r>
              <a:rPr lang="en-US" altLang="ko-KR" dirty="0"/>
              <a:t>, </a:t>
            </a:r>
            <a:r>
              <a:rPr lang="ko-KR" altLang="en-US" dirty="0"/>
              <a:t>검색기능</a:t>
            </a:r>
            <a:r>
              <a:rPr lang="en-US" altLang="ko-KR" dirty="0"/>
              <a:t>, </a:t>
            </a:r>
            <a:r>
              <a:rPr lang="ko-KR" altLang="en-US" dirty="0"/>
              <a:t>내가 쓴 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BC0FA7-79DF-4E4D-91EF-A6CA548A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88" y="1527625"/>
            <a:ext cx="4486164" cy="30322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703502-98DE-4585-8CC9-66AF995D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37" y="1603515"/>
            <a:ext cx="4143375" cy="1285875"/>
          </a:xfrm>
          <a:prstGeom prst="rect">
            <a:avLst/>
          </a:prstGeom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310E0D8A-55DF-47B4-AA00-9A6948F50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840" y="1527625"/>
            <a:ext cx="1661160" cy="24612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0ADDDA-7C3C-4170-920F-C0D210067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674" y="4611547"/>
            <a:ext cx="9412381" cy="160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6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A397E-1E57-4BB5-895E-ADDE85F9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7C66B-02DE-4799-9B0C-AF7246F1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남들이 하지 않은 것을 하고 싶고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이제 시중에 나와있는 것들과는 다른 나만의 것을 만들고 싶어서 구매대행이라는 주제를 생각해서 완성까지 하게 되었는데 내가 처음에 생각한 그림대로 만들게 되어서 매우 만족하지만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조금 까다롭고 비효율적인 방법인 것 같고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차사고의 위험성까지 예방할 수 없을 것 같아서 조금 아쉽다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프로젝트를 혼자 처음으로 설계부터 구현까지 해볼 수 있는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경험이여서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좋았다</a:t>
            </a:r>
            <a:r>
              <a:rPr lang="en-US" altLang="ko-KR" sz="1800" ker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816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1425C-CF59-4BFD-A07E-CCB5B3DD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B81F0-D54E-4679-AF12-806E0F48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발표를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C52387C-E4B1-4B31-8DB0-D67E5A59C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6"/>
            <a:ext cx="12192000" cy="68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3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2B8EC-22DA-4E6C-9FB5-A94E64DC512B}"/>
              </a:ext>
            </a:extLst>
          </p:cNvPr>
          <p:cNvSpPr/>
          <p:nvPr/>
        </p:nvSpPr>
        <p:spPr>
          <a:xfrm>
            <a:off x="-1" y="0"/>
            <a:ext cx="11365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CABA93E-196D-4953-AD33-4722049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3" y="639689"/>
            <a:ext cx="9601200" cy="1485900"/>
          </a:xfrm>
        </p:spPr>
        <p:txBody>
          <a:bodyPr/>
          <a:lstStyle/>
          <a:p>
            <a:r>
              <a:rPr lang="ko-KR" altLang="en-US" dirty="0"/>
              <a:t>프로젝트의 진행범위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C6C19-12DC-4682-94E1-F7992A14F1F2}"/>
              </a:ext>
            </a:extLst>
          </p:cNvPr>
          <p:cNvCxnSpPr/>
          <p:nvPr/>
        </p:nvCxnSpPr>
        <p:spPr>
          <a:xfrm>
            <a:off x="1647913" y="1382639"/>
            <a:ext cx="9846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6E7633-B2B0-4C0F-AF26-E226F1886AD7}"/>
              </a:ext>
            </a:extLst>
          </p:cNvPr>
          <p:cNvSpPr txBox="1"/>
          <p:nvPr/>
        </p:nvSpPr>
        <p:spPr>
          <a:xfrm>
            <a:off x="-56862" y="51966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	  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진행범위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7B96E-7C66-4F78-AD59-205AA8BD658B}"/>
              </a:ext>
            </a:extLst>
          </p:cNvPr>
          <p:cNvSpPr txBox="1"/>
          <p:nvPr/>
        </p:nvSpPr>
        <p:spPr>
          <a:xfrm>
            <a:off x="1234177" y="6174254"/>
            <a:ext cx="1043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플랜</a:t>
            </a:r>
            <a:r>
              <a:rPr lang="en-US" altLang="ko-KR" dirty="0"/>
              <a:t>B :  </a:t>
            </a:r>
            <a:r>
              <a:rPr lang="ko-KR" altLang="en-US" dirty="0" err="1"/>
              <a:t>메인페이지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 err="1"/>
              <a:t>구매탭</a:t>
            </a:r>
            <a:r>
              <a:rPr lang="en-US" altLang="ko-KR" dirty="0"/>
              <a:t>, </a:t>
            </a:r>
            <a:r>
              <a:rPr lang="ko-KR" altLang="en-US" dirty="0" err="1"/>
              <a:t>판매탭</a:t>
            </a:r>
            <a:r>
              <a:rPr lang="en-US" altLang="ko-KR" dirty="0"/>
              <a:t>, </a:t>
            </a:r>
            <a:r>
              <a:rPr lang="ko-KR" altLang="en-US" dirty="0" err="1"/>
              <a:t>내정보탭</a:t>
            </a:r>
            <a:r>
              <a:rPr lang="en-US" altLang="ko-KR" dirty="0"/>
              <a:t>, </a:t>
            </a:r>
            <a:r>
              <a:rPr lang="ko-KR" altLang="en-US" dirty="0"/>
              <a:t>로그인기능</a:t>
            </a:r>
            <a:r>
              <a:rPr lang="en-US" altLang="ko-KR" dirty="0"/>
              <a:t>, </a:t>
            </a:r>
            <a:r>
              <a:rPr lang="ko-KR" altLang="en-US" dirty="0"/>
              <a:t>회원가입 기능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A8D997-D5EF-4978-99F7-2FBB96ED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13" y="1613432"/>
            <a:ext cx="6781678" cy="4162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6E53AF-0887-481F-AA6F-23952DA6D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419" y="1613432"/>
            <a:ext cx="1657581" cy="245779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7CEF7C5-9624-4E67-8C98-E19B91D3C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90" y="1620726"/>
            <a:ext cx="167663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2B8EC-22DA-4E6C-9FB5-A94E64DC512B}"/>
              </a:ext>
            </a:extLst>
          </p:cNvPr>
          <p:cNvSpPr/>
          <p:nvPr/>
        </p:nvSpPr>
        <p:spPr>
          <a:xfrm>
            <a:off x="-1" y="0"/>
            <a:ext cx="11365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CABA93E-196D-4953-AD33-4722049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3" y="639689"/>
            <a:ext cx="9601200" cy="1485900"/>
          </a:xfrm>
        </p:spPr>
        <p:txBody>
          <a:bodyPr/>
          <a:lstStyle/>
          <a:p>
            <a:r>
              <a:rPr lang="ko-KR" altLang="en-US" dirty="0"/>
              <a:t>프로젝트의 진행범위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C6C19-12DC-4682-94E1-F7992A14F1F2}"/>
              </a:ext>
            </a:extLst>
          </p:cNvPr>
          <p:cNvCxnSpPr/>
          <p:nvPr/>
        </p:nvCxnSpPr>
        <p:spPr>
          <a:xfrm>
            <a:off x="1647913" y="1382639"/>
            <a:ext cx="9846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6E7633-B2B0-4C0F-AF26-E226F1886AD7}"/>
              </a:ext>
            </a:extLst>
          </p:cNvPr>
          <p:cNvSpPr txBox="1"/>
          <p:nvPr/>
        </p:nvSpPr>
        <p:spPr>
          <a:xfrm>
            <a:off x="-56862" y="51966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	  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진행범위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7B96E-7C66-4F78-AD59-205AA8BD658B}"/>
              </a:ext>
            </a:extLst>
          </p:cNvPr>
          <p:cNvSpPr txBox="1"/>
          <p:nvPr/>
        </p:nvSpPr>
        <p:spPr>
          <a:xfrm>
            <a:off x="1234177" y="6174254"/>
            <a:ext cx="1043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플랜</a:t>
            </a:r>
            <a:r>
              <a:rPr lang="en-US" altLang="ko-KR" dirty="0"/>
              <a:t>B :  </a:t>
            </a:r>
            <a:r>
              <a:rPr lang="ko-KR" altLang="en-US" dirty="0" err="1"/>
              <a:t>메인페이지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 err="1"/>
              <a:t>구매탭</a:t>
            </a:r>
            <a:r>
              <a:rPr lang="en-US" altLang="ko-KR" dirty="0"/>
              <a:t>, </a:t>
            </a:r>
            <a:r>
              <a:rPr lang="ko-KR" altLang="en-US" dirty="0" err="1"/>
              <a:t>판매탭</a:t>
            </a:r>
            <a:r>
              <a:rPr lang="en-US" altLang="ko-KR" dirty="0"/>
              <a:t>, </a:t>
            </a:r>
            <a:r>
              <a:rPr lang="ko-KR" altLang="en-US" dirty="0" err="1"/>
              <a:t>내정보탭</a:t>
            </a:r>
            <a:r>
              <a:rPr lang="en-US" altLang="ko-KR" dirty="0"/>
              <a:t>, </a:t>
            </a:r>
            <a:r>
              <a:rPr lang="ko-KR" altLang="en-US" dirty="0"/>
              <a:t>로그인기능</a:t>
            </a:r>
            <a:r>
              <a:rPr lang="en-US" altLang="ko-KR" dirty="0"/>
              <a:t>, </a:t>
            </a:r>
            <a:r>
              <a:rPr lang="ko-KR" altLang="en-US" dirty="0"/>
              <a:t>회원가입 기능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 err="1"/>
              <a:t>api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" name="Picture 17">
            <a:extLst>
              <a:ext uri="{FF2B5EF4-FFF2-40B4-BE49-F238E27FC236}">
                <a16:creationId xmlns:a16="http://schemas.microsoft.com/office/drawing/2014/main" id="{F2F884DC-EB9A-45CB-8DB3-9E77D247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51" y="1467428"/>
            <a:ext cx="6300216" cy="296075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FCC6C82F-9C7E-4FCE-AC69-1D65ABD5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56" y="4121880"/>
            <a:ext cx="4979740" cy="19885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DA6D67-EC1C-4418-BC3F-B4BC19F23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793" y="1914808"/>
            <a:ext cx="39243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6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2B8EC-22DA-4E6C-9FB5-A94E64DC512B}"/>
              </a:ext>
            </a:extLst>
          </p:cNvPr>
          <p:cNvSpPr/>
          <p:nvPr/>
        </p:nvSpPr>
        <p:spPr>
          <a:xfrm>
            <a:off x="-1" y="0"/>
            <a:ext cx="11365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CABA93E-196D-4953-AD33-4722049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3" y="639689"/>
            <a:ext cx="9601200" cy="1485900"/>
          </a:xfrm>
        </p:spPr>
        <p:txBody>
          <a:bodyPr/>
          <a:lstStyle/>
          <a:p>
            <a:r>
              <a:rPr lang="ko-KR" altLang="en-US" dirty="0"/>
              <a:t>프로젝트의 진행범위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C6C19-12DC-4682-94E1-F7992A14F1F2}"/>
              </a:ext>
            </a:extLst>
          </p:cNvPr>
          <p:cNvCxnSpPr/>
          <p:nvPr/>
        </p:nvCxnSpPr>
        <p:spPr>
          <a:xfrm>
            <a:off x="1647913" y="1382639"/>
            <a:ext cx="9846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6E7633-B2B0-4C0F-AF26-E226F1886AD7}"/>
              </a:ext>
            </a:extLst>
          </p:cNvPr>
          <p:cNvSpPr txBox="1"/>
          <p:nvPr/>
        </p:nvSpPr>
        <p:spPr>
          <a:xfrm>
            <a:off x="-56862" y="51966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	  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진행범위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7B96E-7C66-4F78-AD59-205AA8BD658B}"/>
              </a:ext>
            </a:extLst>
          </p:cNvPr>
          <p:cNvSpPr txBox="1"/>
          <p:nvPr/>
        </p:nvSpPr>
        <p:spPr>
          <a:xfrm>
            <a:off x="1234177" y="6174254"/>
            <a:ext cx="1043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플랜</a:t>
            </a:r>
            <a:r>
              <a:rPr lang="en-US" altLang="ko-KR" dirty="0"/>
              <a:t>B :  </a:t>
            </a:r>
            <a:r>
              <a:rPr lang="ko-KR" altLang="en-US" dirty="0" err="1"/>
              <a:t>메인페이지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 err="1"/>
              <a:t>구매탭</a:t>
            </a:r>
            <a:r>
              <a:rPr lang="en-US" altLang="ko-KR" dirty="0"/>
              <a:t>, </a:t>
            </a:r>
            <a:r>
              <a:rPr lang="ko-KR" altLang="en-US" dirty="0" err="1"/>
              <a:t>판매탭</a:t>
            </a:r>
            <a:r>
              <a:rPr lang="en-US" altLang="ko-KR" dirty="0"/>
              <a:t>, </a:t>
            </a:r>
            <a:r>
              <a:rPr lang="ko-KR" altLang="en-US" dirty="0" err="1"/>
              <a:t>내정보탭</a:t>
            </a:r>
            <a:r>
              <a:rPr lang="en-US" altLang="ko-KR" dirty="0"/>
              <a:t>, </a:t>
            </a:r>
            <a:r>
              <a:rPr lang="ko-KR" altLang="en-US" dirty="0"/>
              <a:t>로그인기능</a:t>
            </a:r>
            <a:r>
              <a:rPr lang="en-US" altLang="ko-KR" dirty="0"/>
              <a:t>, </a:t>
            </a:r>
            <a:r>
              <a:rPr lang="ko-KR" altLang="en-US" dirty="0"/>
              <a:t>회원가입 기능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 err="1"/>
              <a:t>api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2FCCA8-2171-41C4-ACC8-8119C9640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97" y="1643528"/>
            <a:ext cx="9113003" cy="2828931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AFE3010A-D895-46F4-8AE3-C98C9319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71" y="4598395"/>
            <a:ext cx="5821680" cy="11430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3451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2B8EC-22DA-4E6C-9FB5-A94E64DC512B}"/>
              </a:ext>
            </a:extLst>
          </p:cNvPr>
          <p:cNvSpPr/>
          <p:nvPr/>
        </p:nvSpPr>
        <p:spPr>
          <a:xfrm>
            <a:off x="-1" y="0"/>
            <a:ext cx="11365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CABA93E-196D-4953-AD33-4722049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3" y="639689"/>
            <a:ext cx="9601200" cy="1485900"/>
          </a:xfrm>
        </p:spPr>
        <p:txBody>
          <a:bodyPr/>
          <a:lstStyle/>
          <a:p>
            <a:r>
              <a:rPr lang="ko-KR" altLang="en-US" dirty="0"/>
              <a:t>프로젝트의 진행범위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C6C19-12DC-4682-94E1-F7992A14F1F2}"/>
              </a:ext>
            </a:extLst>
          </p:cNvPr>
          <p:cNvCxnSpPr/>
          <p:nvPr/>
        </p:nvCxnSpPr>
        <p:spPr>
          <a:xfrm>
            <a:off x="1647913" y="1382639"/>
            <a:ext cx="9846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6E7633-B2B0-4C0F-AF26-E226F1886AD7}"/>
              </a:ext>
            </a:extLst>
          </p:cNvPr>
          <p:cNvSpPr txBox="1"/>
          <p:nvPr/>
        </p:nvSpPr>
        <p:spPr>
          <a:xfrm>
            <a:off x="-56862" y="51966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	  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진행범위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7B96E-7C66-4F78-AD59-205AA8BD658B}"/>
              </a:ext>
            </a:extLst>
          </p:cNvPr>
          <p:cNvSpPr txBox="1"/>
          <p:nvPr/>
        </p:nvSpPr>
        <p:spPr>
          <a:xfrm>
            <a:off x="1234177" y="6174254"/>
            <a:ext cx="1043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플랜</a:t>
            </a:r>
            <a:r>
              <a:rPr lang="en-US" altLang="ko-KR" dirty="0"/>
              <a:t>B :  </a:t>
            </a:r>
            <a:r>
              <a:rPr lang="ko-KR" altLang="en-US" dirty="0" err="1"/>
              <a:t>메인페이지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 err="1"/>
              <a:t>구매탭</a:t>
            </a:r>
            <a:r>
              <a:rPr lang="en-US" altLang="ko-KR" dirty="0"/>
              <a:t>, </a:t>
            </a:r>
            <a:r>
              <a:rPr lang="ko-KR" altLang="en-US" dirty="0" err="1"/>
              <a:t>판매탭</a:t>
            </a:r>
            <a:r>
              <a:rPr lang="en-US" altLang="ko-KR" dirty="0"/>
              <a:t>, </a:t>
            </a:r>
            <a:r>
              <a:rPr lang="ko-KR" altLang="en-US" dirty="0" err="1"/>
              <a:t>내정보탭</a:t>
            </a:r>
            <a:r>
              <a:rPr lang="en-US" altLang="ko-KR" dirty="0"/>
              <a:t>, </a:t>
            </a:r>
            <a:r>
              <a:rPr lang="ko-KR" altLang="en-US" dirty="0"/>
              <a:t>로그인기능</a:t>
            </a:r>
            <a:r>
              <a:rPr lang="en-US" altLang="ko-KR" dirty="0"/>
              <a:t>, </a:t>
            </a:r>
            <a:r>
              <a:rPr lang="ko-KR" altLang="en-US" dirty="0"/>
              <a:t>회원가입 기능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 err="1"/>
              <a:t>api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79AD5D7A-6231-4BD3-9830-F78015D2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03" y="1572508"/>
            <a:ext cx="6954723" cy="29259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0D075607-021D-4AB2-9AC0-8E9011C4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09" y="1698258"/>
            <a:ext cx="3983774" cy="26744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32DE71DB-5354-499F-8074-2D8A7B63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128" y="4706982"/>
            <a:ext cx="5529251" cy="140950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1960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2B8EC-22DA-4E6C-9FB5-A94E64DC512B}"/>
              </a:ext>
            </a:extLst>
          </p:cNvPr>
          <p:cNvSpPr/>
          <p:nvPr/>
        </p:nvSpPr>
        <p:spPr>
          <a:xfrm>
            <a:off x="-1" y="0"/>
            <a:ext cx="11365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CABA93E-196D-4953-AD33-4722049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3" y="639689"/>
            <a:ext cx="9601200" cy="1485900"/>
          </a:xfrm>
        </p:spPr>
        <p:txBody>
          <a:bodyPr/>
          <a:lstStyle/>
          <a:p>
            <a:r>
              <a:rPr lang="ko-KR" altLang="en-US" dirty="0"/>
              <a:t>프로젝트의 진행범위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C6C19-12DC-4682-94E1-F7992A14F1F2}"/>
              </a:ext>
            </a:extLst>
          </p:cNvPr>
          <p:cNvCxnSpPr/>
          <p:nvPr/>
        </p:nvCxnSpPr>
        <p:spPr>
          <a:xfrm>
            <a:off x="1647913" y="1382639"/>
            <a:ext cx="9846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6E7633-B2B0-4C0F-AF26-E226F1886AD7}"/>
              </a:ext>
            </a:extLst>
          </p:cNvPr>
          <p:cNvSpPr txBox="1"/>
          <p:nvPr/>
        </p:nvSpPr>
        <p:spPr>
          <a:xfrm>
            <a:off x="-56862" y="51966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	  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진행범위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7B96E-7C66-4F78-AD59-205AA8BD658B}"/>
              </a:ext>
            </a:extLst>
          </p:cNvPr>
          <p:cNvSpPr txBox="1"/>
          <p:nvPr/>
        </p:nvSpPr>
        <p:spPr>
          <a:xfrm>
            <a:off x="1234177" y="6174254"/>
            <a:ext cx="1043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플랜</a:t>
            </a:r>
            <a:r>
              <a:rPr lang="en-US" altLang="ko-KR" dirty="0"/>
              <a:t>B :  </a:t>
            </a:r>
            <a:r>
              <a:rPr lang="ko-KR" altLang="en-US" dirty="0" err="1"/>
              <a:t>메인페이지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 err="1"/>
              <a:t>구매탭</a:t>
            </a:r>
            <a:r>
              <a:rPr lang="en-US" altLang="ko-KR" dirty="0"/>
              <a:t>, </a:t>
            </a:r>
            <a:r>
              <a:rPr lang="ko-KR" altLang="en-US" dirty="0" err="1"/>
              <a:t>판매탭</a:t>
            </a:r>
            <a:r>
              <a:rPr lang="en-US" altLang="ko-KR" dirty="0"/>
              <a:t>, </a:t>
            </a:r>
            <a:r>
              <a:rPr lang="ko-KR" altLang="en-US" dirty="0" err="1"/>
              <a:t>내정보탭</a:t>
            </a:r>
            <a:r>
              <a:rPr lang="en-US" altLang="ko-KR" dirty="0"/>
              <a:t>, </a:t>
            </a:r>
            <a:r>
              <a:rPr lang="ko-KR" altLang="en-US" dirty="0"/>
              <a:t>로그인기능</a:t>
            </a:r>
            <a:r>
              <a:rPr lang="en-US" altLang="ko-KR" dirty="0"/>
              <a:t>, </a:t>
            </a:r>
            <a:r>
              <a:rPr lang="ko-KR" altLang="en-US" dirty="0"/>
              <a:t>회원가입 기능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 err="1"/>
              <a:t>api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B143C5-1CC1-46B5-A4D7-2D058A86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424" y="1954242"/>
            <a:ext cx="4951412" cy="36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6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2B8EC-22DA-4E6C-9FB5-A94E64DC512B}"/>
              </a:ext>
            </a:extLst>
          </p:cNvPr>
          <p:cNvSpPr/>
          <p:nvPr/>
        </p:nvSpPr>
        <p:spPr>
          <a:xfrm>
            <a:off x="-1" y="0"/>
            <a:ext cx="11365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CABA93E-196D-4953-AD33-4722049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3" y="639689"/>
            <a:ext cx="9601200" cy="1485900"/>
          </a:xfrm>
        </p:spPr>
        <p:txBody>
          <a:bodyPr/>
          <a:lstStyle/>
          <a:p>
            <a:r>
              <a:rPr lang="ko-KR" altLang="en-US" dirty="0"/>
              <a:t>프로젝트의 진행범위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C6C19-12DC-4682-94E1-F7992A14F1F2}"/>
              </a:ext>
            </a:extLst>
          </p:cNvPr>
          <p:cNvCxnSpPr/>
          <p:nvPr/>
        </p:nvCxnSpPr>
        <p:spPr>
          <a:xfrm>
            <a:off x="1647913" y="1382639"/>
            <a:ext cx="9846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6E7633-B2B0-4C0F-AF26-E226F1886AD7}"/>
              </a:ext>
            </a:extLst>
          </p:cNvPr>
          <p:cNvSpPr txBox="1"/>
          <p:nvPr/>
        </p:nvSpPr>
        <p:spPr>
          <a:xfrm>
            <a:off x="-56862" y="51966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	  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진행범위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7B96E-7C66-4F78-AD59-205AA8BD658B}"/>
              </a:ext>
            </a:extLst>
          </p:cNvPr>
          <p:cNvSpPr txBox="1"/>
          <p:nvPr/>
        </p:nvSpPr>
        <p:spPr>
          <a:xfrm>
            <a:off x="1234177" y="6174254"/>
            <a:ext cx="1043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플랜</a:t>
            </a:r>
            <a:r>
              <a:rPr lang="en-US" altLang="ko-KR" dirty="0"/>
              <a:t>B :  </a:t>
            </a:r>
            <a:r>
              <a:rPr lang="ko-KR" altLang="en-US" dirty="0" err="1"/>
              <a:t>메인페이지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 err="1"/>
              <a:t>구매탭</a:t>
            </a:r>
            <a:r>
              <a:rPr lang="en-US" altLang="ko-KR" dirty="0"/>
              <a:t>, </a:t>
            </a:r>
            <a:r>
              <a:rPr lang="ko-KR" altLang="en-US" dirty="0" err="1"/>
              <a:t>판매탭</a:t>
            </a:r>
            <a:r>
              <a:rPr lang="en-US" altLang="ko-KR" dirty="0"/>
              <a:t>, </a:t>
            </a:r>
            <a:r>
              <a:rPr lang="ko-KR" altLang="en-US" dirty="0" err="1"/>
              <a:t>내정보탭</a:t>
            </a:r>
            <a:r>
              <a:rPr lang="en-US" altLang="ko-KR" dirty="0"/>
              <a:t>, </a:t>
            </a:r>
            <a:r>
              <a:rPr lang="ko-KR" altLang="en-US" dirty="0"/>
              <a:t>로그인기능</a:t>
            </a:r>
            <a:r>
              <a:rPr lang="en-US" altLang="ko-KR" dirty="0"/>
              <a:t>, </a:t>
            </a:r>
            <a:r>
              <a:rPr lang="ko-KR" altLang="en-US" dirty="0"/>
              <a:t>회원가입 기능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 err="1"/>
              <a:t>api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AAC5DF55-76D2-422C-943B-340CEC7F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70" y="1643323"/>
            <a:ext cx="6300216" cy="219697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77FDB165-28C7-43A9-BE0A-64D18B58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870" y="3960802"/>
            <a:ext cx="6300216" cy="198208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9128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2B8EC-22DA-4E6C-9FB5-A94E64DC512B}"/>
              </a:ext>
            </a:extLst>
          </p:cNvPr>
          <p:cNvSpPr/>
          <p:nvPr/>
        </p:nvSpPr>
        <p:spPr>
          <a:xfrm>
            <a:off x="-1" y="0"/>
            <a:ext cx="11365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CABA93E-196D-4953-AD33-4722049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3" y="639689"/>
            <a:ext cx="9601200" cy="1485900"/>
          </a:xfrm>
        </p:spPr>
        <p:txBody>
          <a:bodyPr/>
          <a:lstStyle/>
          <a:p>
            <a:r>
              <a:rPr lang="ko-KR" altLang="en-US" dirty="0"/>
              <a:t>프로젝트의 진행범위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C6C19-12DC-4682-94E1-F7992A14F1F2}"/>
              </a:ext>
            </a:extLst>
          </p:cNvPr>
          <p:cNvCxnSpPr/>
          <p:nvPr/>
        </p:nvCxnSpPr>
        <p:spPr>
          <a:xfrm>
            <a:off x="1647913" y="1382639"/>
            <a:ext cx="9846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6E7633-B2B0-4C0F-AF26-E226F1886AD7}"/>
              </a:ext>
            </a:extLst>
          </p:cNvPr>
          <p:cNvSpPr txBox="1"/>
          <p:nvPr/>
        </p:nvSpPr>
        <p:spPr>
          <a:xfrm>
            <a:off x="-56862" y="51966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	  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진행범위</a:t>
            </a:r>
          </a:p>
        </p:txBody>
      </p:sp>
      <p:pic>
        <p:nvPicPr>
          <p:cNvPr id="18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F41FDD53-322D-40FB-BFE1-5A4A74D1C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0" y="2090348"/>
            <a:ext cx="4651219" cy="3164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09DDE9-F39A-4E1E-AEF8-43486C7954B0}"/>
              </a:ext>
            </a:extLst>
          </p:cNvPr>
          <p:cNvSpPr txBox="1"/>
          <p:nvPr/>
        </p:nvSpPr>
        <p:spPr>
          <a:xfrm>
            <a:off x="1234177" y="6174254"/>
            <a:ext cx="646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플랜</a:t>
            </a:r>
            <a:r>
              <a:rPr lang="en-US" altLang="ko-KR" dirty="0"/>
              <a:t>A : </a:t>
            </a:r>
            <a:r>
              <a:rPr lang="ko-KR" altLang="en-US" dirty="0"/>
              <a:t>최근에 올라온 물품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), </a:t>
            </a:r>
            <a:r>
              <a:rPr lang="ko-KR" altLang="en-US" dirty="0"/>
              <a:t>대행자의 평점 기록</a:t>
            </a:r>
            <a:r>
              <a:rPr lang="en-US" altLang="ko-KR" dirty="0"/>
              <a:t>(DB</a:t>
            </a:r>
            <a:r>
              <a:rPr lang="ko-KR" altLang="en-US" dirty="0"/>
              <a:t>연동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FA436F-0471-4919-8A44-AE3C7053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70" y="2090348"/>
            <a:ext cx="5442949" cy="33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7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2B8EC-22DA-4E6C-9FB5-A94E64DC512B}"/>
              </a:ext>
            </a:extLst>
          </p:cNvPr>
          <p:cNvSpPr/>
          <p:nvPr/>
        </p:nvSpPr>
        <p:spPr>
          <a:xfrm>
            <a:off x="-1" y="0"/>
            <a:ext cx="11365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CABA93E-196D-4953-AD33-4722049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93" y="639689"/>
            <a:ext cx="9601200" cy="1485900"/>
          </a:xfrm>
        </p:spPr>
        <p:txBody>
          <a:bodyPr/>
          <a:lstStyle/>
          <a:p>
            <a:r>
              <a:rPr lang="ko-KR" altLang="en-US" dirty="0"/>
              <a:t>프로젝트의 진행범위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C6C19-12DC-4682-94E1-F7992A14F1F2}"/>
              </a:ext>
            </a:extLst>
          </p:cNvPr>
          <p:cNvCxnSpPr/>
          <p:nvPr/>
        </p:nvCxnSpPr>
        <p:spPr>
          <a:xfrm>
            <a:off x="1647913" y="1382639"/>
            <a:ext cx="9846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6E7633-B2B0-4C0F-AF26-E226F1886AD7}"/>
              </a:ext>
            </a:extLst>
          </p:cNvPr>
          <p:cNvSpPr txBox="1"/>
          <p:nvPr/>
        </p:nvSpPr>
        <p:spPr>
          <a:xfrm>
            <a:off x="-56862" y="51966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	  01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진행범위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9DDE9-F39A-4E1E-AEF8-43486C7954B0}"/>
              </a:ext>
            </a:extLst>
          </p:cNvPr>
          <p:cNvSpPr txBox="1"/>
          <p:nvPr/>
        </p:nvSpPr>
        <p:spPr>
          <a:xfrm>
            <a:off x="1240154" y="6335619"/>
            <a:ext cx="646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플랜</a:t>
            </a:r>
            <a:r>
              <a:rPr lang="en-US" altLang="ko-KR" dirty="0"/>
              <a:t>A : </a:t>
            </a:r>
            <a:r>
              <a:rPr lang="ko-KR" altLang="en-US" dirty="0"/>
              <a:t>최근에 올라온 물품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), </a:t>
            </a:r>
            <a:r>
              <a:rPr lang="ko-KR" altLang="en-US" dirty="0"/>
              <a:t>대행자의 평점 기록</a:t>
            </a:r>
            <a:r>
              <a:rPr lang="en-US" altLang="ko-KR" dirty="0"/>
              <a:t>(DB</a:t>
            </a:r>
            <a:r>
              <a:rPr lang="ko-KR" altLang="en-US" dirty="0"/>
              <a:t>연동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BDB84-3D7C-4E7A-A1FE-F9E8CC7F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91" y="1554481"/>
            <a:ext cx="3799974" cy="2468359"/>
          </a:xfrm>
          <a:prstGeom prst="rect">
            <a:avLst/>
          </a:prstGeom>
        </p:spPr>
      </p:pic>
      <p:pic>
        <p:nvPicPr>
          <p:cNvPr id="11" name="Picture 19">
            <a:extLst>
              <a:ext uri="{FF2B5EF4-FFF2-40B4-BE49-F238E27FC236}">
                <a16:creationId xmlns:a16="http://schemas.microsoft.com/office/drawing/2014/main" id="{8A1FF456-74DA-4C8C-8C2A-4852E8F4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57" y="1554481"/>
            <a:ext cx="4363399" cy="45379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CDDF9FC3-4383-404D-94FD-274BB4F44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90" y="4031833"/>
            <a:ext cx="3112665" cy="170868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3D3ADBD5-4D71-45F8-AA79-34D0358BE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8131" y="1810871"/>
            <a:ext cx="2872264" cy="17602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7407664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350</TotalTime>
  <Words>334</Words>
  <Application>Microsoft Office PowerPoint</Application>
  <PresentationFormat>와이드스크린</PresentationFormat>
  <Paragraphs>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Noto Sans KR</vt:lpstr>
      <vt:lpstr>굴림</vt:lpstr>
      <vt:lpstr>Franklin Gothic Book</vt:lpstr>
      <vt:lpstr>자르기</vt:lpstr>
      <vt:lpstr>거래대신해드립니다 jSP를 이용한 웹사이트 개발</vt:lpstr>
      <vt:lpstr>프로젝트의 진행범위</vt:lpstr>
      <vt:lpstr>프로젝트의 진행범위</vt:lpstr>
      <vt:lpstr>프로젝트의 진행범위</vt:lpstr>
      <vt:lpstr>프로젝트의 진행범위</vt:lpstr>
      <vt:lpstr>프로젝트의 진행범위</vt:lpstr>
      <vt:lpstr>프로젝트의 진행범위</vt:lpstr>
      <vt:lpstr>프로젝트의 진행범위</vt:lpstr>
      <vt:lpstr>프로젝트의 진행범위</vt:lpstr>
      <vt:lpstr>프로젝트의 진행범위</vt:lpstr>
      <vt:lpstr>프로젝트의 진행범위</vt:lpstr>
      <vt:lpstr>프로젝트의 진행범위</vt:lpstr>
      <vt:lpstr>아쉬운 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거래대신해드립니다 jSP를 이용한 웹사이트 개발</dc:title>
  <dc:creator>박 훈희</dc:creator>
  <cp:lastModifiedBy>박 훈희</cp:lastModifiedBy>
  <cp:revision>14</cp:revision>
  <dcterms:created xsi:type="dcterms:W3CDTF">2021-10-09T10:10:09Z</dcterms:created>
  <dcterms:modified xsi:type="dcterms:W3CDTF">2021-12-15T01:26:31Z</dcterms:modified>
</cp:coreProperties>
</file>