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105" d="100"/>
          <a:sy n="105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5/28/2022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77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9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0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부제목 3">
            <a:extLst>
              <a:ext uri="{FF2B5EF4-FFF2-40B4-BE49-F238E27FC236}">
                <a16:creationId xmlns:a16="http://schemas.microsoft.com/office/drawing/2014/main" id="{C3E1901C-D2AC-7338-69B9-E63E9A662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B203A1A-70A0-9B64-A49F-C23D58CB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016"/>
          </a:xfrm>
          <a:prstGeom prst="rect">
            <a:avLst/>
          </a:prstGeom>
        </p:spPr>
      </p:pic>
      <p:sp>
        <p:nvSpPr>
          <p:cNvPr id="25" name="부제목 2">
            <a:extLst>
              <a:ext uri="{FF2B5EF4-FFF2-40B4-BE49-F238E27FC236}">
                <a16:creationId xmlns:a16="http://schemas.microsoft.com/office/drawing/2014/main" id="{ECB793A9-48A0-A1C1-0C2B-E1B783CB1F24}"/>
              </a:ext>
            </a:extLst>
          </p:cNvPr>
          <p:cNvSpPr txBox="1">
            <a:spLocks/>
          </p:cNvSpPr>
          <p:nvPr/>
        </p:nvSpPr>
        <p:spPr>
          <a:xfrm>
            <a:off x="2562605" y="1418519"/>
            <a:ext cx="7063739" cy="165576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  <a:cs typeface="Calibri" panose="020F0502020204030204" pitchFamily="34" charset="0"/>
              </a:rPr>
              <a:t>꿀벌</a:t>
            </a:r>
            <a:r>
              <a:rPr lang="ko-KR" altLang="en-US" sz="6000" dirty="0">
                <a:solidFill>
                  <a:schemeClr val="tx1"/>
                </a:solidFill>
                <a:latin typeface="Goudy Stout" panose="0202090407030B020401" pitchFamily="18" charset="0"/>
              </a:rPr>
              <a:t>의 모험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5E8F2-6DBB-4DF8-34B1-B587406CD5B2}"/>
              </a:ext>
            </a:extLst>
          </p:cNvPr>
          <p:cNvSpPr txBox="1"/>
          <p:nvPr/>
        </p:nvSpPr>
        <p:spPr>
          <a:xfrm>
            <a:off x="8700447" y="3339493"/>
            <a:ext cx="352904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20191116</a:t>
            </a:r>
            <a:r>
              <a:rPr lang="ko-KR" altLang="en-US" dirty="0"/>
              <a:t> 김기찬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20191122 </a:t>
            </a:r>
            <a:r>
              <a:rPr lang="ko-KR" altLang="en-US" dirty="0"/>
              <a:t>김준영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20191125 </a:t>
            </a:r>
            <a:r>
              <a:rPr lang="ko-KR" altLang="en-US" dirty="0"/>
              <a:t>박형민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20191128 </a:t>
            </a:r>
            <a:r>
              <a:rPr lang="ko-KR" altLang="en-US" dirty="0" err="1"/>
              <a:t>이재경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20191136 </a:t>
            </a:r>
            <a:r>
              <a:rPr lang="ko-KR" altLang="en-US" dirty="0" err="1"/>
              <a:t>추승범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1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29AB27F-464C-74A6-D5CE-E107A2C1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3229" y="159591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Goudy Stout" panose="0202090407030B020401" pitchFamily="18" charset="0"/>
              </a:rPr>
              <a:t>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B893-9A4E-1EFF-0A91-152C985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FF8A6-0CAC-3CFC-16B1-D5A8AD3AD824}"/>
              </a:ext>
            </a:extLst>
          </p:cNvPr>
          <p:cNvSpPr txBox="1"/>
          <p:nvPr/>
        </p:nvSpPr>
        <p:spPr>
          <a:xfrm>
            <a:off x="5307106" y="430306"/>
            <a:ext cx="214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D2699-99FF-9B56-463C-3F7738A0FCC1}"/>
              </a:ext>
            </a:extLst>
          </p:cNvPr>
          <p:cNvSpPr txBox="1"/>
          <p:nvPr/>
        </p:nvSpPr>
        <p:spPr>
          <a:xfrm>
            <a:off x="389091" y="1815353"/>
            <a:ext cx="342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선정하게 된 계기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70CF4A-D684-61BF-0F74-68A1409C8233}"/>
              </a:ext>
            </a:extLst>
          </p:cNvPr>
          <p:cNvSpPr txBox="1"/>
          <p:nvPr/>
        </p:nvSpPr>
        <p:spPr>
          <a:xfrm>
            <a:off x="7282948" y="1815353"/>
            <a:ext cx="342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오브젝트 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8D41C-10B0-2EAF-4E4C-6DD9387CBE31}"/>
              </a:ext>
            </a:extLst>
          </p:cNvPr>
          <p:cNvSpPr txBox="1"/>
          <p:nvPr/>
        </p:nvSpPr>
        <p:spPr>
          <a:xfrm>
            <a:off x="389090" y="3971352"/>
            <a:ext cx="342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게임 구동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1906-4F19-0CDB-6F17-3D0F07E367B9}"/>
              </a:ext>
            </a:extLst>
          </p:cNvPr>
          <p:cNvSpPr txBox="1"/>
          <p:nvPr/>
        </p:nvSpPr>
        <p:spPr>
          <a:xfrm>
            <a:off x="7282949" y="4003605"/>
            <a:ext cx="342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 err="1"/>
              <a:t>느낀점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07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29AB27F-464C-74A6-D5CE-E107A2C1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3229" y="159591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Goudy Stout" panose="0202090407030B020401" pitchFamily="18" charset="0"/>
              </a:rPr>
              <a:t>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B893-9A4E-1EFF-0A91-152C985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16"/>
            <a:ext cx="12192000" cy="6866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ED7BD-85CF-24F9-FBB7-85C07FBE3E0B}"/>
              </a:ext>
            </a:extLst>
          </p:cNvPr>
          <p:cNvSpPr txBox="1"/>
          <p:nvPr/>
        </p:nvSpPr>
        <p:spPr>
          <a:xfrm>
            <a:off x="1304883" y="456761"/>
            <a:ext cx="360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선정하게 된 계기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0556EC-55FD-3A60-8AB8-641ED4F8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8" y="326330"/>
            <a:ext cx="1038370" cy="838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7211C-132A-F17F-9F9B-2E81CF30419F}"/>
              </a:ext>
            </a:extLst>
          </p:cNvPr>
          <p:cNvSpPr txBox="1"/>
          <p:nvPr/>
        </p:nvSpPr>
        <p:spPr>
          <a:xfrm>
            <a:off x="495366" y="456761"/>
            <a:ext cx="48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95A060-E5F1-7F6E-F832-7FFD30E43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5162" y="1982092"/>
            <a:ext cx="3279835" cy="2428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7930F-318C-4B7A-0681-49A9BB31F64F}"/>
              </a:ext>
            </a:extLst>
          </p:cNvPr>
          <p:cNvSpPr txBox="1"/>
          <p:nvPr/>
        </p:nvSpPr>
        <p:spPr>
          <a:xfrm>
            <a:off x="5414682" y="1815353"/>
            <a:ext cx="12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8F3CC-1EC3-004D-DE2C-E48FD4EDA1AA}"/>
              </a:ext>
            </a:extLst>
          </p:cNvPr>
          <p:cNvSpPr txBox="1"/>
          <p:nvPr/>
        </p:nvSpPr>
        <p:spPr>
          <a:xfrm>
            <a:off x="5559205" y="1388765"/>
            <a:ext cx="4894730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Whitney"/>
              </a:rPr>
              <a:t>  그래픽스 수업을 통해 </a:t>
            </a:r>
            <a:r>
              <a:rPr lang="ko-KR" altLang="en-US" b="0" i="0" dirty="0" err="1">
                <a:effectLst/>
                <a:latin typeface="Whitney"/>
              </a:rPr>
              <a:t>스네이크</a:t>
            </a:r>
            <a:r>
              <a:rPr lang="ko-KR" altLang="en-US" b="0" i="0" dirty="0">
                <a:effectLst/>
                <a:latin typeface="Whitney"/>
              </a:rPr>
              <a:t> 게임을 팀원들과 함께 수정해 보면서 게임을 만드는 것에 대한 자신감이 생겨 </a:t>
            </a:r>
            <a:r>
              <a:rPr lang="en-US" altLang="ko-KR" b="0" i="0" dirty="0">
                <a:effectLst/>
                <a:latin typeface="Whitney"/>
              </a:rPr>
              <a:t>Unity</a:t>
            </a:r>
            <a:r>
              <a:rPr lang="ko-KR" altLang="en-US" b="0" i="0" dirty="0">
                <a:effectLst/>
                <a:latin typeface="Whitney"/>
              </a:rPr>
              <a:t>를 활용하여 게임을 만들어 보면 좋을 거 같다는 생각이 들었습니다</a:t>
            </a:r>
            <a:r>
              <a:rPr lang="en-US" altLang="ko-KR" b="0" i="0" dirty="0">
                <a:effectLst/>
                <a:latin typeface="Whitney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Whitney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hitney"/>
              </a:rPr>
              <a:t> </a:t>
            </a:r>
            <a:r>
              <a:rPr lang="ko-KR" altLang="en-US" b="0" i="0" dirty="0">
                <a:effectLst/>
                <a:latin typeface="Whitney"/>
              </a:rPr>
              <a:t> 자료를 찾아 보면서 </a:t>
            </a:r>
            <a:r>
              <a:rPr lang="ko-KR" altLang="en-US" b="0" i="0" dirty="0" err="1">
                <a:effectLst/>
                <a:latin typeface="Whitney"/>
              </a:rPr>
              <a:t>플래피</a:t>
            </a:r>
            <a:r>
              <a:rPr lang="ko-KR" altLang="en-US" b="0" i="0" dirty="0">
                <a:effectLst/>
                <a:latin typeface="Whitney"/>
              </a:rPr>
              <a:t> </a:t>
            </a:r>
            <a:r>
              <a:rPr lang="ko-KR" altLang="en-US" b="0" i="0" dirty="0" err="1">
                <a:effectLst/>
                <a:latin typeface="Whitney"/>
              </a:rPr>
              <a:t>버드에</a:t>
            </a:r>
            <a:r>
              <a:rPr lang="ko-KR" altLang="en-US" b="0" i="0" dirty="0">
                <a:effectLst/>
                <a:latin typeface="Whitney"/>
              </a:rPr>
              <a:t> 관한 자료가 많아 </a:t>
            </a:r>
            <a:r>
              <a:rPr lang="ko-KR" altLang="en-US" b="0" i="0" dirty="0" err="1">
                <a:effectLst/>
                <a:latin typeface="Whitney"/>
              </a:rPr>
              <a:t>플래피</a:t>
            </a:r>
            <a:r>
              <a:rPr lang="ko-KR" altLang="en-US" dirty="0">
                <a:latin typeface="Whitney"/>
              </a:rPr>
              <a:t> </a:t>
            </a:r>
            <a:r>
              <a:rPr lang="ko-KR" altLang="en-US" b="0" i="0" dirty="0">
                <a:effectLst/>
                <a:latin typeface="Whitney"/>
              </a:rPr>
              <a:t>버드를 리메이크한  꿀벌의 모험이라는 작품을 만들어 보았습니다</a:t>
            </a:r>
            <a:r>
              <a:rPr lang="en-US" altLang="ko-KR" b="0" i="0" dirty="0">
                <a:effectLst/>
                <a:latin typeface="Whitney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29AB27F-464C-74A6-D5CE-E107A2C1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3229" y="159591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Goudy Stout" panose="0202090407030B020401" pitchFamily="18" charset="0"/>
              </a:rPr>
              <a:t>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B893-9A4E-1EFF-0A91-152C985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" y="0"/>
            <a:ext cx="12192000" cy="6866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ED7BD-85CF-24F9-FBB7-85C07FBE3E0B}"/>
              </a:ext>
            </a:extLst>
          </p:cNvPr>
          <p:cNvSpPr txBox="1"/>
          <p:nvPr/>
        </p:nvSpPr>
        <p:spPr>
          <a:xfrm>
            <a:off x="1304883" y="456761"/>
            <a:ext cx="360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오브젝트 제작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0556EC-55FD-3A60-8AB8-641ED4F8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8" y="326330"/>
            <a:ext cx="1038370" cy="838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7211C-132A-F17F-9F9B-2E81CF30419F}"/>
              </a:ext>
            </a:extLst>
          </p:cNvPr>
          <p:cNvSpPr txBox="1"/>
          <p:nvPr/>
        </p:nvSpPr>
        <p:spPr>
          <a:xfrm>
            <a:off x="495366" y="456761"/>
            <a:ext cx="48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A9274-407A-A63C-F0C6-3413A1D53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912" y="1831575"/>
            <a:ext cx="1882065" cy="1602907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A803C4-D336-6CAC-F899-5D95FA1391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136" y="1951630"/>
            <a:ext cx="1597425" cy="159742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70F3B9-3525-166C-9C9D-AA7BA24FDA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90416" y="1831575"/>
            <a:ext cx="1597425" cy="159742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46AB11-024D-713D-254E-8998BB9E52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67280" y="1951630"/>
            <a:ext cx="1597425" cy="159742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43A43D-AFF0-F595-A29F-831A9F8D58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3383" y="1951629"/>
            <a:ext cx="1597426" cy="1597426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3D44D0-A963-971A-74BA-B897AA26B4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75869" y="1951631"/>
            <a:ext cx="1597425" cy="159742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A7666-047C-D4C1-83EA-CE9C167C6A84}"/>
              </a:ext>
            </a:extLst>
          </p:cNvPr>
          <p:cNvSpPr txBox="1"/>
          <p:nvPr/>
        </p:nvSpPr>
        <p:spPr>
          <a:xfrm>
            <a:off x="1756055" y="3821170"/>
            <a:ext cx="870319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Whitney"/>
              </a:rPr>
              <a:t>Unity</a:t>
            </a:r>
            <a:r>
              <a:rPr lang="ko-KR" altLang="en-US" b="0" i="0" dirty="0">
                <a:effectLst/>
                <a:latin typeface="Whitney"/>
              </a:rPr>
              <a:t>에서 기본적으로 제공하는 오브젝트들이 있었지만 저희는 리메이크 하는 김에 저희가 직접 오브젝트를 만들면 좋을 것 같다는 생각이 들어 </a:t>
            </a:r>
            <a:r>
              <a:rPr lang="en-US" altLang="ko-KR" b="0" i="0" dirty="0" err="1">
                <a:effectLst/>
                <a:latin typeface="Whitney"/>
              </a:rPr>
              <a:t>piskel</a:t>
            </a:r>
            <a:r>
              <a:rPr lang="ko-KR" altLang="en-US" b="0" i="0" dirty="0">
                <a:effectLst/>
                <a:latin typeface="Whitney"/>
              </a:rPr>
              <a:t>이라는 프로그램을 활용하여 도트를 직접 찍어 오브젝트를 생성해 보았습니다</a:t>
            </a:r>
            <a:r>
              <a:rPr lang="en-US" altLang="ko-KR" b="0" i="0" dirty="0">
                <a:effectLst/>
                <a:latin typeface="Whitney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9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29AB27F-464C-74A6-D5CE-E107A2C1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3229" y="159591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Goudy Stout" panose="0202090407030B020401" pitchFamily="18" charset="0"/>
              </a:rPr>
              <a:t>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B893-9A4E-1EFF-0A91-152C985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16"/>
            <a:ext cx="12192000" cy="6866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ED7BD-85CF-24F9-FBB7-85C07FBE3E0B}"/>
              </a:ext>
            </a:extLst>
          </p:cNvPr>
          <p:cNvSpPr txBox="1"/>
          <p:nvPr/>
        </p:nvSpPr>
        <p:spPr>
          <a:xfrm>
            <a:off x="1304883" y="456761"/>
            <a:ext cx="360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 구동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0556EC-55FD-3A60-8AB8-641ED4F8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8" y="326330"/>
            <a:ext cx="1038370" cy="838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7211C-132A-F17F-9F9B-2E81CF30419F}"/>
              </a:ext>
            </a:extLst>
          </p:cNvPr>
          <p:cNvSpPr txBox="1"/>
          <p:nvPr/>
        </p:nvSpPr>
        <p:spPr>
          <a:xfrm>
            <a:off x="495366" y="456761"/>
            <a:ext cx="48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C820A7-59C0-246C-801B-5493872C87A9}"/>
              </a:ext>
            </a:extLst>
          </p:cNvPr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18228" y="1461817"/>
            <a:ext cx="3651923" cy="266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674AE4-FD96-CF16-8DCF-5AACEC6EBCBE}"/>
              </a:ext>
            </a:extLst>
          </p:cNvPr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270038" y="1461817"/>
            <a:ext cx="3651923" cy="266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B73B2F-E38E-1A3F-D9CF-A6223CA61A92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8321849" y="1461816"/>
            <a:ext cx="3651923" cy="266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5EEB0-0AB5-12B6-7A35-05F69BEB1923}"/>
              </a:ext>
            </a:extLst>
          </p:cNvPr>
          <p:cNvSpPr txBox="1"/>
          <p:nvPr/>
        </p:nvSpPr>
        <p:spPr>
          <a:xfrm>
            <a:off x="815877" y="4390523"/>
            <a:ext cx="1084507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 err="1">
                <a:effectLst/>
                <a:latin typeface="Whitney"/>
              </a:rPr>
              <a:t>플래피</a:t>
            </a:r>
            <a:r>
              <a:rPr lang="ko-KR" altLang="en-US" b="0" i="0" dirty="0">
                <a:effectLst/>
                <a:latin typeface="Whitney"/>
              </a:rPr>
              <a:t> 버드를 리메이크한 작품이기 때문에 전반적인 게임의 형식은 달라지지 않았지만 저희가 제작한 오브젝트 활용 및 다양한 난이도의 게임을 추가하여 재미를 느낄 수 있게 만들었습니다</a:t>
            </a:r>
            <a:r>
              <a:rPr lang="en-US" altLang="ko-KR" b="0" i="0" dirty="0">
                <a:effectLst/>
                <a:latin typeface="Whitney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29AB27F-464C-74A6-D5CE-E107A2C1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3229" y="159591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Goudy Stout" panose="0202090407030B020401" pitchFamily="18" charset="0"/>
              </a:rPr>
              <a:t>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B893-9A4E-1EFF-0A91-152C985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94" y="0"/>
            <a:ext cx="12192000" cy="6866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ED7BD-85CF-24F9-FBB7-85C07FBE3E0B}"/>
              </a:ext>
            </a:extLst>
          </p:cNvPr>
          <p:cNvSpPr txBox="1"/>
          <p:nvPr/>
        </p:nvSpPr>
        <p:spPr>
          <a:xfrm>
            <a:off x="1304883" y="456761"/>
            <a:ext cx="360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느낀점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0556EC-55FD-3A60-8AB8-641ED4F8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8" y="326330"/>
            <a:ext cx="1038370" cy="838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7211C-132A-F17F-9F9B-2E81CF30419F}"/>
              </a:ext>
            </a:extLst>
          </p:cNvPr>
          <p:cNvSpPr txBox="1"/>
          <p:nvPr/>
        </p:nvSpPr>
        <p:spPr>
          <a:xfrm>
            <a:off x="495366" y="456761"/>
            <a:ext cx="48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85976-86E2-1AF5-11FC-C33D244DC3F9}"/>
              </a:ext>
            </a:extLst>
          </p:cNvPr>
          <p:cNvSpPr txBox="1"/>
          <p:nvPr/>
        </p:nvSpPr>
        <p:spPr>
          <a:xfrm>
            <a:off x="1256598" y="1570252"/>
            <a:ext cx="9572017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Whitney"/>
              </a:rPr>
              <a:t> 그래픽스 수업을 통해 배운 </a:t>
            </a:r>
            <a:r>
              <a:rPr lang="ko-KR" altLang="en-US" sz="2000" b="0" i="0" dirty="0" err="1">
                <a:effectLst/>
                <a:latin typeface="Whitney"/>
              </a:rPr>
              <a:t>스네이크</a:t>
            </a:r>
            <a:r>
              <a:rPr lang="ko-KR" altLang="en-US" sz="2000" b="0" i="0" dirty="0">
                <a:effectLst/>
                <a:latin typeface="Whitney"/>
              </a:rPr>
              <a:t> 게임을 팀원들과 수정해 보면서 자신감이 생겨 </a:t>
            </a:r>
            <a:r>
              <a:rPr lang="en-US" altLang="ko-KR" sz="2000" b="0" i="0" dirty="0">
                <a:effectLst/>
                <a:latin typeface="Whitney"/>
              </a:rPr>
              <a:t>Unity</a:t>
            </a:r>
            <a:r>
              <a:rPr lang="ko-KR" altLang="en-US" sz="2000" b="0" i="0" dirty="0">
                <a:effectLst/>
                <a:latin typeface="Whitney"/>
              </a:rPr>
              <a:t>를 활용하여 게임을 만들기 위해 자료를 찾아보았는데 </a:t>
            </a:r>
            <a:r>
              <a:rPr lang="ko-KR" altLang="en-US" sz="2000" b="0" i="0" dirty="0" err="1">
                <a:effectLst/>
                <a:latin typeface="Whitney"/>
              </a:rPr>
              <a:t>플래피</a:t>
            </a:r>
            <a:r>
              <a:rPr lang="ko-KR" altLang="en-US" sz="2000" b="0" i="0" dirty="0">
                <a:effectLst/>
                <a:latin typeface="Whitney"/>
              </a:rPr>
              <a:t> 버드와 관련된 자료가 많아 리메이크 하면 좋을 것 같아 오브젝트를 직접 만들어 게임을 제작하였습니다</a:t>
            </a:r>
            <a:endParaRPr lang="en-US" altLang="ko-KR" sz="2000" b="0" i="0" dirty="0">
              <a:effectLst/>
              <a:latin typeface="Whitney"/>
            </a:endParaRPr>
          </a:p>
          <a:p>
            <a:pPr>
              <a:lnSpc>
                <a:spcPct val="150000"/>
              </a:lnSpc>
            </a:pPr>
            <a:endParaRPr lang="en-US" altLang="ko-KR" sz="2000" b="0" i="0" dirty="0">
              <a:effectLst/>
              <a:latin typeface="Whitney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Whitney"/>
              </a:rPr>
              <a:t> </a:t>
            </a:r>
            <a:r>
              <a:rPr lang="ko-KR" altLang="en-US" sz="2000" b="0" i="0" dirty="0">
                <a:effectLst/>
                <a:latin typeface="Whitney"/>
              </a:rPr>
              <a:t>팀프로젝트에 대한 주제를 선정하는 과정이 어려워 주제를 변경 하였지만 팀원들과 함께 서로 도와가며 팀프로젝트를 성공 시킬 수  있었습니다</a:t>
            </a:r>
            <a:r>
              <a:rPr lang="en-US" altLang="ko-KR" sz="2000" b="0" i="0" dirty="0">
                <a:effectLst/>
                <a:latin typeface="Whitney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70856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209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Microsoft GothicNeo</vt:lpstr>
      <vt:lpstr>Microsoft GothicNeo Light</vt:lpstr>
      <vt:lpstr>Whitney</vt:lpstr>
      <vt:lpstr>Arial</vt:lpstr>
      <vt:lpstr>Avenir Next LT Pro Light</vt:lpstr>
      <vt:lpstr>Goudy Stout</vt:lpstr>
      <vt:lpstr>ConfettiVTI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박형민</cp:lastModifiedBy>
  <cp:revision>4</cp:revision>
  <dcterms:created xsi:type="dcterms:W3CDTF">2022-05-27T04:17:46Z</dcterms:created>
  <dcterms:modified xsi:type="dcterms:W3CDTF">2022-05-28T05:53:19Z</dcterms:modified>
</cp:coreProperties>
</file>