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</p:sldIdLst>
  <p:sldSz cx="21383625" cy="302768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1">
          <p15:clr>
            <a:srgbClr val="A4A3A4"/>
          </p15:clr>
        </p15:guide>
        <p15:guide id="2" pos="6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63"/>
    <p:restoredTop sz="98254"/>
  </p:normalViewPr>
  <p:slideViewPr>
    <p:cSldViewPr snapToObjects="1">
      <p:cViewPr varScale="1">
        <p:scale>
          <a:sx n="24" d="100"/>
          <a:sy n="24" d="100"/>
        </p:scale>
        <p:origin x="3822" y="96"/>
      </p:cViewPr>
      <p:guideLst>
        <p:guide orient="horz" pos="9531"/>
        <p:guide pos="6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800" y="9405195"/>
            <a:ext cx="18176406" cy="64897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7600" y="17156422"/>
            <a:ext cx="14968804" cy="77372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9405195"/>
            <a:ext cx="21384006" cy="64897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200" y="1212445"/>
            <a:ext cx="19245606" cy="5046006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011836" y="9776640"/>
            <a:ext cx="11360292" cy="141918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3404" y="1212445"/>
            <a:ext cx="4811401" cy="258327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200" y="1212445"/>
            <a:ext cx="14077804" cy="258327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89" y="19455158"/>
            <a:ext cx="18176406" cy="60131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89" y="12832277"/>
            <a:ext cx="18176406" cy="66228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200" y="7064409"/>
            <a:ext cx="9444603" cy="199807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0203" y="7064409"/>
            <a:ext cx="9444603" cy="199807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1066459" y="7253636"/>
            <a:ext cx="19245606" cy="1997741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69200" y="7064409"/>
            <a:ext cx="9444603" cy="96946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0870203" y="7064409"/>
            <a:ext cx="9444603" cy="96946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066459" y="17589152"/>
            <a:ext cx="9444603" cy="96946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7462" y="17589152"/>
            <a:ext cx="9444603" cy="96946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415" y="21193226"/>
            <a:ext cx="12830403" cy="250198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4191415" y="2705220"/>
            <a:ext cx="12830403" cy="181656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415" y="23695206"/>
            <a:ext cx="12830403" cy="3553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200" y="1212445"/>
            <a:ext cx="19245606" cy="504600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200" y="7064409"/>
            <a:ext cx="19245606" cy="199807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200" y="28061400"/>
            <a:ext cx="4989601" cy="16119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6202" y="28061400"/>
            <a:ext cx="6771602" cy="16119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5204" y="28061400"/>
            <a:ext cx="4989601" cy="16119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96311" y="808226"/>
            <a:ext cx="20591380" cy="460857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 lang="ko-KR" altLang="en-US"/>
            </a:pPr>
            <a:endParaRPr lang="ko-KR" altLang="en-US" sz="6000"/>
          </a:p>
        </p:txBody>
      </p:sp>
      <p:sp>
        <p:nvSpPr>
          <p:cNvPr id="5" name="TextBox 4"/>
          <p:cNvSpPr txBox="1"/>
          <p:nvPr/>
        </p:nvSpPr>
        <p:spPr>
          <a:xfrm>
            <a:off x="8315706" y="1124712"/>
            <a:ext cx="11521442" cy="310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>
                <a:latin typeface="나눔고딕 ExtraBold"/>
                <a:ea typeface="나눔고딕 ExtraBold"/>
              </a:rPr>
              <a:t>Unity를 활용하여 플래피버드</a:t>
            </a:r>
          </a:p>
          <a:p>
            <a:pPr algn="ctr">
              <a:defRPr lang="ko-KR" altLang="en-US"/>
            </a:pPr>
            <a:r>
              <a:rPr lang="ko-KR" altLang="en-US" sz="6600">
                <a:latin typeface="나눔고딕 ExtraBold"/>
                <a:ea typeface="나눔고딕 ExtraBold"/>
              </a:rPr>
              <a:t>리메이크 해보기</a:t>
            </a:r>
          </a:p>
          <a:p>
            <a:pPr algn="ctr">
              <a:defRPr lang="ko-KR" altLang="en-US"/>
            </a:pPr>
            <a:r>
              <a:rPr lang="ko-KR" altLang="en-US" sz="6600">
                <a:latin typeface="나눔고딕 ExtraBold"/>
                <a:ea typeface="나눔고딕 ExtraBold"/>
              </a:rPr>
              <a:t>(꿀벌의 모험)​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29438" y="0"/>
            <a:ext cx="10692003" cy="6118202"/>
          </a:xfrm>
          <a:prstGeom prst="rect">
            <a:avLst/>
          </a:prstGeom>
        </p:spPr>
      </p:pic>
      <p:sp>
        <p:nvSpPr>
          <p:cNvPr id="10" name="사각형: 둥근 모서리 9"/>
          <p:cNvSpPr/>
          <p:nvPr/>
        </p:nvSpPr>
        <p:spPr>
          <a:xfrm>
            <a:off x="396311" y="6118201"/>
            <a:ext cx="20591380" cy="102681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0"/>
              <a:t>요약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78" y="7662539"/>
            <a:ext cx="19586450" cy="33845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600" spc="329">
                <a:solidFill>
                  <a:schemeClr val="tx1"/>
                </a:solidFill>
                <a:latin typeface="나눔고딕"/>
                <a:ea typeface="나눔고딕"/>
              </a:rPr>
              <a:t>그래픽스 수업을 통해 자바스크립트를 활용하여 스네이크 게임을 직접 만들어 변형해 보면서 쉽지만은 않았지만 팀원들과 함께 모르는 부분은 서로 가르쳐 주고 인터넷을 찾아보며 나도 게임을 만들 수 있겠다는 자신감이 생겨 생각만 하던 게임을 개발하여 플레이 스토어에 앱을 등록해보면 좋을 것 같다는 생각을 해보았습니다. Unity를 사용해 게임을 만들기 위해 정보를 찾아 보았는데 flappy bird라는 게임을 만드는 방법이 유튜브에 잘 나와있어 그 게임을 저희의 생각데로 바꾸어 제작해보았습니다.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396310" y="22473594"/>
            <a:ext cx="20591380" cy="102681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0"/>
              <a:t>결과물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80261" y="24959692"/>
            <a:ext cx="6480000" cy="4320000"/>
          </a:xfrm>
          <a:prstGeom prst="rect">
            <a:avLst/>
          </a:prstGeom>
        </p:spPr>
      </p:pic>
      <p:sp>
        <p:nvSpPr>
          <p:cNvPr id="15" name="사각형: 둥근 모서리 14"/>
          <p:cNvSpPr/>
          <p:nvPr/>
        </p:nvSpPr>
        <p:spPr>
          <a:xfrm>
            <a:off x="15300316" y="23851108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게임 오버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596427" y="24959692"/>
            <a:ext cx="6480000" cy="4320000"/>
          </a:xfrm>
          <a:prstGeom prst="rect">
            <a:avLst/>
          </a:prstGeom>
        </p:spPr>
      </p:pic>
      <p:sp>
        <p:nvSpPr>
          <p:cNvPr id="17" name="사각형: 둥근 모서리 16"/>
          <p:cNvSpPr/>
          <p:nvPr/>
        </p:nvSpPr>
        <p:spPr>
          <a:xfrm>
            <a:off x="7992739" y="23851108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플레이</a:t>
            </a:r>
          </a:p>
        </p:txBody>
      </p:sp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4724758" y="24959692"/>
            <a:ext cx="6480000" cy="4320000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396310" y="23851108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시작 화면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180261" y="11344380"/>
            <a:ext cx="20591380" cy="102681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0"/>
              <a:t>제작 과정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30327" y="14289075"/>
            <a:ext cx="2737533" cy="23314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73085" y="21276946"/>
            <a:ext cx="5581222" cy="82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/>
              <a:t>플레이에 필요한 오브젝트는</a:t>
            </a:r>
          </a:p>
          <a:p>
            <a:pPr algn="ctr">
              <a:defRPr lang="ko-KR" altLang="en-US"/>
            </a:pPr>
            <a:r>
              <a:rPr lang="ko-KR" altLang="en-US" sz="2400"/>
              <a:t>직접 도트를 찍어서 제작</a:t>
            </a:r>
          </a:p>
        </p:txBody>
      </p:sp>
      <p:pic>
        <p:nvPicPr>
          <p:cNvPr id="26" name="그림 25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130326" y="16686498"/>
            <a:ext cx="5412204" cy="195152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05381" y="18177788"/>
            <a:ext cx="2277237" cy="227723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07304" y="14289075"/>
            <a:ext cx="2397422" cy="23974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150816" y="19773660"/>
            <a:ext cx="1986367" cy="198636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862565" y="18476864"/>
            <a:ext cx="2227326" cy="222732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353515" y="18638028"/>
            <a:ext cx="1905000" cy="1905000"/>
          </a:xfrm>
          <a:prstGeom prst="rect">
            <a:avLst/>
          </a:prstGeom>
        </p:spPr>
      </p:pic>
      <p:sp>
        <p:nvSpPr>
          <p:cNvPr id="32" name="화살표: 오른쪽 31"/>
          <p:cNvSpPr/>
          <p:nvPr/>
        </p:nvSpPr>
        <p:spPr>
          <a:xfrm>
            <a:off x="6480000" y="16757920"/>
            <a:ext cx="1296663" cy="8943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772900" y="4593083"/>
            <a:ext cx="8281034" cy="82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>
                <a:latin typeface="나눔고딕"/>
                <a:ea typeface="나눔고딕"/>
              </a:rPr>
              <a:t>팀장 : 박형민</a:t>
            </a:r>
          </a:p>
          <a:p>
            <a:pPr>
              <a:defRPr lang="ko-KR" altLang="en-US"/>
            </a:pPr>
            <a:r>
              <a:rPr lang="ko-KR" altLang="en-US" sz="2400">
                <a:latin typeface="나눔고딕"/>
                <a:ea typeface="나눔고딕"/>
              </a:rPr>
              <a:t>팀원 : 김기찬, 김준영, 이재경, 추승범</a:t>
            </a:r>
          </a:p>
        </p:txBody>
      </p:sp>
      <p:sp>
        <p:nvSpPr>
          <p:cNvPr id="35" name="화살표: 오른쪽 34"/>
          <p:cNvSpPr/>
          <p:nvPr/>
        </p:nvSpPr>
        <p:spPr>
          <a:xfrm>
            <a:off x="14076427" y="16757920"/>
            <a:ext cx="1296663" cy="8943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8852" y="18778868"/>
            <a:ext cx="4571812" cy="130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/>
              <a:t>프로토타입 제작 및 구동 결과 확인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31553" y="15454818"/>
            <a:ext cx="5652135" cy="31832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35329" y="19063324"/>
            <a:ext cx="4609339" cy="20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/>
              <a:t>유명하면서 쉽게 접할 수 있는 게임인</a:t>
            </a:r>
            <a:endParaRPr lang="en-US" altLang="ko-KR" sz="3200"/>
          </a:p>
          <a:p>
            <a:pPr algn="ctr">
              <a:defRPr lang="ko-KR" altLang="en-US"/>
            </a:pPr>
            <a:r>
              <a:rPr lang="en-US" altLang="ko-KR" sz="3200"/>
              <a:t>Flappy bird</a:t>
            </a:r>
            <a:r>
              <a:rPr lang="ko-KR" altLang="en-US" sz="3200"/>
              <a:t>를 리메이크 하기로 결정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5061" y="15177252"/>
            <a:ext cx="7379395" cy="4222654"/>
          </a:xfrm>
          <a:prstGeom prst="rect">
            <a:avLst/>
          </a:prstGeom>
        </p:spPr>
      </p:pic>
      <p:sp>
        <p:nvSpPr>
          <p:cNvPr id="42" name="사각형: 둥근 모서리 41"/>
          <p:cNvSpPr/>
          <p:nvPr/>
        </p:nvSpPr>
        <p:spPr>
          <a:xfrm>
            <a:off x="8130327" y="13222021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오브젝트 제작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431553" y="13222021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제작할 게임 선정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15300315" y="13222021"/>
            <a:ext cx="5687377" cy="7200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게임 제작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78852" y="15487786"/>
            <a:ext cx="5308840" cy="56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/>
              <a:t>유니티를 이용해서 게임 제작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함초롬돋움</vt:lpstr>
      <vt:lpstr>Arial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qoa45</dc:creator>
  <cp:lastModifiedBy>박형민</cp:lastModifiedBy>
  <cp:revision>15</cp:revision>
  <dcterms:created xsi:type="dcterms:W3CDTF">2022-05-27T04:36:42Z</dcterms:created>
  <dcterms:modified xsi:type="dcterms:W3CDTF">2022-05-28T04:35:46Z</dcterms:modified>
</cp:coreProperties>
</file>