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1" r:id="rId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54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7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315170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altLang="ko-KR" sz="6036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R3F</a:t>
            </a:r>
            <a:r>
              <a:rPr lang="ko-KR" altLang="en-US" sz="6036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를 사용한 </a:t>
            </a:r>
            <a:r>
              <a:rPr lang="en-US" sz="6036" dirty="0" err="1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웹사이트</a:t>
            </a:r>
            <a:r>
              <a:rPr lang="en-US" sz="6036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6036" dirty="0" err="1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추천</a:t>
            </a:r>
            <a:r>
              <a:rPr lang="en-US" sz="6036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ko-KR" altLang="en-US" sz="6036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도형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564856"/>
            <a:ext cx="7477601" cy="9786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사용자가 원하는 사이트를 </a:t>
            </a:r>
            <a:r>
              <a:rPr lang="ko-KR" altLang="en-US" sz="1750" dirty="0" err="1" smtClean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탐색후</a:t>
            </a:r>
            <a:r>
              <a:rPr lang="ko-KR" altLang="en-US" sz="1750" dirty="0" smtClean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ko-KR" altLang="en-US" sz="1750" dirty="0" err="1" smtClean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클릭시</a:t>
            </a:r>
            <a:r>
              <a:rPr lang="ko-KR" altLang="en-US" sz="1750" dirty="0" smtClean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이동하는 방식의 </a:t>
            </a:r>
            <a:r>
              <a:rPr lang="en-US" altLang="ko-KR" sz="1750" dirty="0" smtClean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R3F </a:t>
            </a:r>
            <a:r>
              <a:rPr lang="ko-KR" altLang="en-US" sz="1750" dirty="0" smtClean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웹사이트 추천 도형</a:t>
            </a:r>
            <a:endParaRPr lang="en-US" sz="1750" dirty="0"/>
          </a:p>
        </p:txBody>
      </p:sp>
      <p:pic>
        <p:nvPicPr>
          <p:cNvPr id="10" name="Image 2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1319688" y="766702"/>
            <a:ext cx="845296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altLang="ko-KR" sz="4400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웹사이트</a:t>
            </a:r>
            <a:r>
              <a:rPr lang="en-US" altLang="ko-KR" sz="44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altLang="ko-KR" sz="4400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추천</a:t>
            </a:r>
            <a:r>
              <a:rPr lang="en-US" altLang="ko-KR" sz="44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ko-KR" altLang="en-US" sz="4400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도형</a:t>
            </a:r>
            <a:r>
              <a:rPr lang="en-US" altLang="ko-KR" sz="4400" dirty="0" smtClean="0"/>
              <a:t> </a:t>
            </a:r>
            <a:r>
              <a:rPr lang="ko-KR" altLang="en-US" sz="4374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결과물</a:t>
            </a:r>
            <a:endParaRPr lang="en-US" sz="4374" dirty="0"/>
          </a:p>
        </p:txBody>
      </p:sp>
      <p:pic>
        <p:nvPicPr>
          <p:cNvPr id="17" name="Image 4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809" y="2038350"/>
            <a:ext cx="4604740" cy="477264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5547" y="2038350"/>
            <a:ext cx="5039853" cy="47726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5" name="Shape 3"/>
          <p:cNvSpPr/>
          <p:nvPr/>
        </p:nvSpPr>
        <p:spPr>
          <a:xfrm>
            <a:off x="4253389" y="267688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4442698" y="2718554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4975503" y="27532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4975503" y="3233618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원하는 사이트 </a:t>
            </a:r>
            <a:r>
              <a:rPr lang="ko-KR" altLang="en-US" sz="175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클릭시</a:t>
            </a:r>
            <a:r>
              <a:rPr lang="ko-KR" altLang="en-US" sz="175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해당 사이트로 이동</a:t>
            </a:r>
            <a:endParaRPr lang="en-US" sz="17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hape 7"/>
          <p:cNvSpPr/>
          <p:nvPr/>
        </p:nvSpPr>
        <p:spPr>
          <a:xfrm>
            <a:off x="9331285" y="267688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0" name="Text 8"/>
          <p:cNvSpPr/>
          <p:nvPr/>
        </p:nvSpPr>
        <p:spPr>
          <a:xfrm>
            <a:off x="9491663" y="2718554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0053399" y="27532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웹사이트 전환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053399" y="3233618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원하는 사이트를 오른쪽 왼쪽을 눌러 화면 전환</a:t>
            </a:r>
            <a:endParaRPr lang="en-US" sz="17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Shape 11"/>
          <p:cNvSpPr/>
          <p:nvPr/>
        </p:nvSpPr>
        <p:spPr>
          <a:xfrm>
            <a:off x="4253389" y="434018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4" name="Text 12"/>
          <p:cNvSpPr/>
          <p:nvPr/>
        </p:nvSpPr>
        <p:spPr>
          <a:xfrm>
            <a:off x="4410432" y="4381857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4975503" y="44165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웹사이트 비침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4975503" y="4896922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해당 사이트 사진이 호수에 비치는 효과</a:t>
            </a:r>
            <a:endParaRPr lang="en-US" sz="17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Shape 15"/>
          <p:cNvSpPr/>
          <p:nvPr/>
        </p:nvSpPr>
        <p:spPr>
          <a:xfrm>
            <a:off x="9331285" y="434018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8" name="Text 16"/>
          <p:cNvSpPr/>
          <p:nvPr/>
        </p:nvSpPr>
        <p:spPr>
          <a:xfrm>
            <a:off x="9490829" y="4381857"/>
            <a:ext cx="1807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10053399" y="44165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화면 반짝임</a:t>
            </a:r>
            <a:r>
              <a:rPr lang="en-US" altLang="ko-KR" sz="2187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,</a:t>
            </a:r>
            <a:r>
              <a:rPr lang="ko-KR" altLang="en-US" sz="2187" dirty="0" err="1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색상변화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10053399" y="4896922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사이트에 마우스 이동시 화면 반짝임과 색상 변화</a:t>
            </a:r>
            <a:endParaRPr lang="en-US" sz="17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23" name="Image 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25" name="Text 2"/>
          <p:cNvSpPr/>
          <p:nvPr/>
        </p:nvSpPr>
        <p:spPr>
          <a:xfrm>
            <a:off x="4253389" y="76670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altLang="ko-KR" sz="4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웹사이트</a:t>
            </a:r>
            <a:r>
              <a:rPr lang="en-US" altLang="ko-KR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altLang="ko-KR" sz="4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추천</a:t>
            </a:r>
            <a:r>
              <a:rPr lang="en-US" altLang="ko-KR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ko-KR" alt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도형</a:t>
            </a:r>
            <a:r>
              <a:rPr lang="en-US" altLang="ko-KR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기능</a:t>
            </a:r>
            <a:endParaRPr lang="en-US" sz="4374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 13"/>
          <p:cNvSpPr/>
          <p:nvPr/>
        </p:nvSpPr>
        <p:spPr>
          <a:xfrm>
            <a:off x="4995267" y="27878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웹사이트 이동</a:t>
            </a:r>
            <a:endParaRPr lang="en-US" sz="218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68</Words>
  <Application>Microsoft Office PowerPoint</Application>
  <PresentationFormat>사용자 지정</PresentationFormat>
  <Paragraphs>19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Lora</vt:lpstr>
      <vt:lpstr>Source Sans Pro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PC</cp:lastModifiedBy>
  <cp:revision>3</cp:revision>
  <dcterms:created xsi:type="dcterms:W3CDTF">2024-05-19T09:19:12Z</dcterms:created>
  <dcterms:modified xsi:type="dcterms:W3CDTF">2024-05-19T09:35:10Z</dcterms:modified>
</cp:coreProperties>
</file>