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10" r:id="rId29"/>
    <p:sldMasterId id="2147483911" r:id="rId31"/>
    <p:sldMasterId id="2147483912" r:id="rId33"/>
  </p:sldMasterIdLst>
  <p:sldIdLst>
    <p:sldId id="267" r:id="rId35"/>
    <p:sldId id="264" r:id="rId36"/>
    <p:sldId id="276" r:id="rId37"/>
    <p:sldId id="277" r:id="rId38"/>
    <p:sldId id="278" r:id="rId39"/>
    <p:sldId id="279" r:id="rId40"/>
    <p:sldId id="281" r:id="rId41"/>
    <p:sldId id="269" r:id="rId42"/>
    <p:sldId id="271" r:id="rId43"/>
    <p:sldId id="282" r:id="rId44"/>
    <p:sldId id="283" r:id="rId45"/>
    <p:sldId id="284" r:id="rId46"/>
    <p:sldId id="285" r:id="rId47"/>
    <p:sldId id="286" r:id="rId48"/>
    <p:sldId id="287" r:id="rId49"/>
    <p:sldId id="270" r:id="rId50"/>
    <p:sldId id="288" r:id="rId51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9" Type="http://schemas.openxmlformats.org/officeDocument/2006/relationships/slideMaster" Target="slideMasters/slideMaster1.xml"></Relationship><Relationship Id="rId30" Type="http://schemas.openxmlformats.org/officeDocument/2006/relationships/theme" Target="theme/theme1.xml"></Relationship><Relationship Id="rId31" Type="http://schemas.openxmlformats.org/officeDocument/2006/relationships/slideMaster" Target="slideMasters/slideMaster2.xml"></Relationship><Relationship Id="rId33" Type="http://schemas.openxmlformats.org/officeDocument/2006/relationships/slideMaster" Target="slideMasters/slideMaster3.xml"></Relationship><Relationship Id="rId35" Type="http://schemas.openxmlformats.org/officeDocument/2006/relationships/slide" Target="slides/slide1.xml"></Relationship><Relationship Id="rId36" Type="http://schemas.openxmlformats.org/officeDocument/2006/relationships/slide" Target="slides/slide2.xml"></Relationship><Relationship Id="rId37" Type="http://schemas.openxmlformats.org/officeDocument/2006/relationships/slide" Target="slides/slide3.xml"></Relationship><Relationship Id="rId38" Type="http://schemas.openxmlformats.org/officeDocument/2006/relationships/slide" Target="slides/slide4.xml"></Relationship><Relationship Id="rId39" Type="http://schemas.openxmlformats.org/officeDocument/2006/relationships/slide" Target="slides/slide5.xml"></Relationship><Relationship Id="rId40" Type="http://schemas.openxmlformats.org/officeDocument/2006/relationships/slide" Target="slides/slide6.xml"></Relationship><Relationship Id="rId41" Type="http://schemas.openxmlformats.org/officeDocument/2006/relationships/slide" Target="slides/slide7.xml"></Relationship><Relationship Id="rId42" Type="http://schemas.openxmlformats.org/officeDocument/2006/relationships/slide" Target="slides/slide8.xml"></Relationship><Relationship Id="rId43" Type="http://schemas.openxmlformats.org/officeDocument/2006/relationships/slide" Target="slides/slide9.xml"></Relationship><Relationship Id="rId44" Type="http://schemas.openxmlformats.org/officeDocument/2006/relationships/slide" Target="slides/slide10.xml"></Relationship><Relationship Id="rId45" Type="http://schemas.openxmlformats.org/officeDocument/2006/relationships/slide" Target="slides/slide11.xml"></Relationship><Relationship Id="rId46" Type="http://schemas.openxmlformats.org/officeDocument/2006/relationships/slide" Target="slides/slide12.xml"></Relationship><Relationship Id="rId47" Type="http://schemas.openxmlformats.org/officeDocument/2006/relationships/slide" Target="slides/slide13.xml"></Relationship><Relationship Id="rId48" Type="http://schemas.openxmlformats.org/officeDocument/2006/relationships/slide" Target="slides/slide14.xml"></Relationship><Relationship Id="rId49" Type="http://schemas.openxmlformats.org/officeDocument/2006/relationships/slide" Target="slides/slide15.xml"></Relationship><Relationship Id="rId50" Type="http://schemas.openxmlformats.org/officeDocument/2006/relationships/slide" Target="slides/slide16.xml"></Relationship><Relationship Id="rId51" Type="http://schemas.openxmlformats.org/officeDocument/2006/relationships/slide" Target="slides/slide17.xml"></Relationship><Relationship Id="rId52" Type="http://schemas.openxmlformats.org/officeDocument/2006/relationships/viewProps" Target="viewProps.xml"></Relationship><Relationship Id="rId53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hyperlink" Target="https://powerpoint-free.blogspot.com/" TargetMode="External"></Relationship><Relationship Id="rId3" Type="http://schemas.openxmlformats.org/officeDocument/2006/relationships/hyperlink" Target="https://hangeuldoc.tistory.com/" TargetMode="Externa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Relationship Id="rId2" Type="http://schemas.openxmlformats.org/officeDocument/2006/relationships/hyperlink" Target="https://powerpoint-free.blogspot.com/" TargetMode="External"></Relationship><Relationship Id="rId3" Type="http://schemas.openxmlformats.org/officeDocument/2006/relationships/hyperlink" Target="https://hangeuldoc.tistory.com/" TargetMode="Externa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9/6/2020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9/6/2020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9/6/2020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/>
          </p:nvPr>
        </p:nvSpPr>
        <p:spPr>
          <a:xfrm rot="0">
            <a:off x="5675630" y="6492875"/>
            <a:ext cx="84137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bg1">
                    <a:lumMod val="50000"/>
                  </a:schemeClr>
                </a:solidFill>
                <a:latin typeface="Bahnschrift SemiCondensed" charset="0"/>
                <a:ea typeface="Bahnschrift SemiCondensed" charset="0"/>
              </a:rPr>
              <a:t>1</a:t>
            </a:fld>
            <a:endParaRPr lang="ko-KR" altLang="en-US" sz="1200" cap="none" dirty="0" smtClean="0" b="0" strike="noStrike">
              <a:solidFill>
                <a:schemeClr val="bg1">
                  <a:lumMod val="50000"/>
                </a:schemeClr>
              </a:solidFill>
              <a:latin typeface="Bahnschrift SemiCondensed" charset="0"/>
              <a:ea typeface="Bahnschrift SemiCondense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ert fo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/>
          <p:cNvSpPr txBox="1">
            <a:spLocks/>
          </p:cNvSpPr>
          <p:nvPr>
            <p:ph type="pic"/>
          </p:nvPr>
        </p:nvSpPr>
        <p:spPr>
          <a:xfrm rot="0">
            <a:off x="565785" y="188595"/>
            <a:ext cx="2014855" cy="1511935"/>
          </a:xfrm>
          <a:prstGeom prst="rect"/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그림 개체 틀 5"/>
          <p:cNvSpPr txBox="1">
            <a:spLocks/>
          </p:cNvSpPr>
          <p:nvPr>
            <p:ph type="pic"/>
          </p:nvPr>
        </p:nvSpPr>
        <p:spPr>
          <a:xfrm rot="0">
            <a:off x="2788285" y="188595"/>
            <a:ext cx="2014855" cy="1511935"/>
          </a:xfrm>
          <a:prstGeom prst="rect"/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그림 개체 틀 6"/>
          <p:cNvSpPr txBox="1">
            <a:spLocks/>
          </p:cNvSpPr>
          <p:nvPr>
            <p:ph type="pic"/>
          </p:nvPr>
        </p:nvSpPr>
        <p:spPr>
          <a:xfrm rot="0">
            <a:off x="5010785" y="188595"/>
            <a:ext cx="2014855" cy="1511935"/>
          </a:xfrm>
          <a:prstGeom prst="rect"/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그림 개체 틀 7"/>
          <p:cNvSpPr txBox="1">
            <a:spLocks/>
          </p:cNvSpPr>
          <p:nvPr>
            <p:ph type="pic"/>
          </p:nvPr>
        </p:nvSpPr>
        <p:spPr>
          <a:xfrm rot="0">
            <a:off x="7233920" y="188595"/>
            <a:ext cx="2014855" cy="1511935"/>
          </a:xfrm>
          <a:prstGeom prst="rect"/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그림 개체 틀 8"/>
          <p:cNvSpPr txBox="1">
            <a:spLocks/>
          </p:cNvSpPr>
          <p:nvPr>
            <p:ph type="pic"/>
          </p:nvPr>
        </p:nvSpPr>
        <p:spPr>
          <a:xfrm rot="0">
            <a:off x="9456420" y="188595"/>
            <a:ext cx="2014855" cy="1511935"/>
          </a:xfrm>
          <a:prstGeom prst="rect"/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그림 개체 틀 9"/>
          <p:cNvSpPr txBox="1">
            <a:spLocks/>
          </p:cNvSpPr>
          <p:nvPr>
            <p:ph type="pic"/>
          </p:nvPr>
        </p:nvSpPr>
        <p:spPr>
          <a:xfrm rot="0">
            <a:off x="565785" y="1845945"/>
            <a:ext cx="2014855" cy="1511935"/>
          </a:xfrm>
          <a:prstGeom prst="rect"/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그림 개체 틀 10"/>
          <p:cNvSpPr txBox="1">
            <a:spLocks/>
          </p:cNvSpPr>
          <p:nvPr>
            <p:ph type="pic"/>
          </p:nvPr>
        </p:nvSpPr>
        <p:spPr>
          <a:xfrm rot="0">
            <a:off x="2788285" y="1845945"/>
            <a:ext cx="2014855" cy="1511935"/>
          </a:xfrm>
          <a:prstGeom prst="rect"/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그림 개체 틀 11"/>
          <p:cNvSpPr txBox="1">
            <a:spLocks/>
          </p:cNvSpPr>
          <p:nvPr>
            <p:ph type="pic"/>
          </p:nvPr>
        </p:nvSpPr>
        <p:spPr>
          <a:xfrm rot="0">
            <a:off x="5010785" y="1845945"/>
            <a:ext cx="2014855" cy="1511935"/>
          </a:xfrm>
          <a:prstGeom prst="rect"/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그림 개체 틀 12"/>
          <p:cNvSpPr txBox="1">
            <a:spLocks/>
          </p:cNvSpPr>
          <p:nvPr>
            <p:ph type="pic"/>
          </p:nvPr>
        </p:nvSpPr>
        <p:spPr>
          <a:xfrm rot="0">
            <a:off x="7233920" y="1845945"/>
            <a:ext cx="2014855" cy="1511935"/>
          </a:xfrm>
          <a:prstGeom prst="rect"/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그림 개체 틀 13"/>
          <p:cNvSpPr txBox="1">
            <a:spLocks/>
          </p:cNvSpPr>
          <p:nvPr>
            <p:ph type="pic"/>
          </p:nvPr>
        </p:nvSpPr>
        <p:spPr>
          <a:xfrm rot="0">
            <a:off x="9456420" y="1845945"/>
            <a:ext cx="2014855" cy="1511935"/>
          </a:xfrm>
          <a:prstGeom prst="rect"/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5" name="그림 개체 틀 14"/>
          <p:cNvSpPr txBox="1">
            <a:spLocks/>
          </p:cNvSpPr>
          <p:nvPr>
            <p:ph type="pic"/>
          </p:nvPr>
        </p:nvSpPr>
        <p:spPr>
          <a:xfrm rot="0">
            <a:off x="565785" y="3502660"/>
            <a:ext cx="2014855" cy="1511935"/>
          </a:xfrm>
          <a:prstGeom prst="rect"/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그림 개체 틀 15"/>
          <p:cNvSpPr txBox="1">
            <a:spLocks/>
          </p:cNvSpPr>
          <p:nvPr>
            <p:ph type="pic"/>
          </p:nvPr>
        </p:nvSpPr>
        <p:spPr>
          <a:xfrm rot="0">
            <a:off x="2788285" y="3502660"/>
            <a:ext cx="2014855" cy="1511935"/>
          </a:xfrm>
          <a:prstGeom prst="rect"/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7" name="그림 개체 틀 16"/>
          <p:cNvSpPr txBox="1">
            <a:spLocks/>
          </p:cNvSpPr>
          <p:nvPr>
            <p:ph type="pic"/>
          </p:nvPr>
        </p:nvSpPr>
        <p:spPr>
          <a:xfrm rot="0">
            <a:off x="5010785" y="3502660"/>
            <a:ext cx="2014855" cy="1511935"/>
          </a:xfrm>
          <a:prstGeom prst="rect"/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8" name="그림 개체 틀 17"/>
          <p:cNvSpPr txBox="1">
            <a:spLocks/>
          </p:cNvSpPr>
          <p:nvPr>
            <p:ph type="pic"/>
          </p:nvPr>
        </p:nvSpPr>
        <p:spPr>
          <a:xfrm rot="0">
            <a:off x="7233920" y="3502660"/>
            <a:ext cx="2014855" cy="1511935"/>
          </a:xfrm>
          <a:prstGeom prst="rect"/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그림 개체 틀 18"/>
          <p:cNvSpPr txBox="1">
            <a:spLocks/>
          </p:cNvSpPr>
          <p:nvPr>
            <p:ph type="pic"/>
          </p:nvPr>
        </p:nvSpPr>
        <p:spPr>
          <a:xfrm rot="0">
            <a:off x="9456420" y="3502660"/>
            <a:ext cx="2014855" cy="1511935"/>
          </a:xfrm>
          <a:prstGeom prst="rect"/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" name="그림 개체 틀 19"/>
          <p:cNvSpPr txBox="1">
            <a:spLocks/>
          </p:cNvSpPr>
          <p:nvPr>
            <p:ph type="pic"/>
          </p:nvPr>
        </p:nvSpPr>
        <p:spPr>
          <a:xfrm rot="0">
            <a:off x="565785" y="5160010"/>
            <a:ext cx="2014855" cy="1511935"/>
          </a:xfrm>
          <a:prstGeom prst="rect"/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1" name="그림 개체 틀 20"/>
          <p:cNvSpPr txBox="1">
            <a:spLocks/>
          </p:cNvSpPr>
          <p:nvPr>
            <p:ph type="pic"/>
          </p:nvPr>
        </p:nvSpPr>
        <p:spPr>
          <a:xfrm rot="0">
            <a:off x="2788285" y="5160010"/>
            <a:ext cx="2014855" cy="1511935"/>
          </a:xfrm>
          <a:prstGeom prst="rect"/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2" name="그림 개체 틀 21"/>
          <p:cNvSpPr txBox="1">
            <a:spLocks/>
          </p:cNvSpPr>
          <p:nvPr>
            <p:ph type="pic"/>
          </p:nvPr>
        </p:nvSpPr>
        <p:spPr>
          <a:xfrm rot="0">
            <a:off x="5010785" y="5160010"/>
            <a:ext cx="2014855" cy="1511935"/>
          </a:xfrm>
          <a:prstGeom prst="rect"/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그림 개체 틀 22"/>
          <p:cNvSpPr txBox="1">
            <a:spLocks/>
          </p:cNvSpPr>
          <p:nvPr>
            <p:ph type="pic"/>
          </p:nvPr>
        </p:nvSpPr>
        <p:spPr>
          <a:xfrm rot="0">
            <a:off x="7233920" y="5160010"/>
            <a:ext cx="2014855" cy="1511935"/>
          </a:xfrm>
          <a:prstGeom prst="rect"/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4" name="그림 개체 틀 23"/>
          <p:cNvSpPr txBox="1">
            <a:spLocks/>
          </p:cNvSpPr>
          <p:nvPr>
            <p:ph type="pic"/>
          </p:nvPr>
        </p:nvSpPr>
        <p:spPr>
          <a:xfrm rot="0">
            <a:off x="9456420" y="5160010"/>
            <a:ext cx="2014855" cy="1511935"/>
          </a:xfrm>
          <a:prstGeom prst="rect"/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gradFill rotWithShape="1">
            <a:gsLst>
              <a:gs pos="62000">
                <a:srgbClr val="EFF4F5"/>
              </a:gs>
              <a:gs pos="100000">
                <a:srgbClr val="DCE1E4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&amp;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gradFill rotWithShape="1">
            <a:gsLst>
              <a:gs pos="62000">
                <a:srgbClr val="EFF4F5"/>
              </a:gs>
              <a:gs pos="100000">
                <a:srgbClr val="DCE1E4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0" y="0"/>
            <a:ext cx="6096635" cy="685863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6096000" y="0"/>
            <a:ext cx="6096635" cy="6858635"/>
          </a:xfrm>
          <a:prstGeom prst="rect"/>
          <a:solidFill>
            <a:schemeClr val="tx1">
              <a:alpha val="8988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cen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도형 18"/>
          <p:cNvSpPr>
            <a:spLocks/>
          </p:cNvSpPr>
          <p:nvPr/>
        </p:nvSpPr>
        <p:spPr>
          <a:xfrm rot="0">
            <a:off x="0" y="4362450"/>
            <a:ext cx="6086475" cy="2496185"/>
          </a:xfrm>
          <a:prstGeom prst="rect"/>
          <a:solidFill>
            <a:srgbClr val="6A8094">
              <a:alpha val="3100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145" tIns="647700" rIns="0" bIns="0" vert="horz" anchor="t">
            <a:noAutofit/>
          </a:bodyPr>
          <a:lstStyle/>
          <a:p>
            <a:pPr marL="285750" indent="-285750" algn="l" fontAlgn="auto" defTabSz="457200" eaLnBrk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/>
              <a:buChar char="l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Personal &amp; Non-Commercial works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 rot="0">
            <a:off x="6085840" y="4362450"/>
            <a:ext cx="6106795" cy="2496185"/>
          </a:xfrm>
          <a:prstGeom prst="rect"/>
          <a:solidFill>
            <a:srgbClr val="6A809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145" tIns="647700" rIns="0" bIns="0" vert="horz" anchor="t">
            <a:noAutofit/>
          </a:bodyPr>
          <a:lstStyle/>
          <a:p>
            <a:pPr marL="285750" indent="-285750" algn="l" fontAlgn="auto" defTabSz="457200" eaLnBrk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/>
              <a:buChar char="l"/>
            </a:pPr>
            <a:r>
              <a:rPr lang="en-US" altLang="ko-KR" sz="1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Redistribution &amp; Resale</a:t>
            </a:r>
            <a:endParaRPr lang="ko-KR" altLang="en-US" sz="16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85750" indent="-285750" algn="l" fontAlgn="auto" defTabSz="457200" eaLnBrk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/>
              <a:buChar char="l"/>
            </a:pPr>
            <a:r>
              <a:rPr lang="en-US" altLang="ko-KR" sz="1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For Commercial works, You must be </a:t>
            </a:r>
            <a:r>
              <a:rPr lang="en-US" altLang="ko-KR" sz="1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allowed. E-mail to jaywon1116@gmail.com or Comment on the Post.</a:t>
            </a:r>
            <a:endParaRPr lang="ko-KR" altLang="en-US" sz="16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8" name="그룹 37"/>
          <p:cNvGrpSpPr/>
          <p:nvPr/>
        </p:nvGrpSpPr>
        <p:grpSpPr>
          <a:xfrm rot="0">
            <a:off x="2479040" y="3960495"/>
            <a:ext cx="1128395" cy="846455"/>
            <a:chOff x="2479040" y="3960495"/>
            <a:chExt cx="1128395" cy="846455"/>
          </a:xfrm>
        </p:grpSpPr>
        <p:sp>
          <p:nvSpPr>
            <p:cNvPr id="39" name="도형 38"/>
            <p:cNvSpPr>
              <a:spLocks/>
            </p:cNvSpPr>
            <p:nvPr/>
          </p:nvSpPr>
          <p:spPr>
            <a:xfrm rot="0">
              <a:off x="2479040" y="3960495"/>
              <a:ext cx="1128395" cy="846455"/>
            </a:xfrm>
            <a:prstGeom prst="ellipse"/>
            <a:solidFill>
              <a:srgbClr val="6A8094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vert="horz" anchor="ctr">
              <a:noAutofit/>
            </a:bodyPr>
            <a:lstStyle/>
            <a:p>
              <a:pPr marL="0" indent="0" algn="ctr" fontAlgn="auto" defTabSz="4572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도형 39"/>
            <p:cNvSpPr>
              <a:spLocks/>
            </p:cNvSpPr>
            <p:nvPr/>
          </p:nvSpPr>
          <p:spPr>
            <a:xfrm rot="0">
              <a:off x="2807970" y="4207510"/>
              <a:ext cx="467995" cy="351155"/>
            </a:xfrm>
            <a:prstGeom prst="ellipse"/>
            <a:noFill/>
            <a:ln w="9525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vert="horz" anchor="ctr">
              <a:noAutofit/>
            </a:bodyPr>
            <a:lstStyle/>
            <a:p>
              <a:pPr marL="0" indent="0" algn="ctr" fontAlgn="auto" defTabSz="4572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1" name="도형 40"/>
          <p:cNvSpPr>
            <a:spLocks/>
          </p:cNvSpPr>
          <p:nvPr/>
        </p:nvSpPr>
        <p:spPr>
          <a:xfrm rot="0">
            <a:off x="8575040" y="3960495"/>
            <a:ext cx="1128395" cy="846455"/>
          </a:xfrm>
          <a:prstGeom prst="ellipse"/>
          <a:solidFill>
            <a:srgbClr val="D1D8D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2700000">
            <a:off x="8846185" y="4163695"/>
            <a:ext cx="586105" cy="440055"/>
          </a:xfrm>
          <a:prstGeom prst="plus">
            <a:avLst>
              <a:gd name="adj" fmla="val 39456"/>
            </a:avLst>
          </a:prstGeom>
          <a:solidFill>
            <a:srgbClr val="6A809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42"/>
          <p:cNvSpPr txBox="1">
            <a:spLocks/>
          </p:cNvSpPr>
          <p:nvPr/>
        </p:nvSpPr>
        <p:spPr>
          <a:xfrm rot="0">
            <a:off x="158115" y="254635"/>
            <a:ext cx="7378065" cy="831215"/>
          </a:xfrm>
          <a:prstGeom prst="rect"/>
          <a:noFill/>
        </p:spPr>
        <p:txBody>
          <a:bodyPr wrap="square" lIns="0" tIns="0" rIns="0" bIns="0" vert="horz" anchor="t">
            <a:spAutoFit/>
          </a:bodyPr>
          <a:lstStyle/>
          <a:p>
            <a:pPr marL="266700" indent="-266700" algn="l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 strike="noStrike">
                <a:latin typeface="Arial" charset="0"/>
                <a:ea typeface="Arial" charset="0"/>
              </a:rPr>
              <a:t>How you can use</a:t>
            </a:r>
            <a:endParaRPr lang="ko-KR" altLang="en-US" sz="5400" cap="none" dirty="0" smtClean="0" b="0" strike="noStrike">
              <a:latin typeface="Arial" charset="0"/>
              <a:ea typeface="Arial" charset="0"/>
            </a:endParaRPr>
          </a:p>
        </p:txBody>
      </p:sp>
      <p:sp>
        <p:nvSpPr>
          <p:cNvPr id="44" name="도형 43">
            <a:hlinkClick r:id="rId3"/>
          </p:cNvPr>
          <p:cNvSpPr>
            <a:spLocks/>
          </p:cNvSpPr>
          <p:nvPr/>
        </p:nvSpPr>
        <p:spPr>
          <a:xfrm rot="0">
            <a:off x="165100" y="1248410"/>
            <a:ext cx="3112135" cy="16954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Arial" charset="0"/>
                <a:ea typeface="Arial" charset="0"/>
                <a:hlinkClick r:id="rId2"/>
              </a:rPr>
              <a:t>https://powerpoint-free.blogspot.com/</a:t>
            </a:r>
            <a:endParaRPr lang="ko-KR" altLang="en-US" sz="1100" cap="none" dirty="0" smtClean="0" b="0" strike="noStrike">
              <a:latin typeface="Arial" charset="0"/>
              <a:ea typeface="Arial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0" y="0"/>
            <a:ext cx="12192635" cy="7175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9/6/2020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ert fo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/>
          <p:cNvSpPr txBox="1">
            <a:spLocks/>
          </p:cNvSpPr>
          <p:nvPr>
            <p:ph type="pic"/>
          </p:nvPr>
        </p:nvSpPr>
        <p:spPr>
          <a:xfrm rot="0">
            <a:off x="565785" y="188595"/>
            <a:ext cx="2015490" cy="1511935"/>
          </a:xfrm>
          <a:prstGeom prst="rect"/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그림 개체 틀 5"/>
          <p:cNvSpPr txBox="1">
            <a:spLocks/>
          </p:cNvSpPr>
          <p:nvPr>
            <p:ph type="pic"/>
          </p:nvPr>
        </p:nvSpPr>
        <p:spPr>
          <a:xfrm rot="0">
            <a:off x="2788285" y="188595"/>
            <a:ext cx="2015490" cy="1511935"/>
          </a:xfrm>
          <a:prstGeom prst="rect"/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그림 개체 틀 6"/>
          <p:cNvSpPr txBox="1">
            <a:spLocks/>
          </p:cNvSpPr>
          <p:nvPr>
            <p:ph type="pic"/>
          </p:nvPr>
        </p:nvSpPr>
        <p:spPr>
          <a:xfrm rot="0">
            <a:off x="5010785" y="188595"/>
            <a:ext cx="2015490" cy="1511935"/>
          </a:xfrm>
          <a:prstGeom prst="rect"/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그림 개체 틀 7"/>
          <p:cNvSpPr txBox="1">
            <a:spLocks/>
          </p:cNvSpPr>
          <p:nvPr>
            <p:ph type="pic"/>
          </p:nvPr>
        </p:nvSpPr>
        <p:spPr>
          <a:xfrm rot="0">
            <a:off x="7233920" y="188595"/>
            <a:ext cx="2015490" cy="1511935"/>
          </a:xfrm>
          <a:prstGeom prst="rect"/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그림 개체 틀 8"/>
          <p:cNvSpPr txBox="1">
            <a:spLocks/>
          </p:cNvSpPr>
          <p:nvPr>
            <p:ph type="pic"/>
          </p:nvPr>
        </p:nvSpPr>
        <p:spPr>
          <a:xfrm rot="0">
            <a:off x="9456420" y="188595"/>
            <a:ext cx="2015490" cy="1511935"/>
          </a:xfrm>
          <a:prstGeom prst="rect"/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그림 개체 틀 9"/>
          <p:cNvSpPr txBox="1">
            <a:spLocks/>
          </p:cNvSpPr>
          <p:nvPr>
            <p:ph type="pic"/>
          </p:nvPr>
        </p:nvSpPr>
        <p:spPr>
          <a:xfrm rot="0">
            <a:off x="565785" y="1845945"/>
            <a:ext cx="2015490" cy="1511935"/>
          </a:xfrm>
          <a:prstGeom prst="rect"/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그림 개체 틀 10"/>
          <p:cNvSpPr txBox="1">
            <a:spLocks/>
          </p:cNvSpPr>
          <p:nvPr>
            <p:ph type="pic"/>
          </p:nvPr>
        </p:nvSpPr>
        <p:spPr>
          <a:xfrm rot="0">
            <a:off x="2788285" y="1845945"/>
            <a:ext cx="2015490" cy="1511935"/>
          </a:xfrm>
          <a:prstGeom prst="rect"/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그림 개체 틀 11"/>
          <p:cNvSpPr txBox="1">
            <a:spLocks/>
          </p:cNvSpPr>
          <p:nvPr>
            <p:ph type="pic"/>
          </p:nvPr>
        </p:nvSpPr>
        <p:spPr>
          <a:xfrm rot="0">
            <a:off x="5010785" y="1845945"/>
            <a:ext cx="2015490" cy="1511935"/>
          </a:xfrm>
          <a:prstGeom prst="rect"/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그림 개체 틀 12"/>
          <p:cNvSpPr txBox="1">
            <a:spLocks/>
          </p:cNvSpPr>
          <p:nvPr>
            <p:ph type="pic"/>
          </p:nvPr>
        </p:nvSpPr>
        <p:spPr>
          <a:xfrm rot="0">
            <a:off x="7233920" y="1845945"/>
            <a:ext cx="2015490" cy="1511935"/>
          </a:xfrm>
          <a:prstGeom prst="rect"/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그림 개체 틀 13"/>
          <p:cNvSpPr txBox="1">
            <a:spLocks/>
          </p:cNvSpPr>
          <p:nvPr>
            <p:ph type="pic"/>
          </p:nvPr>
        </p:nvSpPr>
        <p:spPr>
          <a:xfrm rot="0">
            <a:off x="9456420" y="1845945"/>
            <a:ext cx="2015490" cy="1511935"/>
          </a:xfrm>
          <a:prstGeom prst="rect"/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5" name="그림 개체 틀 14"/>
          <p:cNvSpPr txBox="1">
            <a:spLocks/>
          </p:cNvSpPr>
          <p:nvPr>
            <p:ph type="pic"/>
          </p:nvPr>
        </p:nvSpPr>
        <p:spPr>
          <a:xfrm rot="0">
            <a:off x="565785" y="3502660"/>
            <a:ext cx="2015490" cy="1511935"/>
          </a:xfrm>
          <a:prstGeom prst="rect"/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그림 개체 틀 15"/>
          <p:cNvSpPr txBox="1">
            <a:spLocks/>
          </p:cNvSpPr>
          <p:nvPr>
            <p:ph type="pic"/>
          </p:nvPr>
        </p:nvSpPr>
        <p:spPr>
          <a:xfrm rot="0">
            <a:off x="2788285" y="3502660"/>
            <a:ext cx="2015490" cy="1511935"/>
          </a:xfrm>
          <a:prstGeom prst="rect"/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7" name="그림 개체 틀 16"/>
          <p:cNvSpPr txBox="1">
            <a:spLocks/>
          </p:cNvSpPr>
          <p:nvPr>
            <p:ph type="pic"/>
          </p:nvPr>
        </p:nvSpPr>
        <p:spPr>
          <a:xfrm rot="0">
            <a:off x="5010785" y="3502660"/>
            <a:ext cx="2015490" cy="1511935"/>
          </a:xfrm>
          <a:prstGeom prst="rect"/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8" name="그림 개체 틀 17"/>
          <p:cNvSpPr txBox="1">
            <a:spLocks/>
          </p:cNvSpPr>
          <p:nvPr>
            <p:ph type="pic"/>
          </p:nvPr>
        </p:nvSpPr>
        <p:spPr>
          <a:xfrm rot="0">
            <a:off x="7233920" y="3502660"/>
            <a:ext cx="2015490" cy="1511935"/>
          </a:xfrm>
          <a:prstGeom prst="rect"/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그림 개체 틀 18"/>
          <p:cNvSpPr txBox="1">
            <a:spLocks/>
          </p:cNvSpPr>
          <p:nvPr>
            <p:ph type="pic"/>
          </p:nvPr>
        </p:nvSpPr>
        <p:spPr>
          <a:xfrm rot="0">
            <a:off x="9456420" y="3502660"/>
            <a:ext cx="2015490" cy="1511935"/>
          </a:xfrm>
          <a:prstGeom prst="rect"/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" name="그림 개체 틀 19"/>
          <p:cNvSpPr txBox="1">
            <a:spLocks/>
          </p:cNvSpPr>
          <p:nvPr>
            <p:ph type="pic"/>
          </p:nvPr>
        </p:nvSpPr>
        <p:spPr>
          <a:xfrm rot="0">
            <a:off x="565785" y="5160010"/>
            <a:ext cx="2015490" cy="1511935"/>
          </a:xfrm>
          <a:prstGeom prst="rect"/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1" name="그림 개체 틀 20"/>
          <p:cNvSpPr txBox="1">
            <a:spLocks/>
          </p:cNvSpPr>
          <p:nvPr>
            <p:ph type="pic"/>
          </p:nvPr>
        </p:nvSpPr>
        <p:spPr>
          <a:xfrm rot="0">
            <a:off x="2788285" y="5160010"/>
            <a:ext cx="2015490" cy="1511935"/>
          </a:xfrm>
          <a:prstGeom prst="rect"/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2" name="그림 개체 틀 21"/>
          <p:cNvSpPr txBox="1">
            <a:spLocks/>
          </p:cNvSpPr>
          <p:nvPr>
            <p:ph type="pic"/>
          </p:nvPr>
        </p:nvSpPr>
        <p:spPr>
          <a:xfrm rot="0">
            <a:off x="5010785" y="5160010"/>
            <a:ext cx="2015490" cy="1511935"/>
          </a:xfrm>
          <a:prstGeom prst="rect"/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그림 개체 틀 22"/>
          <p:cNvSpPr txBox="1">
            <a:spLocks/>
          </p:cNvSpPr>
          <p:nvPr>
            <p:ph type="pic"/>
          </p:nvPr>
        </p:nvSpPr>
        <p:spPr>
          <a:xfrm rot="0">
            <a:off x="7233920" y="5160010"/>
            <a:ext cx="2015490" cy="1511935"/>
          </a:xfrm>
          <a:prstGeom prst="rect"/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4" name="그림 개체 틀 23"/>
          <p:cNvSpPr txBox="1">
            <a:spLocks/>
          </p:cNvSpPr>
          <p:nvPr>
            <p:ph type="pic"/>
          </p:nvPr>
        </p:nvSpPr>
        <p:spPr>
          <a:xfrm rot="0">
            <a:off x="9456420" y="5160010"/>
            <a:ext cx="2015490" cy="1511935"/>
          </a:xfrm>
          <a:prstGeom prst="rect"/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/>
          </p:nvPr>
        </p:nvSpPr>
        <p:spPr>
          <a:xfrm rot="0">
            <a:off x="5675630" y="6492875"/>
            <a:ext cx="84201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bg1">
                    <a:lumMod val="50000"/>
                  </a:schemeClr>
                </a:solidFill>
                <a:latin typeface="Bahnschrift SemiCondensed" charset="0"/>
                <a:ea typeface="Bahnschrift SemiCondensed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gradFill rotWithShape="1">
            <a:gsLst>
              <a:gs pos="62000">
                <a:srgbClr val="EFF4F5"/>
              </a:gs>
              <a:gs pos="100000">
                <a:srgbClr val="DCE1E4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&amp;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gradFill rotWithShape="1">
            <a:gsLst>
              <a:gs pos="62000">
                <a:srgbClr val="EFF4F5"/>
              </a:gs>
              <a:gs pos="100000">
                <a:srgbClr val="DCE1E4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0" y="0"/>
            <a:ext cx="6096635" cy="685863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6096000" y="0"/>
            <a:ext cx="6096635" cy="6858635"/>
          </a:xfrm>
          <a:prstGeom prst="rect"/>
          <a:solidFill>
            <a:schemeClr val="tx1">
              <a:alpha val="8988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cen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도형 18"/>
          <p:cNvSpPr>
            <a:spLocks/>
          </p:cNvSpPr>
          <p:nvPr/>
        </p:nvSpPr>
        <p:spPr>
          <a:xfrm rot="0">
            <a:off x="0" y="4362450"/>
            <a:ext cx="6086475" cy="2496185"/>
          </a:xfrm>
          <a:prstGeom prst="rect"/>
          <a:solidFill>
            <a:srgbClr val="6A8094">
              <a:alpha val="3100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145" tIns="647700" rIns="0" bIns="0" vert="horz" anchor="t">
            <a:noAutofit/>
          </a:bodyPr>
          <a:lstStyle/>
          <a:p>
            <a:pPr marL="285750" indent="-285750" algn="l" fontAlgn="auto" defTabSz="457200" eaLnBrk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/>
              <a:buChar char="l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Personal &amp; Non-Commercial works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 rot="0">
            <a:off x="6085840" y="4362450"/>
            <a:ext cx="6106795" cy="2496185"/>
          </a:xfrm>
          <a:prstGeom prst="rect"/>
          <a:solidFill>
            <a:srgbClr val="6A809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145" tIns="647700" rIns="0" bIns="0" vert="horz" anchor="t">
            <a:noAutofit/>
          </a:bodyPr>
          <a:lstStyle/>
          <a:p>
            <a:pPr marL="285750" indent="-285750" algn="l" fontAlgn="auto" defTabSz="457200" eaLnBrk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/>
              <a:buChar char="l"/>
            </a:pPr>
            <a:r>
              <a:rPr lang="en-US" altLang="ko-KR" sz="1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Redistribution &amp; Resale</a:t>
            </a:r>
            <a:endParaRPr lang="ko-KR" altLang="en-US" sz="16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85750" indent="-285750" algn="l" fontAlgn="auto" defTabSz="457200" eaLnBrk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/>
              <a:buChar char="l"/>
            </a:pPr>
            <a:r>
              <a:rPr lang="en-US" altLang="ko-KR" sz="1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For Commercial works, You must be </a:t>
            </a:r>
            <a:r>
              <a:rPr lang="en-US" altLang="ko-KR" sz="1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allowed. E-mail to jaywon1116@gmail.com or Comment on the Post.</a:t>
            </a:r>
            <a:endParaRPr lang="ko-KR" altLang="en-US" sz="16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8" name="그룹 37"/>
          <p:cNvGrpSpPr/>
          <p:nvPr/>
        </p:nvGrpSpPr>
        <p:grpSpPr>
          <a:xfrm rot="0">
            <a:off x="2620010" y="3960495"/>
            <a:ext cx="846455" cy="846455"/>
            <a:chOff x="2620010" y="3960495"/>
            <a:chExt cx="846455" cy="846455"/>
          </a:xfrm>
        </p:grpSpPr>
        <p:sp>
          <p:nvSpPr>
            <p:cNvPr id="39" name="도형 38"/>
            <p:cNvSpPr>
              <a:spLocks/>
            </p:cNvSpPr>
            <p:nvPr/>
          </p:nvSpPr>
          <p:spPr>
            <a:xfrm rot="0">
              <a:off x="2620010" y="3960495"/>
              <a:ext cx="846455" cy="846455"/>
            </a:xfrm>
            <a:prstGeom prst="ellipse"/>
            <a:solidFill>
              <a:srgbClr val="6A8094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vert="horz" anchor="ctr">
              <a:noAutofit/>
            </a:bodyPr>
            <a:lstStyle/>
            <a:p>
              <a:pPr marL="0" indent="0" algn="ctr" fontAlgn="auto" defTabSz="4572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도형 39"/>
            <p:cNvSpPr>
              <a:spLocks/>
            </p:cNvSpPr>
            <p:nvPr/>
          </p:nvSpPr>
          <p:spPr>
            <a:xfrm rot="0">
              <a:off x="2867025" y="4207510"/>
              <a:ext cx="352425" cy="351790"/>
            </a:xfrm>
            <a:prstGeom prst="ellipse"/>
            <a:noFill/>
            <a:ln w="9525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vert="horz" anchor="ctr">
              <a:noAutofit/>
            </a:bodyPr>
            <a:lstStyle/>
            <a:p>
              <a:pPr marL="0" indent="0" algn="ctr" fontAlgn="auto" defTabSz="4572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 rot="0">
            <a:off x="8867140" y="3960495"/>
            <a:ext cx="846455" cy="846455"/>
            <a:chOff x="8867140" y="3960495"/>
            <a:chExt cx="846455" cy="846455"/>
          </a:xfrm>
        </p:grpSpPr>
        <p:sp>
          <p:nvSpPr>
            <p:cNvPr id="41" name="도형 40"/>
            <p:cNvSpPr>
              <a:spLocks/>
            </p:cNvSpPr>
            <p:nvPr/>
          </p:nvSpPr>
          <p:spPr>
            <a:xfrm rot="0">
              <a:off x="8867140" y="3960495"/>
              <a:ext cx="846455" cy="846455"/>
            </a:xfrm>
            <a:prstGeom prst="ellipse"/>
            <a:solidFill>
              <a:srgbClr val="D1D8DE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vert="horz" anchor="ctr">
              <a:noAutofit/>
            </a:bodyPr>
            <a:lstStyle/>
            <a:p>
              <a:pPr marL="0" indent="0" algn="ctr" fontAlgn="auto" defTabSz="4572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2" name="도형 41"/>
            <p:cNvSpPr>
              <a:spLocks/>
            </p:cNvSpPr>
            <p:nvPr/>
          </p:nvSpPr>
          <p:spPr>
            <a:xfrm rot="2700000">
              <a:off x="8996680" y="4142740"/>
              <a:ext cx="587375" cy="586740"/>
            </a:xfrm>
            <a:prstGeom prst="plus">
              <a:avLst>
                <a:gd name="adj" fmla="val 39456"/>
              </a:avLst>
            </a:prstGeom>
            <a:solidFill>
              <a:srgbClr val="6A8094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vert="horz" anchor="ctr">
              <a:noAutofit/>
            </a:bodyPr>
            <a:lstStyle/>
            <a:p>
              <a:pPr marL="0" indent="0" algn="ctr" fontAlgn="auto" defTabSz="4572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3" name="텍스트 상자 42"/>
          <p:cNvSpPr txBox="1">
            <a:spLocks/>
          </p:cNvSpPr>
          <p:nvPr/>
        </p:nvSpPr>
        <p:spPr>
          <a:xfrm rot="0">
            <a:off x="158750" y="254635"/>
            <a:ext cx="7378065" cy="831850"/>
          </a:xfrm>
          <a:prstGeom prst="rect"/>
          <a:noFill/>
        </p:spPr>
        <p:txBody>
          <a:bodyPr wrap="square" lIns="0" tIns="0" rIns="0" bIns="0" vert="horz" anchor="t">
            <a:spAutoFit/>
          </a:bodyPr>
          <a:lstStyle/>
          <a:p>
            <a:pPr marL="266700" indent="-266700" algn="l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 strike="noStrike">
                <a:latin typeface="Arial" charset="0"/>
                <a:ea typeface="Arial" charset="0"/>
              </a:rPr>
              <a:t>How you can use</a:t>
            </a:r>
            <a:endParaRPr lang="ko-KR" altLang="en-US" sz="5400" cap="none" dirty="0" smtClean="0" b="0" strike="noStrike">
              <a:latin typeface="Arial" charset="0"/>
              <a:ea typeface="Arial" charset="0"/>
            </a:endParaRPr>
          </a:p>
        </p:txBody>
      </p:sp>
      <p:sp>
        <p:nvSpPr>
          <p:cNvPr id="44" name="도형 43">
            <a:hlinkClick r:id="rId3"/>
          </p:cNvPr>
          <p:cNvSpPr>
            <a:spLocks/>
          </p:cNvSpPr>
          <p:nvPr/>
        </p:nvSpPr>
        <p:spPr>
          <a:xfrm rot="0">
            <a:off x="165735" y="1248410"/>
            <a:ext cx="3112135" cy="170180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algn="l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Calibri" charset="0"/>
                <a:ea typeface="Calibri" charset="0"/>
                <a:hlinkClick r:id="rId2"/>
              </a:rPr>
              <a:t>https://powerpoint-free.blogspot.com/</a:t>
            </a:r>
            <a:endParaRPr lang="ko-KR" altLang="en-US" sz="1100" cap="none" dirty="0" smtClean="0" b="0" strike="noStrike">
              <a:latin typeface="Calibri" charset="0"/>
              <a:ea typeface="Calibri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0" y="0"/>
            <a:ext cx="12192635" cy="72390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9/6/2020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9/6/2020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9/6/2020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9/6/2020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9/6/2020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9/6/2020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9/6/2020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0.xml"></Relationship><Relationship Id="rId2" Type="http://schemas.openxmlformats.org/officeDocument/2006/relationships/slideLayout" Target="../slideLayouts/slideLayout21.xml"></Relationship><Relationship Id="rId3" Type="http://schemas.openxmlformats.org/officeDocument/2006/relationships/slideLayout" Target="../slideLayouts/slideLayout22.xml"></Relationship><Relationship Id="rId4" Type="http://schemas.openxmlformats.org/officeDocument/2006/relationships/slideLayout" Target="../slideLayouts/slideLayout23.xml"></Relationship><Relationship Id="rId5" Type="http://schemas.openxmlformats.org/officeDocument/2006/relationships/slideLayout" Target="../slideLayouts/slideLayout24.xml"></Relationship><Relationship Id="rId6" Type="http://schemas.openxmlformats.org/officeDocument/2006/relationships/slideLayout" Target="../slideLayouts/slideLayout25.xml"></Relationship><Relationship Id="rId7" Type="http://schemas.openxmlformats.org/officeDocument/2006/relationships/slideLayout" Target="../slideLayouts/slideLayout26.xml"></Relationship><Relationship Id="rId8" Type="http://schemas.openxmlformats.org/officeDocument/2006/relationships/slideLayout" Target="../slideLayouts/slideLayout27.xml"></Relationship><Relationship Id="rId9" Type="http://schemas.openxmlformats.org/officeDocument/2006/relationships/theme" Target="../theme/theme3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EF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9/6/2020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>
            <a:spLocks/>
          </p:cNvSpPr>
          <p:nvPr/>
        </p:nvSpPr>
        <p:spPr>
          <a:xfrm rot="0">
            <a:off x="-635" y="-205740"/>
            <a:ext cx="578485" cy="92710"/>
          </a:xfrm>
          <a:prstGeom prst="rect"/>
          <a:noFill/>
        </p:spPr>
        <p:txBody>
          <a:bodyPr wrap="square" lIns="0" tIns="0" rIns="0" bIns="0" vert="horz" anchor="t">
            <a:spAutoFit/>
          </a:bodyPr>
          <a:lstStyle/>
          <a:p>
            <a:pPr marL="0" indent="0" algn="l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dirty="0" smtClean="0" b="0" strike="noStrike">
                <a:solidFill>
                  <a:srgbClr val="E6E6E6"/>
                </a:solidFill>
                <a:latin typeface="Arial" charset="0"/>
                <a:ea typeface="Arial" charset="0"/>
              </a:rPr>
              <a:t>JAY DESIGN</a:t>
            </a:r>
            <a:endParaRPr lang="ko-KR" altLang="en-US" sz="600" cap="none" dirty="0" smtClean="0" b="0" strike="noStrike">
              <a:solidFill>
                <a:srgbClr val="E6E6E6"/>
              </a:solidFill>
              <a:latin typeface="Arial" charset="0"/>
              <a:ea typeface="Arial" charset="0"/>
            </a:endParaRPr>
          </a:p>
        </p:txBody>
      </p:sp>
      <p:sp>
        <p:nvSpPr>
          <p:cNvPr id="2" name="슬라이드 번호 개체 틀 1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Click to edit Master title style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Edit Master text styles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Calibri" charset="0"/>
                <a:ea typeface="Calibri" charset="0"/>
              </a:rPr>
              <a:t>Second level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Third level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Fourth level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Fifth level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</a:rPr>
              <a:t>2/28/2019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0" y="-206375"/>
            <a:ext cx="578485" cy="92710"/>
          </a:xfrm>
          <a:prstGeom prst="rect"/>
          <a:noFill/>
        </p:spPr>
        <p:txBody>
          <a:bodyPr wrap="square" lIns="0" tIns="0" rIns="0" bIns="0" vert="horz" anchor="t">
            <a:spAutoFit/>
          </a:bodyPr>
          <a:lstStyle/>
          <a:p>
            <a:pPr marL="0" indent="0" algn="l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dirty="0" smtClean="0" b="0" strike="noStrike">
                <a:solidFill>
                  <a:srgbClr val="E6E6E6"/>
                </a:solidFill>
                <a:latin typeface="Arial" charset="0"/>
                <a:ea typeface="Arial" charset="0"/>
              </a:rPr>
              <a:t>JAY DESIGN</a:t>
            </a:r>
            <a:endParaRPr lang="ko-KR" altLang="en-US" sz="600" cap="none" dirty="0" smtClean="0" b="0" strike="noStrike">
              <a:solidFill>
                <a:srgbClr val="E6E6E6"/>
              </a:solidFill>
              <a:latin typeface="Arial" charset="0"/>
              <a:ea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86309233541.jpeg"></Relationship><Relationship Id="rId3" Type="http://schemas.openxmlformats.org/officeDocument/2006/relationships/hyperlink" Target="https://unsplash.com/photos/9GHL7A58PTw?utm_source=unsplash&amp;utm_medium=referral&amp;utm_content=creditCopyText" TargetMode="External"></Relationship><Relationship Id="rId4" Type="http://schemas.openxmlformats.org/officeDocument/2006/relationships/hyperlink" Target="https://unsplash.com/t/architecture?utm_source=unsplash&amp;utm_medium=referral&amp;utm_content=creditCopyText" TargetMode="External"></Relationship><Relationship Id="rId5" Type="http://schemas.openxmlformats.org/officeDocument/2006/relationships/slideLayout" Target="../slideLayouts/slideLayout20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23752612995.jpe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56892621942.jpe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91542634827.jpe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67172645436.jpe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49612652391.jpeg"></Relationship><Relationship Id="rId3" Type="http://schemas.openxmlformats.org/officeDocument/2006/relationships/image" Target="../media/fImage255042664604.jpe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49552763902.jpeg"></Relationship><Relationship Id="rId3" Type="http://schemas.openxmlformats.org/officeDocument/2006/relationships/image" Target="../media/fImage27742277153.jpe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062416841.jpeg"></Relationship><Relationship Id="rId3" Type="http://schemas.openxmlformats.org/officeDocument/2006/relationships/image" Target="../media/fImage213301698467.png"></Relationship><Relationship Id="rId4" Type="http://schemas.openxmlformats.org/officeDocument/2006/relationships/image" Target="../media/fImage136921716334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59071746500.png"></Relationship><Relationship Id="rId3" Type="http://schemas.openxmlformats.org/officeDocument/2006/relationships/image" Target="../media/fImage365331759169.jpe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91851785724.png"></Relationship><Relationship Id="rId3" Type="http://schemas.openxmlformats.org/officeDocument/2006/relationships/image" Target="../media/fImage202021791478.png"></Relationship><Relationship Id="rId4" Type="http://schemas.openxmlformats.org/officeDocument/2006/relationships/image" Target="../media/fImage186491809358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80041836962.png"></Relationship><Relationship Id="rId3" Type="http://schemas.openxmlformats.org/officeDocument/2006/relationships/image" Target="../media/fImage217591844464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02601945705.png"></Relationship><Relationship Id="rId3" Type="http://schemas.openxmlformats.org/officeDocument/2006/relationships/image" Target="../media/fImage242111968145.jpeg"></Relationship><Relationship Id="rId4" Type="http://schemas.openxmlformats.org/officeDocument/2006/relationships/image" Target="../media/fImage206921973281.jpeg"></Relationship><Relationship Id="rId5" Type="http://schemas.openxmlformats.org/officeDocument/2006/relationships/image" Target="../media/fImage279261986827.jpe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49301999961.jpe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5171201491.jpe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3"/>
          <p:cNvPicPr>
            <a:picLocks noChangeAspect="1"/>
          </p:cNvPicPr>
          <p:nvPr>
            <p:ph type="pic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84" b="36884"/>
          <a:stretch>
            <a:fillRect/>
          </a:stretch>
        </p:blipFill>
        <p:spPr>
          <a:xfrm rot="0">
            <a:off x="0" y="0"/>
            <a:ext cx="12192635" cy="4798060"/>
          </a:xfrm>
          <a:prstGeom prst="rect"/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</p:pic>
      <p:sp>
        <p:nvSpPr>
          <p:cNvPr id="24" name="도형 23"/>
          <p:cNvSpPr>
            <a:spLocks/>
          </p:cNvSpPr>
          <p:nvPr/>
        </p:nvSpPr>
        <p:spPr>
          <a:xfrm rot="5400000">
            <a:off x="-400050" y="2099310"/>
            <a:ext cx="6181090" cy="5381625"/>
          </a:xfrm>
          <a:prstGeom prst="triangle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8348345" y="6877685"/>
            <a:ext cx="4639945" cy="37020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111111"/>
                </a:solidFill>
                <a:latin typeface="-apple-system" charset="0"/>
                <a:ea typeface="-apple-system" charset="0"/>
              </a:rPr>
              <a:t>Photo by </a:t>
            </a:r>
            <a:r>
              <a:rPr lang="en-US" altLang="ko-KR" sz="1800" cap="none" dirty="0" smtClean="0" b="0" strike="noStrike">
                <a:solidFill>
                  <a:srgbClr val="999999"/>
                </a:solidFill>
                <a:latin typeface="-apple-system" charset="0"/>
                <a:ea typeface="-apple-system" charset="0"/>
              </a:rPr>
              <a:t>Sascha Yeryomin</a:t>
            </a:r>
            <a:r>
              <a:rPr lang="en-US" altLang="ko-KR" sz="1800" cap="none" dirty="0" smtClean="0" b="0" strike="noStrike">
                <a:solidFill>
                  <a:srgbClr val="111111"/>
                </a:solidFill>
                <a:latin typeface="-apple-system" charset="0"/>
                <a:ea typeface="-apple-system" charset="0"/>
              </a:rPr>
              <a:t> on </a:t>
            </a:r>
            <a:r>
              <a:rPr lang="en-US" altLang="ko-KR" sz="1800" cap="none" dirty="0" smtClean="0" b="0" strike="noStrike">
                <a:solidFill>
                  <a:srgbClr val="999999"/>
                </a:solidFill>
                <a:latin typeface="-apple-system" charset="0"/>
                <a:ea typeface="-apple-system" charset="0"/>
              </a:rPr>
              <a:t>Unsplash</a:t>
            </a:r>
            <a:endParaRPr lang="ko-KR" altLang="en-US" sz="1800" cap="none" dirty="0" smtClean="0" b="0" strike="noStrike">
              <a:solidFill>
                <a:srgbClr val="999999"/>
              </a:solidFill>
              <a:latin typeface="-apple-system" charset="0"/>
              <a:ea typeface="-apple-system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5400000">
            <a:off x="983615" y="-2485390"/>
            <a:ext cx="10224770" cy="12192635"/>
          </a:xfrm>
          <a:prstGeom prst="parallelogram">
            <a:avLst>
              <a:gd name="adj" fmla="val 68804"/>
            </a:avLst>
          </a:prstGeom>
          <a:solidFill>
            <a:srgbClr val="4D9DD3">
              <a:alpha val="66725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>
            <a:off x="120650" y="4154805"/>
            <a:ext cx="3956685" cy="1045845"/>
          </a:xfrm>
          <a:prstGeom prst="rect"/>
          <a:noFill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400" cap="none" dirty="0" smtClean="0" b="1" strike="noStrike">
                <a:solidFill>
                  <a:schemeClr val="bg1"/>
                </a:solidFill>
                <a:latin typeface="굴림" charset="0"/>
                <a:ea typeface="굴림" charset="0"/>
              </a:rPr>
              <a:t>카카오톡</a:t>
            </a:r>
            <a:endParaRPr lang="ko-KR" altLang="en-US" sz="3400" cap="none" dirty="0" smtClean="0" b="1" strike="noStrike">
              <a:solidFill>
                <a:schemeClr val="bg1"/>
              </a:solidFill>
              <a:latin typeface="굴림" charset="0"/>
              <a:ea typeface="굴림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400" cap="none" dirty="0" smtClean="0" b="1" strike="noStrike">
                <a:solidFill>
                  <a:schemeClr val="bg1"/>
                </a:solidFill>
                <a:latin typeface="굴림" charset="0"/>
                <a:ea typeface="굴림" charset="0"/>
              </a:rPr>
              <a:t>Ver.-1</a:t>
            </a:r>
            <a:endParaRPr lang="ko-KR" altLang="en-US" sz="3400" cap="none" dirty="0" smtClean="0" b="1" strike="noStrike">
              <a:solidFill>
                <a:schemeClr val="bg1"/>
              </a:solidFill>
              <a:latin typeface="굴림" charset="0"/>
              <a:ea typeface="굴림" charset="0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 rot="0">
            <a:off x="120650" y="5194300"/>
            <a:ext cx="2954020" cy="323850"/>
          </a:xfrm>
          <a:prstGeom prst="rect"/>
          <a:noFill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00" cap="none" dirty="0" smtClean="0" b="0" strike="noStrike">
                <a:solidFill>
                  <a:schemeClr val="bg1"/>
                </a:solidFill>
                <a:latin typeface="굴림" charset="0"/>
                <a:ea typeface="굴림" charset="0"/>
              </a:rPr>
              <a:t>조장 - 20185242박봉수</a:t>
            </a:r>
            <a:endParaRPr lang="ko-KR" altLang="en-US" sz="2100" cap="none" dirty="0" smtClean="0" b="0" strike="noStrike">
              <a:solidFill>
                <a:schemeClr val="bg1"/>
              </a:solidFill>
              <a:latin typeface="굴림" charset="0"/>
              <a:ea typeface="굴림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 결과물을 사용하는 방법 소개 (+ 프로그램 구동 화면 스크린 샷 첨부)</a:t>
            </a:r>
            <a:endParaRPr lang="ko-KR" altLang="en-US" sz="4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171565" y="1576070"/>
            <a:ext cx="4159885" cy="452882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친구추가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qqt/AppData/Roaming/PolarisOffice/ETemp/13780_18491344/fImage423752612995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5950" y="1579245"/>
            <a:ext cx="5556250" cy="50145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 결과물을 사용하는 방법 소개 (+ 프로그램 구동 화면 스크린 샷 첨부)</a:t>
            </a:r>
            <a:endParaRPr lang="ko-KR" altLang="en-US" sz="4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17230" y="1600200"/>
            <a:ext cx="3267710" cy="452882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친구 목록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qqt/AppData/Roaming/PolarisOffice/ETemp/13780_18491344/fImage256892621942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4680" y="1641475"/>
            <a:ext cx="7682865" cy="35782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5755640" cy="119697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 결과물을 사용하는 방법 소개</a:t>
            </a:r>
            <a:endParaRPr lang="ko-KR" altLang="en-US" sz="4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3013710" y="3423285"/>
            <a:ext cx="3050540" cy="321183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대화방 만들기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qqt/AppData/Roaming/PolarisOffice/ETemp/13780_18491344/fImage591542634827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33160" y="139065"/>
            <a:ext cx="5077460" cy="67252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 결과물을 사용하는 방법 소개 (+ 프로그램 구동 화면 스크린 샷 첨부)</a:t>
            </a:r>
            <a:endParaRPr lang="ko-KR" altLang="en-US" sz="4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811260" y="1600200"/>
            <a:ext cx="2773680" cy="452882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간단한 대화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qqt/AppData/Roaming/PolarisOffice/ETemp/13780_18491344/fImage667172645436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8800" y="1600200"/>
            <a:ext cx="8230235" cy="48869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313055" y="3446780"/>
            <a:ext cx="3557270" cy="200660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이모티콘 리스트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qqt/AppData/Roaming/PolarisOffice/ETemp/13780_18491344/fImage34961265239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74135" y="-36195"/>
            <a:ext cx="4154805" cy="6858635"/>
          </a:xfrm>
          <a:prstGeom prst="rect"/>
          <a:noFill/>
        </p:spPr>
      </p:pic>
      <p:pic>
        <p:nvPicPr>
          <p:cNvPr id="5" name="그림 4" descr="C:/Users/qqt/AppData/Roaming/PolarisOffice/ETemp/13780_18491344/fImage255042664604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32750" y="-36195"/>
            <a:ext cx="4154805" cy="6858635"/>
          </a:xfrm>
          <a:prstGeom prst="rect"/>
          <a:noFill/>
        </p:spPr>
      </p:pic>
      <p:sp>
        <p:nvSpPr>
          <p:cNvPr id="6" name="텍스트 개체 틀 5"/>
          <p:cNvSpPr txBox="1">
            <a:spLocks/>
          </p:cNvSpPr>
          <p:nvPr>
            <p:ph type="title" idx="2"/>
          </p:nvPr>
        </p:nvSpPr>
        <p:spPr>
          <a:xfrm rot="0">
            <a:off x="609600" y="274320"/>
            <a:ext cx="3079750" cy="194437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 결과물을 사용하는 방법 소개</a:t>
            </a:r>
            <a:endParaRPr lang="ko-KR" altLang="en-US" sz="4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72390" y="274320"/>
            <a:ext cx="3399790" cy="185991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 결과물을 사용하는 방법 소개 </a:t>
            </a:r>
            <a:endParaRPr lang="ko-KR" altLang="en-US" sz="4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44780" y="3423285"/>
            <a:ext cx="3267710" cy="8686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대화중 이모티콘을 주고 받음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qqt/AppData/Roaming/PolarisOffice/ETemp/13780_18491344/fImage349552763902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61385" y="0"/>
            <a:ext cx="4569460" cy="6858635"/>
          </a:xfrm>
          <a:prstGeom prst="rect"/>
          <a:noFill/>
        </p:spPr>
      </p:pic>
      <p:pic>
        <p:nvPicPr>
          <p:cNvPr id="5" name="그림 4" descr="C:/Users/qqt/AppData/Roaming/PolarisOffice/ETemp/13780_18491344/fImage27742277153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32750" y="0"/>
            <a:ext cx="4154805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 결과물의 필요성 및 활용방안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5340" cy="452882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채팅 SW는 많은 사람들이 사용합니다. 그리고 많이 사용되는 SW입니다.  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채팅SW를 사용함으로써 다른 사람과 소통을 할 수 있습니다.  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85369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감사합니다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5340" cy="452882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5340" cy="11455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목차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600200"/>
            <a:ext cx="10975340" cy="452882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1. 프로젝트 소개 및 개발 내용 소개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2. 프로젝트 개발 결과물 소개 (+ 다이어그램)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3. 개발 결과물을 사용하는 방법 소개 (+ 프로그램 구동 화면 스크린 샷 첨부)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4.개발 결과물의 필요성 및 활용방안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프로젝트 소개 및 개발 내용 소개1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qqt/AppData/Roaming/PolarisOffice/ETemp/13780_18491344/fImage506241684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4680" y="1422400"/>
            <a:ext cx="4183380" cy="4713605"/>
          </a:xfrm>
          <a:prstGeom prst="rect"/>
          <a:noFill/>
        </p:spPr>
      </p:pic>
      <p:pic>
        <p:nvPicPr>
          <p:cNvPr id="5" name="그림 4" descr="C:/Users/qqt/AppData/Roaming/PolarisOffice/ETemp/13780_18491344/fImage21330169846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09490" y="1422400"/>
            <a:ext cx="5232400" cy="4709795"/>
          </a:xfrm>
          <a:prstGeom prst="rect"/>
          <a:noFill/>
        </p:spPr>
      </p:pic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7509510" y="4990465"/>
            <a:ext cx="4653915" cy="18497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기능이 있는 1대1 채팅 프로그램입니다. 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qqt/AppData/Roaming/PolarisOffice/ETemp/13780_18491344/fImage13692171633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14105" y="1423035"/>
            <a:ext cx="3467735" cy="3553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프로젝트 소개 및 개발 내용 소개2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87110" y="1744980"/>
            <a:ext cx="4460240" cy="23780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 부분입니다.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qqt/AppData/Roaming/PolarisOffice/ETemp/13780_18491344/fImage15907174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600" y="1191895"/>
            <a:ext cx="2439035" cy="5487035"/>
          </a:xfrm>
          <a:prstGeom prst="rect"/>
          <a:noFill/>
        </p:spPr>
      </p:pic>
      <p:pic>
        <p:nvPicPr>
          <p:cNvPr id="5" name="그림 4" descr="C:/Users/qqt/AppData/Roaming/PolarisOffice/ETemp/13780_18491344/fImage365331759169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75305" y="1188085"/>
            <a:ext cx="2762885" cy="41440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프로젝트 소개 및 개발 내용 소개3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775065" y="1600200"/>
            <a:ext cx="2809875" cy="452882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친구를 추가하고 친구 목록을 확인할 수 있습니다.  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qqt/AppData/Roaming/PolarisOffice/ETemp/13780_18491344/fImage1918517857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2140" y="1341755"/>
            <a:ext cx="2867660" cy="5210810"/>
          </a:xfrm>
          <a:prstGeom prst="rect"/>
          <a:noFill/>
        </p:spPr>
      </p:pic>
      <p:pic>
        <p:nvPicPr>
          <p:cNvPr id="5" name="그림 4" descr="C:/Users/qqt/AppData/Roaming/PolarisOffice/ETemp/13780_18491344/fImage20202179147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84245" y="1343660"/>
            <a:ext cx="2981960" cy="5496560"/>
          </a:xfrm>
          <a:prstGeom prst="rect"/>
          <a:noFill/>
        </p:spPr>
      </p:pic>
      <p:pic>
        <p:nvPicPr>
          <p:cNvPr id="6" name="그림 5" descr="C:/Users/qqt/AppData/Roaming/PolarisOffice/ETemp/13780_18491344/fImage18649180935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98590" y="1341755"/>
            <a:ext cx="2353310" cy="55727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프로젝트 소개 및 개발 내용 소개4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232775" y="1600200"/>
            <a:ext cx="3352165" cy="452882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채팅방을 만들고 목록을 확인해 채팅을 시작할 수 있습니다.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qqt/AppData/Roaming/PolarisOffice/ETemp/13780_18491344/fImage18004183696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0395" y="1271270"/>
            <a:ext cx="4515485" cy="4315460"/>
          </a:xfrm>
          <a:prstGeom prst="rect"/>
          <a:noFill/>
        </p:spPr>
      </p:pic>
      <p:pic>
        <p:nvPicPr>
          <p:cNvPr id="5" name="그림 4" descr="C:/Users/qqt/AppData/Roaming/PolarisOffice/ETemp/13780_18491344/fImage21759184446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36515" y="1264285"/>
            <a:ext cx="3124835" cy="54870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프로젝트 소개 및 개발 내용 소개5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0185400" y="3110230"/>
            <a:ext cx="2038350" cy="26523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채팅부분과 데이터 파일들입니다.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qqt/AppData/Roaming/PolarisOffice/ETemp/13780_18491344/fImage20260194570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3410" y="1367790"/>
            <a:ext cx="4553585" cy="5496560"/>
          </a:xfrm>
          <a:prstGeom prst="rect"/>
          <a:noFill/>
        </p:spPr>
      </p:pic>
      <p:pic>
        <p:nvPicPr>
          <p:cNvPr id="5" name="그림 4" descr="C:/Users/qqt/AppData/Roaming/PolarisOffice/ETemp/13780_18491344/fImage242111968145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66360" y="1363980"/>
            <a:ext cx="6296660" cy="1696085"/>
          </a:xfrm>
          <a:prstGeom prst="rect"/>
          <a:noFill/>
        </p:spPr>
      </p:pic>
      <p:pic>
        <p:nvPicPr>
          <p:cNvPr id="6" name="그림 5" descr="C:/Users/qqt/AppData/Roaming/PolarisOffice/ETemp/13780_18491344/fImage206921973281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65725" y="3068320"/>
            <a:ext cx="5077460" cy="1696085"/>
          </a:xfrm>
          <a:prstGeom prst="rect"/>
          <a:noFill/>
        </p:spPr>
      </p:pic>
      <p:pic>
        <p:nvPicPr>
          <p:cNvPr id="7" name="그림 6" descr="C:/Users/qqt/AppData/Roaming/PolarisOffice/ETemp/13780_18491344/fImage279261986827.jpe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70805" y="4749165"/>
            <a:ext cx="5077460" cy="12388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프로젝트 개발 결과물 소개 (+ 다이어그램)</a:t>
            </a:r>
            <a:endParaRPr lang="ko-KR" altLang="en-US" sz="4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7702550" y="1600200"/>
            <a:ext cx="3882390" cy="4528820"/>
          </a:xfrm>
          <a:prstGeom prst="rect"/>
        </p:spPr>
        <p:txBody>
          <a:bodyPr wrap="square" lIns="91440" tIns="45720" rIns="91440" bIns="45720" vert="horz" anchor="t">
            <a:normAutofit fontScale="7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서버는 동시 동작 서버입니다. 클라이언트를 자식 프로세스가 담당합니다.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서버가 데이터 파일을 이용해 회원과 채팅방과 친구를 관리합니다.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클라이언트는 채팅방 목록, 채팅방 만들기, 친구 목록, 친구 추가 기능을 사용할 수 있습니다.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클라이언트가 채팅을 할 때 텍스트 이모티콘 리스트를 확인할 수 있고, 이모티콘을 보낼 수 있습니다.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qqt/AppData/Roaming/PolarisOffice/ETemp/13780_18491344/fImage74930199996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9125" y="1609725"/>
            <a:ext cx="7096760" cy="48202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 결과물을 사용하는 방법 소개 (+ 프로그램 구동 화면 스크린 샷 첨부)</a:t>
            </a:r>
            <a:endParaRPr lang="ko-KR" altLang="en-US" sz="4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7425055" y="1600200"/>
            <a:ext cx="4159885" cy="452882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가입과 로그인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qqt/AppData/Roaming/PolarisOffice/ETemp/13780_18491344/fImage3517120149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5950" y="1586230"/>
            <a:ext cx="6821805" cy="45377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17</Pages>
  <Paragraphs>0</Paragraphs>
  <Words>15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qkrqhdtn3</dc:creator>
  <cp:lastModifiedBy>qkrqhdtn3</cp:lastModifiedBy>
</cp:coreProperties>
</file>