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5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27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1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17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71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62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20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83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33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29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5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EE240-91B9-40A6-82BC-D2F7D0945BF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2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증강현실 특론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Assignment </a:t>
            </a:r>
            <a:r>
              <a:rPr lang="en-US" altLang="ko-KR" sz="3200" dirty="0" smtClean="0"/>
              <a:t>4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4897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 </a:t>
            </a:r>
            <a:r>
              <a:rPr lang="en-US" altLang="ko-KR" dirty="0" err="1" smtClean="0"/>
              <a:t>mosaicing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동일한 </a:t>
            </a:r>
            <a:r>
              <a:rPr lang="en-US" altLang="ko-KR" dirty="0" smtClean="0"/>
              <a:t>scene</a:t>
            </a:r>
            <a:r>
              <a:rPr lang="ko-KR" altLang="en-US" dirty="0" smtClean="0"/>
              <a:t>에 대한 두 영상 간의 </a:t>
            </a:r>
            <a:r>
              <a:rPr lang="en-US" altLang="ko-KR" dirty="0" err="1" smtClean="0"/>
              <a:t>homography</a:t>
            </a:r>
            <a:r>
              <a:rPr lang="ko-KR" altLang="en-US" dirty="0" smtClean="0"/>
              <a:t>를 계산하고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이용하여 한 장의 이미지로 </a:t>
            </a:r>
            <a:r>
              <a:rPr lang="en-US" altLang="ko-KR" dirty="0" smtClean="0"/>
              <a:t>stitching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블렌딩 퀄리티 향상 방법 모색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62" y="3352797"/>
            <a:ext cx="1255972" cy="9419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31" y="3352797"/>
            <a:ext cx="1255972" cy="94197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17528" y="3238321"/>
            <a:ext cx="2937384" cy="11305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Bent Arrow 10"/>
          <p:cNvSpPr/>
          <p:nvPr/>
        </p:nvSpPr>
        <p:spPr>
          <a:xfrm flipV="1">
            <a:off x="2617760" y="4431217"/>
            <a:ext cx="3136758" cy="52634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692" y="3662640"/>
            <a:ext cx="2488336" cy="15249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1396" y="2867891"/>
            <a:ext cx="7805651" cy="245225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/>
              <a:t>예시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07508" y="4907830"/>
            <a:ext cx="20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 </a:t>
            </a:r>
            <a:r>
              <a:rPr lang="ko-KR" altLang="en-US" dirty="0" smtClean="0"/>
              <a:t>계산</a:t>
            </a:r>
            <a:r>
              <a:rPr lang="en-US" altLang="ko-KR" dirty="0" smtClean="0"/>
              <a:t>, stitching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1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 </a:t>
            </a:r>
            <a:r>
              <a:rPr lang="en-US" altLang="ko-KR" dirty="0" err="1"/>
              <a:t>mosaicing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Resampling, blending </a:t>
            </a:r>
            <a:r>
              <a:rPr lang="ko-KR" altLang="en-US" dirty="0"/>
              <a:t>등의 과정은 직접 구현</a:t>
            </a:r>
            <a:endParaRPr lang="en-US" altLang="ko-KR" dirty="0"/>
          </a:p>
          <a:p>
            <a:pPr lvl="1"/>
            <a:r>
              <a:rPr lang="en-US" altLang="ko-KR" b="1" dirty="0" err="1">
                <a:solidFill>
                  <a:srgbClr val="FF0000"/>
                </a:solidFill>
              </a:rPr>
              <a:t>OpenCV</a:t>
            </a:r>
            <a:r>
              <a:rPr lang="ko-KR" altLang="en-US" b="1" dirty="0">
                <a:solidFill>
                  <a:srgbClr val="FF0000"/>
                </a:solidFill>
              </a:rPr>
              <a:t>의 </a:t>
            </a:r>
            <a:r>
              <a:rPr lang="en-US" altLang="ko-KR" b="1" dirty="0">
                <a:solidFill>
                  <a:srgbClr val="FF0000"/>
                </a:solidFill>
              </a:rPr>
              <a:t>stitching </a:t>
            </a:r>
            <a:r>
              <a:rPr lang="ko-KR" altLang="en-US" b="1" dirty="0">
                <a:solidFill>
                  <a:srgbClr val="FF0000"/>
                </a:solidFill>
              </a:rPr>
              <a:t>모듈 사용 </a:t>
            </a:r>
            <a:r>
              <a:rPr lang="ko-KR" altLang="en-US" b="1" dirty="0" smtClean="0">
                <a:solidFill>
                  <a:srgbClr val="FF0000"/>
                </a:solidFill>
              </a:rPr>
              <a:t>금지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Feature </a:t>
            </a:r>
            <a:r>
              <a:rPr lang="ko-KR" altLang="en-US" dirty="0" smtClean="0"/>
              <a:t>추출 및 매칭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homography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계산은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smtClean="0"/>
              <a:t>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8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56</Words>
  <Application>Microsoft Office PowerPoint</Application>
  <PresentationFormat>화면 슬라이드 쇼(4:3)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Theme</vt:lpstr>
      <vt:lpstr>증강현실 특론</vt:lpstr>
      <vt:lpstr>Image mosaicing</vt:lpstr>
      <vt:lpstr>Image mosaicing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Jungsik Park</dc:creator>
  <cp:lastModifiedBy>MRLab</cp:lastModifiedBy>
  <cp:revision>19</cp:revision>
  <dcterms:created xsi:type="dcterms:W3CDTF">2017-03-14T04:22:25Z</dcterms:created>
  <dcterms:modified xsi:type="dcterms:W3CDTF">2021-03-29T07:37:27Z</dcterms:modified>
</cp:coreProperties>
</file>