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9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E240-91B9-40A6-82BC-D2F7D0945BFC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55CE-4D65-4B90-AA78-B44BC7DA2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659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E240-91B9-40A6-82BC-D2F7D0945BFC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55CE-4D65-4B90-AA78-B44BC7DA2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279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E240-91B9-40A6-82BC-D2F7D0945BFC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55CE-4D65-4B90-AA78-B44BC7DA2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612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E240-91B9-40A6-82BC-D2F7D0945BFC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55CE-4D65-4B90-AA78-B44BC7DA2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174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E240-91B9-40A6-82BC-D2F7D0945BFC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55CE-4D65-4B90-AA78-B44BC7DA2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719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E240-91B9-40A6-82BC-D2F7D0945BFC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55CE-4D65-4B90-AA78-B44BC7DA2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628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E240-91B9-40A6-82BC-D2F7D0945BFC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55CE-4D65-4B90-AA78-B44BC7DA2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206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E240-91B9-40A6-82BC-D2F7D0945BFC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55CE-4D65-4B90-AA78-B44BC7DA2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836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E240-91B9-40A6-82BC-D2F7D0945BFC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55CE-4D65-4B90-AA78-B44BC7DA2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331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E240-91B9-40A6-82BC-D2F7D0945BFC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55CE-4D65-4B90-AA78-B44BC7DA2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294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E240-91B9-40A6-82BC-D2F7D0945BFC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55CE-4D65-4B90-AA78-B44BC7DA2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556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EE240-91B9-40A6-82BC-D2F7D0945BFC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555CE-4D65-4B90-AA78-B44BC7DA2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27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증강현실 특론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Assignment </a:t>
            </a:r>
            <a:r>
              <a:rPr lang="en-US" altLang="ko-KR" sz="3200" dirty="0" smtClean="0"/>
              <a:t>7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48970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Finding fundamental matrix and drawing </a:t>
            </a:r>
            <a:r>
              <a:rPr lang="en-US" altLang="ko-KR" dirty="0" err="1" smtClean="0"/>
              <a:t>epipolar</a:t>
            </a:r>
            <a:r>
              <a:rPr lang="en-US" altLang="ko-KR" dirty="0" smtClean="0"/>
              <a:t> lines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8274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과제 내용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특징점을 매칭하여 </a:t>
            </a:r>
            <a:r>
              <a:rPr lang="en-US" altLang="ko-KR" dirty="0" smtClean="0"/>
              <a:t>fundamental matrix</a:t>
            </a:r>
            <a:r>
              <a:rPr lang="ko-KR" altLang="en-US" dirty="0" smtClean="0"/>
              <a:t>를 계산하고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특징점에 대한 </a:t>
            </a:r>
            <a:r>
              <a:rPr lang="en-US" altLang="ko-KR" dirty="0" err="1" smtClean="0"/>
              <a:t>epipolar</a:t>
            </a:r>
            <a:r>
              <a:rPr lang="en-US" altLang="ko-KR" dirty="0" smtClean="0"/>
              <a:t> line</a:t>
            </a:r>
            <a:r>
              <a:rPr lang="ko-KR" altLang="en-US" dirty="0" smtClean="0"/>
              <a:t>을 그리는 코드를 작성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052" y="3055927"/>
            <a:ext cx="6215397" cy="281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3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Finding fundamental matrix and drawing </a:t>
            </a:r>
            <a:r>
              <a:rPr lang="en-US" altLang="ko-KR" dirty="0" err="1"/>
              <a:t>epipolar</a:t>
            </a:r>
            <a:r>
              <a:rPr lang="en-US" altLang="ko-KR" dirty="0"/>
              <a:t> lines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주의사항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OpenCV</a:t>
            </a:r>
            <a:r>
              <a:rPr lang="ko-KR" altLang="en-US" dirty="0"/>
              <a:t>의 </a:t>
            </a:r>
            <a:r>
              <a:rPr lang="en-US" altLang="ko-KR" dirty="0" err="1"/>
              <a:t>findFundamentalMat</a:t>
            </a:r>
            <a:r>
              <a:rPr lang="en-US" altLang="ko-KR" dirty="0"/>
              <a:t> </a:t>
            </a:r>
            <a:r>
              <a:rPr lang="ko-KR" altLang="en-US" dirty="0"/>
              <a:t>함수와 </a:t>
            </a:r>
            <a:r>
              <a:rPr lang="en-US" altLang="ko-KR" dirty="0" err="1"/>
              <a:t>computeCorrespondEpilines</a:t>
            </a:r>
            <a:r>
              <a:rPr lang="en-US" altLang="ko-KR" dirty="0"/>
              <a:t> </a:t>
            </a:r>
            <a:r>
              <a:rPr lang="ko-KR" altLang="en-US" dirty="0"/>
              <a:t>함수에 해당하는 함수를 직접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특징점 검출 및 매칭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영상 입출력</a:t>
            </a:r>
            <a:r>
              <a:rPr lang="en-US" altLang="ko-KR" dirty="0" smtClean="0"/>
              <a:t>, SVD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OpenCV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사용을 허용함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5420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1326</TotalTime>
  <Words>61</Words>
  <Application>Microsoft Office PowerPoint</Application>
  <PresentationFormat>화면 슬라이드 쇼(4:3)</PresentationFormat>
  <Paragraphs>13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Theme</vt:lpstr>
      <vt:lpstr>증강현실 특론</vt:lpstr>
      <vt:lpstr>Finding fundamental matrix and drawing epipolar lines</vt:lpstr>
      <vt:lpstr>Finding fundamental matrix and drawing epipolar lines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Jungsik Park</dc:creator>
  <cp:lastModifiedBy>MRLab</cp:lastModifiedBy>
  <cp:revision>34</cp:revision>
  <dcterms:created xsi:type="dcterms:W3CDTF">2017-03-14T04:22:25Z</dcterms:created>
  <dcterms:modified xsi:type="dcterms:W3CDTF">2021-04-20T10:35:59Z</dcterms:modified>
</cp:coreProperties>
</file>