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240-91B9-40A6-82BC-D2F7D0945BFC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55CE-4D65-4B90-AA78-B44BC7DA2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s.stanford.edu/file/druid:rb470rw0983/cd_covers.zip" TargetMode="External"/><Relationship Id="rId2" Type="http://schemas.openxmlformats.org/officeDocument/2006/relationships/hyperlink" Target="https://purl.stanford.edu/rb470rw098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증강현실 특론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Assignment </a:t>
            </a:r>
            <a:r>
              <a:rPr lang="en-US" altLang="ko-KR" sz="3200" dirty="0" smtClean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89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matching using descriptors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Visual search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영상으로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, query </a:t>
            </a:r>
            <a:r>
              <a:rPr lang="ko-KR" altLang="en-US" dirty="0" smtClean="0"/>
              <a:t>영상과 특징 매칭을 수행하여 가장 유사도가 높은 영상을 출력</a:t>
            </a:r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709699" y="3557848"/>
            <a:ext cx="7805651" cy="26933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1088967" y="3735287"/>
            <a:ext cx="1338349" cy="8312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Reference images</a:t>
            </a:r>
            <a:endParaRPr lang="ko-KR" alt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175462" y="3872446"/>
            <a:ext cx="1396538" cy="5569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 extraction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 flipV="1">
            <a:off x="2427316" y="4150923"/>
            <a:ext cx="748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/>
          <p:cNvSpPr/>
          <p:nvPr/>
        </p:nvSpPr>
        <p:spPr>
          <a:xfrm>
            <a:off x="5305079" y="3897384"/>
            <a:ext cx="1238596" cy="5070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7" name="Straight Arrow Connector 16"/>
          <p:cNvCxnSpPr>
            <a:stCxn id="12" idx="3"/>
            <a:endCxn id="15" idx="2"/>
          </p:cNvCxnSpPr>
          <p:nvPr/>
        </p:nvCxnSpPr>
        <p:spPr>
          <a:xfrm flipV="1">
            <a:off x="4572000" y="4150922"/>
            <a:ext cx="733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67" y="4764102"/>
            <a:ext cx="1318953" cy="989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3246" y="5722330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Query image</a:t>
            </a:r>
            <a:endParaRPr lang="ko-KR" alt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3175462" y="4981378"/>
            <a:ext cx="1396538" cy="5569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 extraction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407920" y="5258710"/>
            <a:ext cx="767542" cy="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5224550" y="4981378"/>
            <a:ext cx="1396538" cy="5569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 matching</a:t>
            </a:r>
            <a:endParaRPr lang="ko-KR" altLang="en-US" dirty="0"/>
          </a:p>
        </p:txBody>
      </p:sp>
      <p:cxnSp>
        <p:nvCxnSpPr>
          <p:cNvPr id="33" name="Straight Arrow Connector 32"/>
          <p:cNvCxnSpPr>
            <a:stCxn id="22" idx="3"/>
            <a:endCxn id="32" idx="1"/>
          </p:cNvCxnSpPr>
          <p:nvPr/>
        </p:nvCxnSpPr>
        <p:spPr>
          <a:xfrm>
            <a:off x="4572000" y="5259855"/>
            <a:ext cx="65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32" idx="0"/>
          </p:cNvCxnSpPr>
          <p:nvPr/>
        </p:nvCxnSpPr>
        <p:spPr>
          <a:xfrm flipH="1">
            <a:off x="5922819" y="4404460"/>
            <a:ext cx="1558" cy="57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43" idx="1"/>
          </p:cNvCxnSpPr>
          <p:nvPr/>
        </p:nvCxnSpPr>
        <p:spPr>
          <a:xfrm flipV="1">
            <a:off x="6621088" y="5258709"/>
            <a:ext cx="491490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78" y="4803068"/>
            <a:ext cx="911282" cy="91128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853324" y="5722330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9221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matching using descriptors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데이터셋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 Stanford Mobile Visual Search data </a:t>
            </a:r>
            <a:r>
              <a:rPr lang="en-US" altLang="ko-KR" dirty="0" smtClean="0">
                <a:hlinkClick r:id="rId2"/>
              </a:rPr>
              <a:t>set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CD covers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(101</a:t>
            </a:r>
            <a:r>
              <a:rPr lang="ko-KR" altLang="en-US" dirty="0" smtClean="0"/>
              <a:t>장의 </a:t>
            </a:r>
            <a:r>
              <a:rPr lang="en-US" altLang="ko-KR" dirty="0" smtClean="0"/>
              <a:t>cd cover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reference set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query set)</a:t>
            </a:r>
            <a:endParaRPr lang="en-US" altLang="ko-KR" dirty="0"/>
          </a:p>
          <a:p>
            <a:r>
              <a:rPr lang="ko-KR" altLang="en-US" dirty="0" smtClean="0"/>
              <a:t>실험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101</a:t>
            </a:r>
            <a:r>
              <a:rPr lang="ko-KR" altLang="en-US" dirty="0" smtClean="0"/>
              <a:t>장으로 구성된 </a:t>
            </a:r>
            <a:r>
              <a:rPr lang="en-US" altLang="ko-KR" dirty="0" smtClean="0"/>
              <a:t>reference set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feature DB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query set</a:t>
            </a:r>
            <a:r>
              <a:rPr lang="ko-KR" altLang="en-US" dirty="0" smtClean="0"/>
              <a:t>에 포함된 </a:t>
            </a:r>
            <a:r>
              <a:rPr lang="en-US" altLang="ko-KR" dirty="0" smtClean="0"/>
              <a:t>101</a:t>
            </a:r>
            <a:r>
              <a:rPr lang="ko-KR" altLang="en-US" dirty="0" smtClean="0"/>
              <a:t>장의 영상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반복적으로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수행하여 영상 탐색의 평균 정확도를 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탐색 결과에 대한 </a:t>
            </a:r>
            <a:r>
              <a:rPr lang="en-US" altLang="ko-KR" dirty="0" smtClean="0"/>
              <a:t>discussion </a:t>
            </a:r>
          </a:p>
          <a:p>
            <a:pPr marL="457200" lvl="1" indent="0">
              <a:buNone/>
            </a:pPr>
            <a:r>
              <a:rPr lang="en-US" altLang="ko-KR" dirty="0" smtClean="0"/>
              <a:t>※ </a:t>
            </a:r>
            <a:r>
              <a:rPr lang="ko-KR" altLang="en-US" dirty="0" smtClean="0"/>
              <a:t>정확도 향상 방법 모색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115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증강현실 특론</vt:lpstr>
      <vt:lpstr>Image matching using descriptors</vt:lpstr>
      <vt:lpstr>Image matching using descriptors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Jungsik Park</dc:creator>
  <cp:lastModifiedBy>MRLab</cp:lastModifiedBy>
  <cp:revision>24</cp:revision>
  <dcterms:created xsi:type="dcterms:W3CDTF">2017-03-14T04:22:25Z</dcterms:created>
  <dcterms:modified xsi:type="dcterms:W3CDTF">2021-03-29T07:41:33Z</dcterms:modified>
</cp:coreProperties>
</file>