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5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1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7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1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2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3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3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5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증강현실 특론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Assignment </a:t>
            </a:r>
            <a:r>
              <a:rPr lang="en-US" altLang="ko-KR" sz="3200" dirty="0" smtClean="0"/>
              <a:t>3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897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</a:t>
            </a:r>
            <a:r>
              <a:rPr lang="en-US" altLang="ko-KR" dirty="0" err="1" smtClean="0"/>
              <a:t>mosaicing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주어진 동일한 </a:t>
            </a:r>
            <a:r>
              <a:rPr lang="en-US" altLang="ko-KR" dirty="0" smtClean="0"/>
              <a:t>scene</a:t>
            </a:r>
            <a:r>
              <a:rPr lang="ko-KR" altLang="en-US" dirty="0" smtClean="0"/>
              <a:t>에 대한 두 영상과 </a:t>
            </a:r>
            <a:r>
              <a:rPr lang="en-US" altLang="ko-KR" dirty="0" err="1" smtClean="0"/>
              <a:t>homography</a:t>
            </a:r>
            <a:r>
              <a:rPr lang="ko-KR" altLang="en-US" dirty="0" smtClean="0"/>
              <a:t>를 이용하여 한 장의 이미지로 </a:t>
            </a:r>
            <a:r>
              <a:rPr lang="en-US" altLang="ko-KR" dirty="0" smtClean="0"/>
              <a:t>stitching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Resampling, blending </a:t>
            </a:r>
            <a:r>
              <a:rPr lang="ko-KR" altLang="en-US" dirty="0" smtClean="0"/>
              <a:t>등의 과정은 직접 구현</a:t>
            </a:r>
            <a:endParaRPr lang="en-US" altLang="ko-KR" dirty="0" smtClean="0"/>
          </a:p>
          <a:p>
            <a:pPr lvl="1"/>
            <a:r>
              <a:rPr lang="en-US" altLang="ko-KR" b="1" dirty="0" err="1" smtClean="0">
                <a:solidFill>
                  <a:srgbClr val="FF0000"/>
                </a:solidFill>
              </a:rPr>
              <a:t>OpenCV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en-US" altLang="ko-KR" b="1" dirty="0" smtClean="0">
                <a:solidFill>
                  <a:srgbClr val="FF0000"/>
                </a:solidFill>
              </a:rPr>
              <a:t>stitching </a:t>
            </a:r>
            <a:r>
              <a:rPr lang="ko-KR" altLang="en-US" b="1" dirty="0" smtClean="0">
                <a:solidFill>
                  <a:srgbClr val="FF0000"/>
                </a:solidFill>
              </a:rPr>
              <a:t>모듈 사용 금지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979" y="3219793"/>
            <a:ext cx="1255972" cy="941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48" y="3219793"/>
            <a:ext cx="1255972" cy="9419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58845" y="3105317"/>
            <a:ext cx="2937384" cy="11305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Bent Arrow 10"/>
          <p:cNvSpPr/>
          <p:nvPr/>
        </p:nvSpPr>
        <p:spPr>
          <a:xfrm flipV="1">
            <a:off x="2759077" y="4298213"/>
            <a:ext cx="3136758" cy="5263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009" y="3529636"/>
            <a:ext cx="2488336" cy="15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</a:t>
            </a:r>
            <a:r>
              <a:rPr lang="en-US" altLang="ko-KR" dirty="0" err="1"/>
              <a:t>mosaicing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Images</a:t>
            </a:r>
          </a:p>
          <a:p>
            <a:pPr lvl="1"/>
            <a:r>
              <a:rPr lang="ko-KR" altLang="en-US" dirty="0" smtClean="0"/>
              <a:t>두 영상의 해상도는 모두 </a:t>
            </a:r>
            <a:r>
              <a:rPr lang="en-US" altLang="ko-KR" dirty="0" smtClean="0"/>
              <a:t>640×480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Homography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085" y="2722914"/>
            <a:ext cx="1255972" cy="941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54" y="2722914"/>
            <a:ext cx="1255972" cy="9419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46050" y="4318375"/>
                <a:ext cx="5899351" cy="7230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/>
                                  <m:t>1.962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/>
                                  <m:t>−0.172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/>
                                  <m:t>−635.75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b="0" i="0" smtClean="0"/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/>
                                  <m:t>0.557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/>
                                  <m:t>1.738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/>
                                  <m:t>−255.15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b="0" i="0" smtClean="0"/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/>
                                  <m:t>0.0015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b="0" i="0" smtClean="0"/>
                                  <m:t>9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050" y="4318375"/>
                <a:ext cx="5899351" cy="7230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93929" y="3592303"/>
            <a:ext cx="904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img1.jpg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92398" y="3592303"/>
            <a:ext cx="904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img2.jpg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44</Words>
  <Application>Microsoft Office PowerPoint</Application>
  <PresentationFormat>화면 슬라이드 쇼(4:3)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Cambria Math</vt:lpstr>
      <vt:lpstr>Office Theme</vt:lpstr>
      <vt:lpstr>증강현실 특론</vt:lpstr>
      <vt:lpstr>Image mosaicing</vt:lpstr>
      <vt:lpstr>Image mosaicing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Jungsik Park</dc:creator>
  <cp:lastModifiedBy>MRLab</cp:lastModifiedBy>
  <cp:revision>12</cp:revision>
  <dcterms:created xsi:type="dcterms:W3CDTF">2017-03-14T04:22:25Z</dcterms:created>
  <dcterms:modified xsi:type="dcterms:W3CDTF">2021-03-29T07:36:55Z</dcterms:modified>
</cp:coreProperties>
</file>