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6.png" Type="http://schemas.openxmlformats.org/officeDocument/2006/relationships/image"/><Relationship Id="rId11" Target="../media/image97.png" Type="http://schemas.openxmlformats.org/officeDocument/2006/relationships/image"/><Relationship Id="rId12" Target="../media/image80.png" Type="http://schemas.openxmlformats.org/officeDocument/2006/relationships/image"/><Relationship Id="rId13" Target="../media/image91.png" Type="http://schemas.openxmlformats.org/officeDocument/2006/relationships/image"/><Relationship Id="rId14" Target="../media/image93.png" Type="http://schemas.openxmlformats.org/officeDocument/2006/relationships/image"/><Relationship Id="rId15" Target="../media/image98.png" Type="http://schemas.openxmlformats.org/officeDocument/2006/relationships/image"/><Relationship Id="rId16" Target="../media/image92.png" Type="http://schemas.openxmlformats.org/officeDocument/2006/relationships/image"/><Relationship Id="rId2" Target="../media/image86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84.png" Type="http://schemas.openxmlformats.org/officeDocument/2006/relationships/image"/><Relationship Id="rId8" Target="../media/image85.png" Type="http://schemas.openxmlformats.org/officeDocument/2006/relationships/image"/><Relationship Id="rId9" Target="../media/image9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0.png" Type="http://schemas.openxmlformats.org/officeDocument/2006/relationships/image"/><Relationship Id="rId11" Target="../media/image80.png" Type="http://schemas.openxmlformats.org/officeDocument/2006/relationships/image"/><Relationship Id="rId12" Target="../media/image91.png" Type="http://schemas.openxmlformats.org/officeDocument/2006/relationships/image"/><Relationship Id="rId13" Target="../media/image92.png" Type="http://schemas.openxmlformats.org/officeDocument/2006/relationships/image"/><Relationship Id="rId14" Target="../media/image93.png" Type="http://schemas.openxmlformats.org/officeDocument/2006/relationships/image"/><Relationship Id="rId15" Target="../media/image101.png" Type="http://schemas.openxmlformats.org/officeDocument/2006/relationships/image"/><Relationship Id="rId2" Target="../media/image86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84.png" Type="http://schemas.openxmlformats.org/officeDocument/2006/relationships/image"/><Relationship Id="rId8" Target="../media/image85.png" Type="http://schemas.openxmlformats.org/officeDocument/2006/relationships/image"/><Relationship Id="rId9" Target="../media/image9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6.png" Type="http://schemas.openxmlformats.org/officeDocument/2006/relationships/image"/><Relationship Id="rId11" Target="../media/image107.png" Type="http://schemas.openxmlformats.org/officeDocument/2006/relationships/image"/><Relationship Id="rId12" Target="../media/image108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102.png" Type="http://schemas.openxmlformats.org/officeDocument/2006/relationships/image"/><Relationship Id="rId7" Target="../media/image103.png" Type="http://schemas.openxmlformats.org/officeDocument/2006/relationships/image"/><Relationship Id="rId8" Target="../media/image104.png" Type="http://schemas.openxmlformats.org/officeDocument/2006/relationships/image"/><Relationship Id="rId9" Target="../media/image10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1.png" Type="http://schemas.openxmlformats.org/officeDocument/2006/relationships/image"/><Relationship Id="rId11" Target="../media/image112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109.png" Type="http://schemas.openxmlformats.org/officeDocument/2006/relationships/image"/><Relationship Id="rId7" Target="../media/image110.png" Type="http://schemas.openxmlformats.org/officeDocument/2006/relationships/image"/><Relationship Id="rId8" Target="../media/image104.png" Type="http://schemas.openxmlformats.org/officeDocument/2006/relationships/image"/><Relationship Id="rId9" Target="../media/image10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4.png" Type="http://schemas.openxmlformats.org/officeDocument/2006/relationships/image"/><Relationship Id="rId11" Target="../media/image115.png" Type="http://schemas.openxmlformats.org/officeDocument/2006/relationships/image"/><Relationship Id="rId12" Target="../media/image116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103.png" Type="http://schemas.openxmlformats.org/officeDocument/2006/relationships/image"/><Relationship Id="rId7" Target="../media/image113.png" Type="http://schemas.openxmlformats.org/officeDocument/2006/relationships/image"/><Relationship Id="rId8" Target="../media/image104.png" Type="http://schemas.openxmlformats.org/officeDocument/2006/relationships/image"/><Relationship Id="rId9" Target="../media/image10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4.png" Type="http://schemas.openxmlformats.org/officeDocument/2006/relationships/image"/><Relationship Id="rId11" Target="../media/image105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109.png" Type="http://schemas.openxmlformats.org/officeDocument/2006/relationships/image"/><Relationship Id="rId7" Target="../media/image117.png" Type="http://schemas.openxmlformats.org/officeDocument/2006/relationships/image"/><Relationship Id="rId8" Target="../media/image118.png" Type="http://schemas.openxmlformats.org/officeDocument/2006/relationships/image"/><Relationship Id="rId9" Target="../media/image1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1.png" Type="http://schemas.openxmlformats.org/officeDocument/2006/relationships/image"/><Relationship Id="rId11" Target="../media/image132.png" Type="http://schemas.openxmlformats.org/officeDocument/2006/relationships/image"/><Relationship Id="rId12" Target="../media/image38.png" Type="http://schemas.openxmlformats.org/officeDocument/2006/relationships/image"/><Relationship Id="rId13" Target="../media/image39.png" Type="http://schemas.openxmlformats.org/officeDocument/2006/relationships/image"/><Relationship Id="rId14" Target="../media/image40.png" Type="http://schemas.openxmlformats.org/officeDocument/2006/relationships/image"/><Relationship Id="rId15" Target="../media/image41.png" Type="http://schemas.openxmlformats.org/officeDocument/2006/relationships/image"/><Relationship Id="rId16" Target="../media/image133.png" Type="http://schemas.openxmlformats.org/officeDocument/2006/relationships/image"/><Relationship Id="rId17" Target="../media/image134.png" Type="http://schemas.openxmlformats.org/officeDocument/2006/relationships/image"/><Relationship Id="rId18" Target="../media/image135.png" Type="http://schemas.openxmlformats.org/officeDocument/2006/relationships/image"/><Relationship Id="rId19" Target="../media/image136.png" Type="http://schemas.openxmlformats.org/officeDocument/2006/relationships/image"/><Relationship Id="rId2" Target="../media/image123.png" Type="http://schemas.openxmlformats.org/officeDocument/2006/relationships/image"/><Relationship Id="rId20" Target="../media/image137.png" Type="http://schemas.openxmlformats.org/officeDocument/2006/relationships/image"/><Relationship Id="rId21" Target="../media/image138.png" Type="http://schemas.openxmlformats.org/officeDocument/2006/relationships/image"/><Relationship Id="rId22" Target="../media/image139.png" Type="http://schemas.openxmlformats.org/officeDocument/2006/relationships/image"/><Relationship Id="rId23" Target="../media/image140.png" Type="http://schemas.openxmlformats.org/officeDocument/2006/relationships/image"/><Relationship Id="rId3" Target="../media/image124.png" Type="http://schemas.openxmlformats.org/officeDocument/2006/relationships/image"/><Relationship Id="rId4" Target="../media/image125.png" Type="http://schemas.openxmlformats.org/officeDocument/2006/relationships/image"/><Relationship Id="rId5" Target="../media/image126.png" Type="http://schemas.openxmlformats.org/officeDocument/2006/relationships/image"/><Relationship Id="rId6" Target="../media/image127.png" Type="http://schemas.openxmlformats.org/officeDocument/2006/relationships/image"/><Relationship Id="rId7" Target="../media/image128.png" Type="http://schemas.openxmlformats.org/officeDocument/2006/relationships/image"/><Relationship Id="rId8" Target="../media/image129.png" Type="http://schemas.openxmlformats.org/officeDocument/2006/relationships/image"/><Relationship Id="rId9" Target="../media/image13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13" Target="../media/image22.png" Type="http://schemas.openxmlformats.org/officeDocument/2006/relationships/image"/><Relationship Id="rId14" Target="../media/image23.png" Type="http://schemas.openxmlformats.org/officeDocument/2006/relationships/image"/><Relationship Id="rId15" Target="../media/image24.png" Type="http://schemas.openxmlformats.org/officeDocument/2006/relationships/image"/><Relationship Id="rId16" Target="../media/image25.png" Type="http://schemas.openxmlformats.org/officeDocument/2006/relationships/image"/><Relationship Id="rId17" Target="../media/image26.png" Type="http://schemas.openxmlformats.org/officeDocument/2006/relationships/image"/><Relationship Id="rId18" Target="../media/image27.png" Type="http://schemas.openxmlformats.org/officeDocument/2006/relationships/image"/><Relationship Id="rId19" Target="../media/image28.png" Type="http://schemas.openxmlformats.org/officeDocument/2006/relationships/image"/><Relationship Id="rId2" Target="../media/image11.png" Type="http://schemas.openxmlformats.org/officeDocument/2006/relationships/image"/><Relationship Id="rId20" Target="../media/image29.png" Type="http://schemas.openxmlformats.org/officeDocument/2006/relationships/image"/><Relationship Id="rId21" Target="../media/image30.png" Type="http://schemas.openxmlformats.org/officeDocument/2006/relationships/image"/><Relationship Id="rId22" Target="../media/image31.png" Type="http://schemas.openxmlformats.org/officeDocument/2006/relationships/image"/><Relationship Id="rId23" Target="../media/image32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png" Type="http://schemas.openxmlformats.org/officeDocument/2006/relationships/image"/><Relationship Id="rId12" Target="../media/image43.png" Type="http://schemas.openxmlformats.org/officeDocument/2006/relationships/image"/><Relationship Id="rId13" Target="../media/image44.png" Type="http://schemas.openxmlformats.org/officeDocument/2006/relationships/image"/><Relationship Id="rId14" Target="../media/image45.png" Type="http://schemas.openxmlformats.org/officeDocument/2006/relationships/image"/><Relationship Id="rId15" Target="../media/image46.png" Type="http://schemas.openxmlformats.org/officeDocument/2006/relationships/image"/><Relationship Id="rId16" Target="../media/image47.png" Type="http://schemas.openxmlformats.org/officeDocument/2006/relationships/image"/><Relationship Id="rId17" Target="../media/image48.png" Type="http://schemas.openxmlformats.org/officeDocument/2006/relationships/image"/><Relationship Id="rId18" Target="../media/image49.png" Type="http://schemas.openxmlformats.org/officeDocument/2006/relationships/image"/><Relationship Id="rId19" Target="../media/image50.png" Type="http://schemas.openxmlformats.org/officeDocument/2006/relationships/image"/><Relationship Id="rId2" Target="../media/image33.png" Type="http://schemas.openxmlformats.org/officeDocument/2006/relationships/image"/><Relationship Id="rId20" Target="../media/image51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png" Type="http://schemas.openxmlformats.org/officeDocument/2006/relationships/image"/><Relationship Id="rId12" Target="../media/image56.png" Type="http://schemas.openxmlformats.org/officeDocument/2006/relationships/image"/><Relationship Id="rId13" Target="../media/image57.png" Type="http://schemas.openxmlformats.org/officeDocument/2006/relationships/image"/><Relationship Id="rId14" Target="../media/image58.png" Type="http://schemas.openxmlformats.org/officeDocument/2006/relationships/image"/><Relationship Id="rId15" Target="../media/image59.png" Type="http://schemas.openxmlformats.org/officeDocument/2006/relationships/image"/><Relationship Id="rId16" Target="../media/image60.png" Type="http://schemas.openxmlformats.org/officeDocument/2006/relationships/image"/><Relationship Id="rId17" Target="../media/image61.png" Type="http://schemas.openxmlformats.org/officeDocument/2006/relationships/image"/><Relationship Id="rId18" Target="../media/image62.png" Type="http://schemas.openxmlformats.org/officeDocument/2006/relationships/image"/><Relationship Id="rId19" Target="../media/image63.png" Type="http://schemas.openxmlformats.org/officeDocument/2006/relationships/image"/><Relationship Id="rId2" Target="../media/image33.png" Type="http://schemas.openxmlformats.org/officeDocument/2006/relationships/image"/><Relationship Id="rId20" Target="../media/image64.png" Type="http://schemas.openxmlformats.org/officeDocument/2006/relationships/image"/><Relationship Id="rId21" Target="../media/image65.png" Type="http://schemas.openxmlformats.org/officeDocument/2006/relationships/image"/><Relationship Id="rId22" Target="../media/image66.png" Type="http://schemas.openxmlformats.org/officeDocument/2006/relationships/image"/><Relationship Id="rId23" Target="../media/image67.png" Type="http://schemas.openxmlformats.org/officeDocument/2006/relationships/image"/><Relationship Id="rId24" Target="../media/image68.png" Type="http://schemas.openxmlformats.org/officeDocument/2006/relationships/image"/><Relationship Id="rId25" Target="../media/image69.png" Type="http://schemas.openxmlformats.org/officeDocument/2006/relationships/image"/><Relationship Id="rId3" Target="../media/image34.png" Type="http://schemas.openxmlformats.org/officeDocument/2006/relationships/image"/><Relationship Id="rId4" Target="../media/image52.png" Type="http://schemas.openxmlformats.org/officeDocument/2006/relationships/image"/><Relationship Id="rId5" Target="../media/image38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Relationship Id="rId9" Target="../media/image5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0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71.png" Type="http://schemas.openxmlformats.org/officeDocument/2006/relationships/image"/><Relationship Id="rId8" Target="../media/image72.png" Type="http://schemas.openxmlformats.org/officeDocument/2006/relationships/image"/><Relationship Id="rId9" Target="../media/image7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6.png" Type="http://schemas.openxmlformats.org/officeDocument/2006/relationships/image"/><Relationship Id="rId11" Target="../media/image77.png" Type="http://schemas.openxmlformats.org/officeDocument/2006/relationships/image"/><Relationship Id="rId2" Target="../media/image74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Relationship Id="rId9" Target="../media/image7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5.png" Type="http://schemas.openxmlformats.org/officeDocument/2006/relationships/image"/><Relationship Id="rId11" Target="../media/image79.png" Type="http://schemas.openxmlformats.org/officeDocument/2006/relationships/image"/><Relationship Id="rId2" Target="../media/image74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Relationship Id="rId9" Target="../media/image7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0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81.png" Type="http://schemas.openxmlformats.org/officeDocument/2006/relationships/image"/><Relationship Id="rId8" Target="../media/image82.png" Type="http://schemas.openxmlformats.org/officeDocument/2006/relationships/image"/><Relationship Id="rId9" Target="../media/image8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8.png" Type="http://schemas.openxmlformats.org/officeDocument/2006/relationships/image"/><Relationship Id="rId11" Target="../media/image89.png" Type="http://schemas.openxmlformats.org/officeDocument/2006/relationships/image"/><Relationship Id="rId12" Target="../media/image90.png" Type="http://schemas.openxmlformats.org/officeDocument/2006/relationships/image"/><Relationship Id="rId13" Target="../media/image80.png" Type="http://schemas.openxmlformats.org/officeDocument/2006/relationships/image"/><Relationship Id="rId14" Target="../media/image91.png" Type="http://schemas.openxmlformats.org/officeDocument/2006/relationships/image"/><Relationship Id="rId15" Target="../media/image92.png" Type="http://schemas.openxmlformats.org/officeDocument/2006/relationships/image"/><Relationship Id="rId16" Target="../media/image93.png" Type="http://schemas.openxmlformats.org/officeDocument/2006/relationships/image"/><Relationship Id="rId17" Target="../media/image94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84.png" Type="http://schemas.openxmlformats.org/officeDocument/2006/relationships/image"/><Relationship Id="rId7" Target="../media/image85.png" Type="http://schemas.openxmlformats.org/officeDocument/2006/relationships/image"/><Relationship Id="rId8" Target="../media/image86.png" Type="http://schemas.openxmlformats.org/officeDocument/2006/relationships/image"/><Relationship Id="rId9" Target="../media/image8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8100" y="9321800"/>
            <a:ext cx="18376900" cy="711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88900" y="10020300"/>
            <a:ext cx="18478500" cy="355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65200" y="508000"/>
            <a:ext cx="2679700" cy="927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645400" y="9423400"/>
            <a:ext cx="2984500" cy="571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373100" y="0"/>
            <a:ext cx="4902200" cy="6172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1560000">
            <a:off x="-317500" y="5181600"/>
            <a:ext cx="4241800" cy="6070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721100" y="2336800"/>
            <a:ext cx="9575800" cy="1054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556000" y="2882900"/>
            <a:ext cx="11099800" cy="3746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835400" y="7086600"/>
            <a:ext cx="8686800" cy="1524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162300" y="4000500"/>
            <a:ext cx="115697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533900" y="3416300"/>
            <a:ext cx="495300" cy="330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258800" y="3416300"/>
            <a:ext cx="495300" cy="3302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95400" y="800100"/>
            <a:ext cx="1270000" cy="106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774700" y="800100"/>
            <a:ext cx="1270000" cy="1066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241300" y="800100"/>
            <a:ext cx="1270000" cy="1066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79400" y="800100"/>
            <a:ext cx="1270000" cy="10668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8331200" y="-863600"/>
            <a:ext cx="35179000" cy="1424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42900" y="2578100"/>
            <a:ext cx="17589500" cy="7124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388600" y="3860800"/>
            <a:ext cx="6464300" cy="47371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35100" y="3860800"/>
            <a:ext cx="6858000" cy="4737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420100" y="5537200"/>
            <a:ext cx="1778000" cy="1384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676400" y="546100"/>
            <a:ext cx="1689100" cy="1803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806700" y="508000"/>
            <a:ext cx="3200400" cy="19050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30300" y="2171700"/>
            <a:ext cx="4064000" cy="787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63600" y="2273300"/>
            <a:ext cx="4457700" cy="800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134100" y="990600"/>
            <a:ext cx="16891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258800" y="3416300"/>
            <a:ext cx="495300" cy="3302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95400" y="800100"/>
            <a:ext cx="1270000" cy="106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774700" y="800100"/>
            <a:ext cx="1270000" cy="106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241300" y="800100"/>
            <a:ext cx="1270000" cy="1066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79400" y="800100"/>
            <a:ext cx="1270000" cy="1066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8331200" y="-863600"/>
            <a:ext cx="35179000" cy="14249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42900" y="2578100"/>
            <a:ext cx="17589500" cy="7124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54100" y="3873500"/>
            <a:ext cx="7924800" cy="45212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652000" y="3873500"/>
            <a:ext cx="7581900" cy="4572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76400" y="546100"/>
            <a:ext cx="1689100" cy="1803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806700" y="508000"/>
            <a:ext cx="3200400" cy="1905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134100" y="990600"/>
            <a:ext cx="1689100" cy="9652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30300" y="2171700"/>
            <a:ext cx="4064000" cy="787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74700" y="2273300"/>
            <a:ext cx="45593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3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295400" y="800100"/>
            <a:ext cx="1270000" cy="106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774700" y="800100"/>
            <a:ext cx="1270000" cy="106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241300" y="800100"/>
            <a:ext cx="1270000" cy="106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79400" y="800100"/>
            <a:ext cx="1270000" cy="1066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90600" y="3898900"/>
            <a:ext cx="10401300" cy="4851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319000" y="4445000"/>
            <a:ext cx="393700" cy="393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546100"/>
            <a:ext cx="1714500" cy="1816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806700" y="609600"/>
            <a:ext cx="3695700" cy="1752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242800" y="5080000"/>
            <a:ext cx="5461000" cy="3175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565400" y="7023100"/>
            <a:ext cx="825500" cy="1333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-50800" y="2667000"/>
            <a:ext cx="10299700" cy="1206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EB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295400" y="800100"/>
            <a:ext cx="1270000" cy="106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774700" y="800100"/>
            <a:ext cx="1270000" cy="106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241300" y="800100"/>
            <a:ext cx="1270000" cy="106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79400" y="800100"/>
            <a:ext cx="1270000" cy="1066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293600" y="4572000"/>
            <a:ext cx="381000" cy="3810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16000" y="3987800"/>
            <a:ext cx="10261600" cy="4749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546100"/>
            <a:ext cx="1714500" cy="1816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806700" y="609600"/>
            <a:ext cx="3695700" cy="1752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217400" y="5029200"/>
            <a:ext cx="4559300" cy="3175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36600" y="2692400"/>
            <a:ext cx="14554200" cy="1206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3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295400" y="800100"/>
            <a:ext cx="1270000" cy="106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774700" y="800100"/>
            <a:ext cx="1270000" cy="106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241300" y="800100"/>
            <a:ext cx="1270000" cy="106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79400" y="800100"/>
            <a:ext cx="1270000" cy="1066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899900" y="4356100"/>
            <a:ext cx="393700" cy="393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79500" y="4051300"/>
            <a:ext cx="8013700" cy="4102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546100"/>
            <a:ext cx="1714500" cy="1816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806700" y="609600"/>
            <a:ext cx="3695700" cy="1752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836400" y="4927600"/>
            <a:ext cx="5562600" cy="2819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55600" y="2692400"/>
            <a:ext cx="10134600" cy="1206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057900" y="5791200"/>
            <a:ext cx="52197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EB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295400" y="800100"/>
            <a:ext cx="1270000" cy="106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774700" y="800100"/>
            <a:ext cx="1270000" cy="106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241300" y="800100"/>
            <a:ext cx="1270000" cy="106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79400" y="800100"/>
            <a:ext cx="1270000" cy="1066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47800" y="8890000"/>
            <a:ext cx="381000" cy="3810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57300" y="3962400"/>
            <a:ext cx="7429500" cy="45466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98000" y="7162800"/>
            <a:ext cx="7442200" cy="13462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410700" y="3962400"/>
            <a:ext cx="7391400" cy="3022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3700" y="546100"/>
            <a:ext cx="1714500" cy="1816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806700" y="609600"/>
            <a:ext cx="3695700" cy="1752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866900" y="8801100"/>
            <a:ext cx="6743700" cy="685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36600" y="2692400"/>
            <a:ext cx="12966700" cy="12065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77400" y="8890000"/>
            <a:ext cx="381000" cy="381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109200" y="8801100"/>
            <a:ext cx="65659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03200" y="914400"/>
            <a:ext cx="11061700" cy="10972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870200" y="3568700"/>
            <a:ext cx="5524500" cy="5486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124200" y="4724400"/>
            <a:ext cx="5067300" cy="762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149600" y="6235700"/>
            <a:ext cx="5105400" cy="1028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844800" y="3111500"/>
            <a:ext cx="5600700" cy="128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708400" y="3175000"/>
            <a:ext cx="3594100" cy="1333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226300" y="914400"/>
            <a:ext cx="11023600" cy="10972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880600" y="3568700"/>
            <a:ext cx="5511800" cy="5486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363200" y="4724400"/>
            <a:ext cx="4686300" cy="1549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842500" y="3111500"/>
            <a:ext cx="5588000" cy="12827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-1295400" y="800100"/>
            <a:ext cx="1270000" cy="1066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-774700" y="800100"/>
            <a:ext cx="1270000" cy="1066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-241300" y="800100"/>
            <a:ext cx="1270000" cy="1066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279400" y="800100"/>
            <a:ext cx="1270000" cy="1066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557000" y="3225800"/>
            <a:ext cx="2336800" cy="1333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663700" y="546100"/>
            <a:ext cx="1714500" cy="1816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806700" y="622300"/>
            <a:ext cx="5461000" cy="17399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3149600" y="5486400"/>
            <a:ext cx="5105400" cy="762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3149600" y="7239000"/>
            <a:ext cx="5105400" cy="762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3162300" y="8026400"/>
            <a:ext cx="5092700" cy="762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0363200" y="6311900"/>
            <a:ext cx="4686300" cy="1282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0363200" y="7632700"/>
            <a:ext cx="46482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9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8900" y="9829800"/>
            <a:ext cx="18478500" cy="76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" y="1625600"/>
            <a:ext cx="5130800" cy="2794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3517900"/>
            <a:ext cx="2641600" cy="10160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766949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505700" y="2921000"/>
            <a:ext cx="977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089900" y="2336800"/>
            <a:ext cx="3136900" cy="1003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502400" y="1803400"/>
            <a:ext cx="1638300" cy="2044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766949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903200" y="2921000"/>
            <a:ext cx="9779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899900" y="1803400"/>
            <a:ext cx="1739900" cy="2044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766949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505700" y="4800600"/>
            <a:ext cx="977900" cy="25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502400" y="3683000"/>
            <a:ext cx="1739900" cy="20447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766949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903200" y="4800600"/>
            <a:ext cx="977900" cy="25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899900" y="3683000"/>
            <a:ext cx="1765300" cy="20447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76694900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505700" y="6680200"/>
            <a:ext cx="977900" cy="25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502400" y="5575300"/>
            <a:ext cx="1752600" cy="20447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76694900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903200" y="6680200"/>
            <a:ext cx="977900" cy="254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1155700" y="-152400"/>
            <a:ext cx="1968500" cy="16637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1968500" y="-152400"/>
            <a:ext cx="1968500" cy="1663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2794000" y="-152400"/>
            <a:ext cx="1968500" cy="16637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3606800" y="-152400"/>
            <a:ext cx="1968500" cy="16637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899900" y="5575300"/>
            <a:ext cx="1752600" cy="20447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128000" y="4216400"/>
            <a:ext cx="2870200" cy="14732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3538200" y="2311400"/>
            <a:ext cx="1866900" cy="10033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3563600" y="4267200"/>
            <a:ext cx="2743200" cy="14732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3550900" y="6083300"/>
            <a:ext cx="2209800" cy="10033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8115300" y="6096000"/>
            <a:ext cx="1943100" cy="1003300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276694900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505700" y="8343900"/>
            <a:ext cx="977900" cy="254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6502400" y="7277100"/>
            <a:ext cx="1752600" cy="20574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8115300" y="7759700"/>
            <a:ext cx="33020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356600" y="-876300"/>
            <a:ext cx="35229800" cy="14262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42900" y="2578100"/>
            <a:ext cx="17614900" cy="713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76400" y="558800"/>
            <a:ext cx="1689100" cy="1790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781300" y="622300"/>
            <a:ext cx="5194300" cy="17399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967482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628900" y="5092700"/>
            <a:ext cx="130810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967482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628900" y="7086600"/>
            <a:ext cx="13081000" cy="25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-1295400" y="800100"/>
            <a:ext cx="1270000" cy="1066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-774700" y="800100"/>
            <a:ext cx="1270000" cy="1066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-241300" y="800100"/>
            <a:ext cx="1270000" cy="1066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279400" y="800100"/>
            <a:ext cx="1270000" cy="1066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102100" y="3454400"/>
            <a:ext cx="8204200" cy="1447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641600" y="3759200"/>
            <a:ext cx="1219200" cy="622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362200" y="3594100"/>
            <a:ext cx="1663700" cy="1041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089400" y="5461000"/>
            <a:ext cx="7315200" cy="1447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114800" y="7467600"/>
            <a:ext cx="10515600" cy="1447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641600" y="5791200"/>
            <a:ext cx="1219200" cy="622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2362200" y="5638800"/>
            <a:ext cx="1727200" cy="1041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641600" y="7797800"/>
            <a:ext cx="1219200" cy="622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2362200" y="7645400"/>
            <a:ext cx="1727200" cy="10414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708900" y="1028700"/>
            <a:ext cx="94615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356600" y="-876300"/>
            <a:ext cx="35229800" cy="14262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42900" y="2578100"/>
            <a:ext cx="17614900" cy="713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76400" y="558800"/>
            <a:ext cx="1689100" cy="1790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1295400" y="800100"/>
            <a:ext cx="1270000" cy="1066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-774700" y="800100"/>
            <a:ext cx="1270000" cy="1066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-241300" y="800100"/>
            <a:ext cx="1270000" cy="1066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79400" y="800100"/>
            <a:ext cx="1270000" cy="10668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171450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441700" y="3556000"/>
            <a:ext cx="977900" cy="1270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171450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14400" y="3556000"/>
            <a:ext cx="977900" cy="127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09700" y="4127500"/>
            <a:ext cx="2501900" cy="4508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937000" y="4127500"/>
            <a:ext cx="2501900" cy="4508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477000" y="4127500"/>
            <a:ext cx="2501900" cy="4508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017000" y="4127500"/>
            <a:ext cx="2501900" cy="4508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544300" y="4127500"/>
            <a:ext cx="2501900" cy="4508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084300" y="4127500"/>
            <a:ext cx="2501900" cy="4508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781300" y="571500"/>
            <a:ext cx="3136900" cy="17653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892300" y="3365500"/>
            <a:ext cx="1562100" cy="5207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108200" y="3314700"/>
            <a:ext cx="1295400" cy="12065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1714500000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981700" y="3556000"/>
            <a:ext cx="977900" cy="1270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419600" y="3365500"/>
            <a:ext cx="1562100" cy="5207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724400" y="3314700"/>
            <a:ext cx="1130300" cy="12065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1714500000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509000" y="3543300"/>
            <a:ext cx="977900" cy="127000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946900" y="3340100"/>
            <a:ext cx="1562100" cy="5207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921500" y="3302000"/>
            <a:ext cx="1803400" cy="1206500"/>
          </a:xfrm>
          <a:prstGeom prst="rect">
            <a:avLst/>
          </a:prstGeom>
        </p:spPr>
      </p:pic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8" id="38"/>
          <p:cNvGrpSpPr/>
          <p:nvPr/>
        </p:nvGrpSpPr>
        <p:grpSpPr>
          <a:xfrm>
            <a:off x="2147483647" y="2147483647"/>
            <a:ext cx="2147483647" cy="1714500000"/>
          </a:xfrm>
        </p:grpSpPr>
      </p:grpSp>
      <p:pic>
        <p:nvPicPr>
          <p:cNvPr name="Picture 39" id="3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049000" y="3556000"/>
            <a:ext cx="977900" cy="127000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1" id="4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486900" y="3365500"/>
            <a:ext cx="1562100" cy="5207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791700" y="3314700"/>
            <a:ext cx="1130300" cy="1206500"/>
          </a:xfrm>
          <a:prstGeom prst="rect">
            <a:avLst/>
          </a:prstGeom>
        </p:spPr>
      </p:pic>
      <p:grpSp>
        <p:nvGrpSpPr>
          <p:cNvPr name="Group 43" id="4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4" id="44"/>
          <p:cNvGrpSpPr/>
          <p:nvPr/>
        </p:nvGrpSpPr>
        <p:grpSpPr>
          <a:xfrm>
            <a:off x="2147483647" y="2147483647"/>
            <a:ext cx="2147483647" cy="1714500000"/>
          </a:xfrm>
        </p:grpSpPr>
      </p:grpSp>
      <p:pic>
        <p:nvPicPr>
          <p:cNvPr name="Picture 45" id="4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614400" y="3556000"/>
            <a:ext cx="977900" cy="127000"/>
          </a:xfrm>
          <a:prstGeom prst="rect">
            <a:avLst/>
          </a:prstGeom>
        </p:spPr>
      </p:pic>
      <p:grpSp>
        <p:nvGrpSpPr>
          <p:cNvPr name="Group 46" id="4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7" id="4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052300" y="3365500"/>
            <a:ext cx="1562100" cy="5207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2357100" y="3314700"/>
            <a:ext cx="1130300" cy="1206500"/>
          </a:xfrm>
          <a:prstGeom prst="rect">
            <a:avLst/>
          </a:prstGeom>
        </p:spPr>
      </p:pic>
      <p:grpSp>
        <p:nvGrpSpPr>
          <p:cNvPr name="Group 49" id="4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50" id="50"/>
          <p:cNvGrpSpPr/>
          <p:nvPr/>
        </p:nvGrpSpPr>
        <p:grpSpPr>
          <a:xfrm>
            <a:off x="2147483647" y="2147483647"/>
            <a:ext cx="2147483647" cy="1714500000"/>
          </a:xfrm>
        </p:grpSpPr>
      </p:grpSp>
      <p:pic>
        <p:nvPicPr>
          <p:cNvPr name="Picture 51" id="5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141700" y="3568700"/>
            <a:ext cx="977900" cy="127000"/>
          </a:xfrm>
          <a:prstGeom prst="rect">
            <a:avLst/>
          </a:prstGeom>
        </p:spPr>
      </p:pic>
      <p:grpSp>
        <p:nvGrpSpPr>
          <p:cNvPr name="Group 52" id="5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3" id="5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579600" y="3378200"/>
            <a:ext cx="1562100" cy="520700"/>
          </a:xfrm>
          <a:prstGeom prst="rect">
            <a:avLst/>
          </a:prstGeom>
        </p:spPr>
      </p:pic>
      <p:pic>
        <p:nvPicPr>
          <p:cNvPr name="Picture 54" id="5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4884400" y="3327400"/>
            <a:ext cx="1130300" cy="1206500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219200" y="4762500"/>
            <a:ext cx="2908300" cy="3022600"/>
          </a:xfrm>
          <a:prstGeom prst="rect">
            <a:avLst/>
          </a:prstGeom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5816600" y="1028700"/>
            <a:ext cx="3302000" cy="965200"/>
          </a:xfrm>
          <a:prstGeom prst="rect">
            <a:avLst/>
          </a:prstGeom>
        </p:spPr>
      </p:pic>
      <p:pic>
        <p:nvPicPr>
          <p:cNvPr name="Picture 57" id="5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3848100" y="4648200"/>
            <a:ext cx="2870200" cy="3251200"/>
          </a:xfrm>
          <a:prstGeom prst="rect">
            <a:avLst/>
          </a:prstGeom>
        </p:spPr>
      </p:pic>
      <p:pic>
        <p:nvPicPr>
          <p:cNvPr name="Picture 58" id="58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6210300" y="5041900"/>
            <a:ext cx="2997200" cy="2387600"/>
          </a:xfrm>
          <a:prstGeom prst="rect">
            <a:avLst/>
          </a:prstGeom>
        </p:spPr>
      </p:pic>
      <p:pic>
        <p:nvPicPr>
          <p:cNvPr name="Picture 59" id="59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8686800" y="5232400"/>
            <a:ext cx="3048000" cy="2082800"/>
          </a:xfrm>
          <a:prstGeom prst="rect">
            <a:avLst/>
          </a:prstGeom>
        </p:spPr>
      </p:pic>
      <p:pic>
        <p:nvPicPr>
          <p:cNvPr name="Picture 60" id="60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1290300" y="4813300"/>
            <a:ext cx="2997200" cy="3251200"/>
          </a:xfrm>
          <a:prstGeom prst="rect">
            <a:avLst/>
          </a:prstGeom>
        </p:spPr>
      </p:pic>
      <p:pic>
        <p:nvPicPr>
          <p:cNvPr name="Picture 61" id="61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3792200" y="5245100"/>
            <a:ext cx="29718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76400" y="546100"/>
            <a:ext cx="1689100" cy="1803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95400" y="800100"/>
            <a:ext cx="1270000" cy="106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774700" y="800100"/>
            <a:ext cx="1270000" cy="106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241300" y="800100"/>
            <a:ext cx="1270000" cy="1066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79400" y="800100"/>
            <a:ext cx="1270000" cy="1066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30400" y="2044700"/>
            <a:ext cx="14439900" cy="7988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806700" y="673100"/>
            <a:ext cx="4826000" cy="1752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467600" y="1028700"/>
            <a:ext cx="33274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76400" y="546100"/>
            <a:ext cx="1689100" cy="1803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95400" y="800100"/>
            <a:ext cx="1270000" cy="106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774700" y="800100"/>
            <a:ext cx="1270000" cy="106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241300" y="800100"/>
            <a:ext cx="1270000" cy="1066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79400" y="800100"/>
            <a:ext cx="1270000" cy="1066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8356600" y="-876300"/>
            <a:ext cx="35229800" cy="14262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42900" y="2578100"/>
            <a:ext cx="17614900" cy="7137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819400" y="711200"/>
            <a:ext cx="4584700" cy="2552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806700" y="2705100"/>
            <a:ext cx="12674600" cy="6883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670800" y="990600"/>
            <a:ext cx="15875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76400" y="546100"/>
            <a:ext cx="1689100" cy="1803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95400" y="800100"/>
            <a:ext cx="1270000" cy="106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774700" y="800100"/>
            <a:ext cx="1270000" cy="106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241300" y="800100"/>
            <a:ext cx="1270000" cy="1066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79400" y="800100"/>
            <a:ext cx="1270000" cy="1066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8356600" y="-876300"/>
            <a:ext cx="35229800" cy="14262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42900" y="2578100"/>
            <a:ext cx="17614900" cy="7137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47900" y="2933700"/>
            <a:ext cx="13804900" cy="6400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819400" y="711200"/>
            <a:ext cx="4584700" cy="255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658100" y="990600"/>
            <a:ext cx="15494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76400" y="546100"/>
            <a:ext cx="1689100" cy="1803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95400" y="800100"/>
            <a:ext cx="1270000" cy="106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774700" y="800100"/>
            <a:ext cx="1270000" cy="106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241300" y="800100"/>
            <a:ext cx="1270000" cy="1066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79400" y="800100"/>
            <a:ext cx="1270000" cy="1066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298700" y="2108200"/>
            <a:ext cx="13703300" cy="7708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806700" y="609600"/>
            <a:ext cx="3200400" cy="1739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880100" y="901700"/>
            <a:ext cx="1841500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295400" y="800100"/>
            <a:ext cx="1270000" cy="106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774700" y="800100"/>
            <a:ext cx="1270000" cy="106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241300" y="800100"/>
            <a:ext cx="1270000" cy="106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79400" y="800100"/>
            <a:ext cx="1270000" cy="1066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8331200" y="-863600"/>
            <a:ext cx="35179000" cy="14249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42900" y="2578100"/>
            <a:ext cx="17589500" cy="7124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4635500" y="3416300"/>
            <a:ext cx="495300" cy="330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96900" y="3352800"/>
            <a:ext cx="495300" cy="3302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632200" y="3225800"/>
            <a:ext cx="5435600" cy="30607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245600" y="3225800"/>
            <a:ext cx="5422900" cy="30480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683000" y="6426200"/>
            <a:ext cx="5384800" cy="30353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245600" y="6426200"/>
            <a:ext cx="5321300" cy="2997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76400" y="546100"/>
            <a:ext cx="1689100" cy="1803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806700" y="508000"/>
            <a:ext cx="3200400" cy="1905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134100" y="990600"/>
            <a:ext cx="1689100" cy="9652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30300" y="2171700"/>
            <a:ext cx="4064000" cy="7874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01700" y="2273300"/>
            <a:ext cx="4432300" cy="800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