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8F5C8-2406-4ED5-8C73-CBAE880A9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DFCB46-D406-408D-8536-D4402CDFA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69CD1-72DA-4295-A7DB-E6B90DD2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9E72-EF30-46BC-8053-D8C368005CDC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87365-6C18-4452-B9FE-3D2E5758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C1A8A-4EE9-45BA-B624-C0242D6A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BD3B-8A28-4BFE-BA41-5E54E032A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0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1B0A9-A318-478E-9899-45852A39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2A7449-FD7C-46BF-AE3F-195A41FF4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676AC-D4B9-432D-8BFF-F4D49E71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9E72-EF30-46BC-8053-D8C368005CDC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25744-7AF4-4121-840E-C4C6A2DB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27D7D-E5FF-4707-B55F-A7EFA64A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BD3B-8A28-4BFE-BA41-5E54E032A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97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70B14E-EE9F-4842-8A76-4F221C2A5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B9F0E-F38B-4A03-948C-DFDE6B6FA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7C2C3-7996-4080-93CC-E4AE2B79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9E72-EF30-46BC-8053-D8C368005CDC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B945B-BC9E-4D17-8BDF-5F0976DD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0A14F-4265-47FC-B9D1-6281C4AB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BD3B-8A28-4BFE-BA41-5E54E032A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42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99CDA-A8B0-41FE-9288-9F2F4DED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4281F-B123-42D3-9476-5AD324C8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8408D-6C74-4FD8-ACE8-ADDD7C49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9E72-EF30-46BC-8053-D8C368005CDC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6F19B-271A-4FA9-B25E-1F58D2C6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24951-3F2C-4B5D-92C4-75C75B2C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BD3B-8A28-4BFE-BA41-5E54E032A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2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76A0C-DD8B-46D4-9BBB-BF462646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87E2A3-B93C-47DD-934A-E9D2FEB6B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D0C0C-E62D-48FA-8DA2-E501F5B5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9E72-EF30-46BC-8053-D8C368005CDC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C9C1DE-20E5-4F3E-A07E-3EE93527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6AF10-9A0B-46D7-8B6E-6596276B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BD3B-8A28-4BFE-BA41-5E54E032A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36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B892B-0307-4851-B07D-2392245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F1A0C-8A55-4CFE-8924-297A97098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2BE6C0-8C3C-4071-94B6-AF0646A54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727A5-901A-4212-8E05-5363EFA3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9E72-EF30-46BC-8053-D8C368005CDC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685E8C-C5DC-4BEB-8D36-D8E13D92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9C02A-6CF4-4016-9AED-AF132BA7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BD3B-8A28-4BFE-BA41-5E54E032A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5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C2EB7-6103-4785-89D1-434486BD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64051-2AE2-474B-AF93-76CA4E37D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A73EE5-8A2E-434A-BF62-1033D9048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364B51-A9C6-4DF5-8168-B4CDA7D70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E49087-4787-427F-B3D9-456F0B005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793085-0AF6-4F61-9082-2D08CF93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9E72-EF30-46BC-8053-D8C368005CDC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BFFB23-C149-46A5-AD6A-DFAC7135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F85A3-B2E8-49F1-8F90-BD5E5267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BD3B-8A28-4BFE-BA41-5E54E032A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5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225E8-24AB-4052-8BB6-57B50D6D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8BD49A-7790-424E-AECE-9CB79F62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9E72-EF30-46BC-8053-D8C368005CDC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769216-683E-419F-82D2-DD54B84E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B6E7F5-C3B2-4F47-8A10-334B8D6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BD3B-8A28-4BFE-BA41-5E54E032A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1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B9FA7A-61F2-4026-92FA-91F149A1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9E72-EF30-46BC-8053-D8C368005CDC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0119D9-F22C-47F7-9E07-600DD1C6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C7597E-34FB-4CE1-A245-01A16CFA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BD3B-8A28-4BFE-BA41-5E54E032A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2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4C095-63C7-4937-A992-C3775BC9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EE2CC-C54D-49BF-A8C6-43F109287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5EF644-E853-409C-8B84-10C5E8D5C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0DFB5-512B-4268-9983-6DF3C469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9E72-EF30-46BC-8053-D8C368005CDC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FF7F58-3FC0-48FD-99CE-C7FB60B8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38B3F-DFA5-4B29-83DE-0B242CCE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BD3B-8A28-4BFE-BA41-5E54E032A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8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1B53C-741A-4BE9-AFC6-F34EA61C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F18676-6700-404D-A786-6CC40614A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141966-4E30-4417-B50C-10C761A6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6EA351-AF63-48B7-9C17-F25A6961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9E72-EF30-46BC-8053-D8C368005CDC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7F2E5-0CBD-4FE9-8E19-A2708913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371A5A-84E8-4ACD-9316-8FC23B35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BD3B-8A28-4BFE-BA41-5E54E032A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8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E379D3-9FA1-48EF-B7F9-D1F55694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50C76-3DE5-4C48-A4CD-21435D3FF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512A3-2EF7-434B-9C71-651D79047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9E72-EF30-46BC-8053-D8C368005CDC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2EC28-47E7-4ADE-A96A-67425AC41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DB909-8DDB-4ABD-906D-1985380A6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1BD3B-8A28-4BFE-BA41-5E54E032A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86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D5BC7-9E76-403E-80CE-CDDA6AA93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UI</a:t>
            </a:r>
            <a:r>
              <a:rPr lang="ko-KR" altLang="en-US" dirty="0"/>
              <a:t>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E15DAB-48F9-4259-AC61-D7B13151E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4505"/>
            <a:ext cx="9144000" cy="1655762"/>
          </a:xfrm>
        </p:spPr>
        <p:txBody>
          <a:bodyPr/>
          <a:lstStyle/>
          <a:p>
            <a:r>
              <a:rPr lang="en-US" altLang="ko-KR" dirty="0"/>
              <a:t>2103</a:t>
            </a:r>
            <a:r>
              <a:rPr lang="ko-KR" altLang="en-US" dirty="0"/>
              <a:t>박소영</a:t>
            </a:r>
          </a:p>
        </p:txBody>
      </p:sp>
    </p:spTree>
    <p:extLst>
      <p:ext uri="{BB962C8B-B14F-4D97-AF65-F5344CB8AC3E}">
        <p14:creationId xmlns:p14="http://schemas.microsoft.com/office/powerpoint/2010/main" val="391513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BC06F1-CCD1-4566-ADAA-EC0858E8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43" y="287381"/>
            <a:ext cx="9684313" cy="4665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DEF805-CCD9-46C9-AECE-BFB474EBB784}"/>
              </a:ext>
            </a:extLst>
          </p:cNvPr>
          <p:cNvSpPr txBox="1"/>
          <p:nvPr/>
        </p:nvSpPr>
        <p:spPr>
          <a:xfrm>
            <a:off x="4732867" y="572346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336593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148AA4-F891-440F-9DC7-92815391B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934" y="265180"/>
            <a:ext cx="5672667" cy="27180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FB59F0-42F8-480C-B874-CCB42613A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480" y="1567361"/>
            <a:ext cx="1327589" cy="39146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C484B2F-BBAA-4E8E-91EE-264A81FC30A1}"/>
              </a:ext>
            </a:extLst>
          </p:cNvPr>
          <p:cNvSpPr/>
          <p:nvPr/>
        </p:nvSpPr>
        <p:spPr>
          <a:xfrm>
            <a:off x="3547534" y="1389047"/>
            <a:ext cx="1021080" cy="647356"/>
          </a:xfrm>
          <a:prstGeom prst="rightArrow">
            <a:avLst/>
          </a:prstGeom>
          <a:solidFill>
            <a:srgbClr val="C9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ADCBD-C789-4ABF-926A-573E81EEC4C9}"/>
              </a:ext>
            </a:extLst>
          </p:cNvPr>
          <p:cNvSpPr txBox="1"/>
          <p:nvPr/>
        </p:nvSpPr>
        <p:spPr>
          <a:xfrm>
            <a:off x="1710268" y="1204380"/>
            <a:ext cx="67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3FF54-9D7F-4AFF-9F9E-FEAD4C078833}"/>
              </a:ext>
            </a:extLst>
          </p:cNvPr>
          <p:cNvSpPr txBox="1"/>
          <p:nvPr/>
        </p:nvSpPr>
        <p:spPr>
          <a:xfrm>
            <a:off x="7593528" y="2489685"/>
            <a:ext cx="118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창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A6FD6DD-CF17-400A-B75D-46AEBA021FC5}"/>
              </a:ext>
            </a:extLst>
          </p:cNvPr>
          <p:cNvSpPr/>
          <p:nvPr/>
        </p:nvSpPr>
        <p:spPr>
          <a:xfrm rot="5400000">
            <a:off x="5058834" y="3529901"/>
            <a:ext cx="1021080" cy="647356"/>
          </a:xfrm>
          <a:prstGeom prst="rightArrow">
            <a:avLst/>
          </a:prstGeom>
          <a:solidFill>
            <a:srgbClr val="C9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49779EE-478C-408C-9DAE-A155F93EAA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280"/>
          <a:stretch/>
        </p:blipFill>
        <p:spPr>
          <a:xfrm>
            <a:off x="1094213" y="4723950"/>
            <a:ext cx="9084733" cy="12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AAC7154-F294-45F3-84C2-577F0AA9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067" y="320642"/>
            <a:ext cx="2317865" cy="673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859997-F442-4955-AAA6-97245A29F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99" y="2249653"/>
            <a:ext cx="11802948" cy="3905613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9C5DF3A-AC52-465D-920A-B36E20F5C8EA}"/>
              </a:ext>
            </a:extLst>
          </p:cNvPr>
          <p:cNvSpPr/>
          <p:nvPr/>
        </p:nvSpPr>
        <p:spPr>
          <a:xfrm rot="5400000">
            <a:off x="5585459" y="1298368"/>
            <a:ext cx="1021080" cy="647356"/>
          </a:xfrm>
          <a:prstGeom prst="rightArrow">
            <a:avLst/>
          </a:prstGeom>
          <a:solidFill>
            <a:srgbClr val="C9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EC3BD-9281-47B0-9B81-689680641623}"/>
              </a:ext>
            </a:extLst>
          </p:cNvPr>
          <p:cNvSpPr txBox="1"/>
          <p:nvPr/>
        </p:nvSpPr>
        <p:spPr>
          <a:xfrm>
            <a:off x="7254932" y="625107"/>
            <a:ext cx="143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회원목록</a:t>
            </a:r>
          </a:p>
        </p:txBody>
      </p:sp>
    </p:spTree>
    <p:extLst>
      <p:ext uri="{BB962C8B-B14F-4D97-AF65-F5344CB8AC3E}">
        <p14:creationId xmlns:p14="http://schemas.microsoft.com/office/powerpoint/2010/main" val="264938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B5EE3D8-EABD-40E0-A6E3-523B21267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66" y="205623"/>
            <a:ext cx="9110134" cy="119541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B4A554C-A803-4063-9CAA-12E6D9C7B9B9}"/>
              </a:ext>
            </a:extLst>
          </p:cNvPr>
          <p:cNvCxnSpPr/>
          <p:nvPr/>
        </p:nvCxnSpPr>
        <p:spPr>
          <a:xfrm>
            <a:off x="6341533" y="1202267"/>
            <a:ext cx="0" cy="108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499D69F-BD92-41E1-B7A3-5E465148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66" y="2583268"/>
            <a:ext cx="11167533" cy="30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3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99D69F-BD92-41E1-B7A3-5E4651482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89"/>
          <a:stretch/>
        </p:blipFill>
        <p:spPr>
          <a:xfrm>
            <a:off x="448734" y="245534"/>
            <a:ext cx="11167533" cy="1659466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B4A554C-A803-4063-9CAA-12E6D9C7B9B9}"/>
              </a:ext>
            </a:extLst>
          </p:cNvPr>
          <p:cNvCxnSpPr>
            <a:cxnSpLocks/>
          </p:cNvCxnSpPr>
          <p:nvPr/>
        </p:nvCxnSpPr>
        <p:spPr>
          <a:xfrm flipH="1">
            <a:off x="3386667" y="745067"/>
            <a:ext cx="2624666" cy="183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93FB766-E4DC-4382-B841-9CF1DA7D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4" y="2692562"/>
            <a:ext cx="5875867" cy="1812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3B3CB3-B869-4450-A585-C696A96AD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399" y="5372100"/>
            <a:ext cx="9186333" cy="740833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0E2E56A-FB2F-4FF6-980A-27445AC78C9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386667" y="4267200"/>
            <a:ext cx="4025899" cy="110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66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E58903-47A5-40B2-985E-EFBB6AF21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00" y="173400"/>
            <a:ext cx="2317865" cy="78176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9C5DF3A-AC52-465D-920A-B36E20F5C8EA}"/>
              </a:ext>
            </a:extLst>
          </p:cNvPr>
          <p:cNvSpPr/>
          <p:nvPr/>
        </p:nvSpPr>
        <p:spPr>
          <a:xfrm>
            <a:off x="2647525" y="240604"/>
            <a:ext cx="1021080" cy="647356"/>
          </a:xfrm>
          <a:prstGeom prst="rightArrow">
            <a:avLst/>
          </a:prstGeom>
          <a:solidFill>
            <a:srgbClr val="C9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31BD04-92FC-4143-AECC-01B828A4B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194" y="173400"/>
            <a:ext cx="1985674" cy="14340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955F8F-CA71-4268-B2AB-5AA813AB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099" y="3313255"/>
            <a:ext cx="8787927" cy="2878962"/>
          </a:xfrm>
          <a:prstGeom prst="rect">
            <a:avLst/>
          </a:prstGeom>
        </p:spPr>
      </p:pic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194FF47-CEE3-489B-BC4F-4A0CBDFA9A98}"/>
              </a:ext>
            </a:extLst>
          </p:cNvPr>
          <p:cNvSpPr/>
          <p:nvPr/>
        </p:nvSpPr>
        <p:spPr>
          <a:xfrm>
            <a:off x="5472583" y="5376333"/>
            <a:ext cx="877417" cy="321733"/>
          </a:xfrm>
          <a:prstGeom prst="donut">
            <a:avLst>
              <a:gd name="adj" fmla="val 36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C5EC38C-7731-40CF-AFB4-0A6D9F553A5F}"/>
              </a:ext>
            </a:extLst>
          </p:cNvPr>
          <p:cNvSpPr/>
          <p:nvPr/>
        </p:nvSpPr>
        <p:spPr>
          <a:xfrm rot="5400000">
            <a:off x="4372491" y="2136698"/>
            <a:ext cx="1021080" cy="647356"/>
          </a:xfrm>
          <a:prstGeom prst="rightArrow">
            <a:avLst/>
          </a:prstGeom>
          <a:solidFill>
            <a:srgbClr val="C9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FAE9AD-59F4-4B43-BB38-506828C1E7E4}"/>
              </a:ext>
            </a:extLst>
          </p:cNvPr>
          <p:cNvSpPr txBox="1"/>
          <p:nvPr/>
        </p:nvSpPr>
        <p:spPr>
          <a:xfrm>
            <a:off x="229600" y="955165"/>
            <a:ext cx="140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DD12136-7419-49F2-A402-BDA9EA3F6713}"/>
              </a:ext>
            </a:extLst>
          </p:cNvPr>
          <p:cNvCxnSpPr>
            <a:cxnSpLocks/>
          </p:cNvCxnSpPr>
          <p:nvPr/>
        </p:nvCxnSpPr>
        <p:spPr>
          <a:xfrm flipH="1">
            <a:off x="6096000" y="2743200"/>
            <a:ext cx="2226733" cy="263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BF711C3-2F18-43B3-81FE-68B5424358D0}"/>
              </a:ext>
            </a:extLst>
          </p:cNvPr>
          <p:cNvSpPr txBox="1"/>
          <p:nvPr/>
        </p:nvSpPr>
        <p:spPr>
          <a:xfrm>
            <a:off x="7622169" y="2421467"/>
            <a:ext cx="171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저장됨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72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E88293-BC3E-4757-AD4B-48405DBD7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066" y="164090"/>
            <a:ext cx="2317865" cy="7861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9C5DF3A-AC52-465D-920A-B36E20F5C8EA}"/>
              </a:ext>
            </a:extLst>
          </p:cNvPr>
          <p:cNvSpPr/>
          <p:nvPr/>
        </p:nvSpPr>
        <p:spPr>
          <a:xfrm rot="5400000">
            <a:off x="5585458" y="1293072"/>
            <a:ext cx="1021080" cy="647356"/>
          </a:xfrm>
          <a:prstGeom prst="rightArrow">
            <a:avLst/>
          </a:prstGeom>
          <a:solidFill>
            <a:srgbClr val="C9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3A2435-C114-4AFA-A0C5-8CBA3C3AF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453" y="2283234"/>
            <a:ext cx="8923093" cy="42988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BB25FE-095C-4129-A3F5-DC5752E7549C}"/>
              </a:ext>
            </a:extLst>
          </p:cNvPr>
          <p:cNvSpPr txBox="1"/>
          <p:nvPr/>
        </p:nvSpPr>
        <p:spPr>
          <a:xfrm>
            <a:off x="7254931" y="580934"/>
            <a:ext cx="155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46517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로그인 UI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로그인 UI 구현</dc:title>
  <dc:creator>DGSW</dc:creator>
  <cp:lastModifiedBy>DGSW</cp:lastModifiedBy>
  <cp:revision>3</cp:revision>
  <dcterms:created xsi:type="dcterms:W3CDTF">2022-05-22T06:06:25Z</dcterms:created>
  <dcterms:modified xsi:type="dcterms:W3CDTF">2022-05-22T12:42:11Z</dcterms:modified>
</cp:coreProperties>
</file>