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FE9"/>
    <a:srgbClr val="DDDDD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05D63-91E9-4C67-A06A-45883147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D31E0-7DCF-42EA-BA1B-D212CA2D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AEE1A-B35F-4F2D-B52D-DF4C3C52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AC3AD-0FAF-4E03-AD8B-8FE08133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D593F-803E-4D02-9C4E-5A5DA94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ED82-ACB1-4224-8BBA-3F799F3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A300A-C8B7-4257-9395-CA311AC4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F5F42-3350-4354-BA18-FF3E2F3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1E085-BE1A-4C20-A935-AFA64AE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35BD-FDD4-41B5-9504-6B64A4A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C589B-AC94-45E5-89F9-E41A558A2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FB785-71AF-4FDA-97DE-1454407C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674DC-2488-4BDF-A726-88B512B0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813CF-1BFA-4068-BEEC-D193DD9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5D85-4625-4C06-B9E0-6933983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48B8-9BD0-42CA-BE8E-12221831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5F611-91DC-4924-B006-0AB6FBBB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D875A-FD82-4EA4-8AE3-B15E2F6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899F-C1E3-4E7A-B998-4210DA7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12B75-4129-4881-9542-D28F8329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E928-ACF7-4651-81F5-08B3245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8173E-24BD-47E4-A775-52EE517B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19110-3E45-453B-8265-099028D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CAC8E-400D-46E2-980A-16EEE743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83F29-1055-4BA9-8EFB-E1FBE9C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B1EA-4264-4872-85FF-4C7C9F8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DD5E-BE20-403B-85D6-478777FC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9715F-D61C-40D0-B5B6-689A725B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4B124-43F9-474E-A321-AF8A67AC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41E6A-6083-4877-AA48-BC6FBA5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B5A65-1270-4E50-A44C-16E9A03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99654-E40D-4596-B067-F6499B5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E401D-8EE4-4FCF-9B94-7A2DF3A5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CF01A-E86E-47D0-8328-46DB2D6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D90DD6-BBAE-42F3-A238-685FD82D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D485D-A2FA-47FF-8319-37B1B197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0B6B7-482B-4E45-9CFE-DEA13923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2A3FE-B35A-44B9-A086-765BA387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DC489-3AEC-4B86-8AF8-7415D3B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FB29-96E6-46B2-B6DF-C796A64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05443-81DF-4EA9-918C-695EF9D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BEAF82-F944-4F85-BC8F-981796BB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1A8E4-7BFE-4506-99ED-9AE56CC7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E9C5E-9F93-459A-8BC6-A6F6BE5B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220A9A-9C8F-430C-A5A0-D8B044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2F879-EBE2-4B32-9A2A-4F13AF3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D91B-8270-4D0E-B615-7867C1C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4D65-CB93-4A29-A777-5BED7B87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E3E81-33F0-40D3-8A84-791AD9B5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30E78-C1C7-416E-B1E2-BE979C25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B4A42-42C8-40E7-B854-F3F26C2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B55DC-5F72-47A4-8BF0-E580F14F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8D69-F315-41B3-971E-5664A40F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169094-C4FF-454E-80A3-8D55A6AB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8C50F-DF50-4F51-B978-D5580A09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19BF2-50B8-465E-81C9-987F9D9B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A9DF1-87D0-4943-AC2D-1257E1C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7C66C-2570-49EF-8346-C2AA969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4D288-FD01-42D2-8903-B71DEDA4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F03B9-D233-46A1-97A1-73761429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B085-4358-40AA-84DE-E7701F6AF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5E38-0DB2-4F22-86A1-107CC4C9BC1A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98DB3-C770-43AD-B680-C65C0AE70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9966-0649-4587-9BB3-EDA99C6D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8A41-0055-4BAD-B0F8-7E7E3D97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6" y="1481667"/>
            <a:ext cx="5342467" cy="1012296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D4ED4-58F4-435A-8FE2-03A99CD8F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7133" y="5989638"/>
            <a:ext cx="2455333" cy="41962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2103</a:t>
            </a:r>
            <a:r>
              <a:rPr lang="ko-KR" altLang="en-US" dirty="0"/>
              <a:t> 박소영</a:t>
            </a:r>
          </a:p>
        </p:txBody>
      </p:sp>
    </p:spTree>
    <p:extLst>
      <p:ext uri="{BB962C8B-B14F-4D97-AF65-F5344CB8AC3E}">
        <p14:creationId xmlns:p14="http://schemas.microsoft.com/office/powerpoint/2010/main" val="11629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2755C7-95AE-4F24-885F-88D7261C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6" y="1235373"/>
            <a:ext cx="5187918" cy="29764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 삭제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40607" y="3973941"/>
            <a:ext cx="710619" cy="629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DF0FBC-8A26-43CC-8FD8-9484EBA7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57" y="4211851"/>
            <a:ext cx="4239217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158CE0-0851-4E19-992F-CA6620461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834" y="4211851"/>
            <a:ext cx="6194709" cy="1965447"/>
          </a:xfrm>
          <a:prstGeom prst="rect">
            <a:avLst/>
          </a:prstGeom>
        </p:spPr>
      </p:pic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DA652C4F-0C7F-4DCC-B000-A5AA76965659}"/>
              </a:ext>
            </a:extLst>
          </p:cNvPr>
          <p:cNvSpPr/>
          <p:nvPr/>
        </p:nvSpPr>
        <p:spPr>
          <a:xfrm rot="10800000" flipH="1">
            <a:off x="6096000" y="1595019"/>
            <a:ext cx="4165360" cy="1712891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  <a:scene3d>
            <a:camera prst="orthographicFront">
              <a:rot lat="21299999" lon="212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2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685F-2FDC-4874-B87F-1680503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89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4191"/>
            <a:ext cx="10515600" cy="871009"/>
          </a:xfrm>
        </p:spPr>
        <p:txBody>
          <a:bodyPr/>
          <a:lstStyle/>
          <a:p>
            <a:r>
              <a:rPr lang="ko-KR" altLang="en-US" dirty="0"/>
              <a:t>홈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89B5B-2FA0-471B-9277-5C0297E6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33" y="965200"/>
            <a:ext cx="9795933" cy="55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4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4191"/>
            <a:ext cx="10515600" cy="871009"/>
          </a:xfrm>
        </p:spPr>
        <p:txBody>
          <a:bodyPr/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0D1F6-3AEE-409A-B4A8-0C41CE60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9" r="-240" b="23893"/>
          <a:stretch/>
        </p:blipFill>
        <p:spPr>
          <a:xfrm>
            <a:off x="287864" y="1416327"/>
            <a:ext cx="4207934" cy="4527276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28531" y="1416327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4495798" y="1581427"/>
            <a:ext cx="3312237" cy="17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ACB2D7-455D-4492-9C3E-381DA8FFC3D6}"/>
              </a:ext>
            </a:extLst>
          </p:cNvPr>
          <p:cNvSpPr txBox="1"/>
          <p:nvPr/>
        </p:nvSpPr>
        <p:spPr>
          <a:xfrm rot="1499310">
            <a:off x="5839368" y="2029460"/>
            <a:ext cx="7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1" y="3313343"/>
            <a:ext cx="8594168" cy="14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46" y="3079102"/>
            <a:ext cx="9082717" cy="25308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" y="1082769"/>
            <a:ext cx="8594168" cy="1468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7774" y="192579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65041" y="2090890"/>
            <a:ext cx="2778823" cy="12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ACB2D7-455D-4492-9C3E-381DA8FFC3D6}"/>
              </a:ext>
            </a:extLst>
          </p:cNvPr>
          <p:cNvSpPr txBox="1"/>
          <p:nvPr/>
        </p:nvSpPr>
        <p:spPr>
          <a:xfrm>
            <a:off x="1842060" y="2424591"/>
            <a:ext cx="7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200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00EF2D-4E25-48FB-844D-F6A8383C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98" y="3429000"/>
            <a:ext cx="6111551" cy="32570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 글쓰기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654157" y="326390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1424" y="3429000"/>
            <a:ext cx="1333327" cy="140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ACB2D7-455D-4492-9C3E-381DA8FFC3D6}"/>
              </a:ext>
            </a:extLst>
          </p:cNvPr>
          <p:cNvSpPr txBox="1"/>
          <p:nvPr/>
        </p:nvSpPr>
        <p:spPr>
          <a:xfrm>
            <a:off x="4426639" y="3814546"/>
            <a:ext cx="7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5844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 글쓰기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654157" y="326390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1424" y="3429000"/>
            <a:ext cx="1538542" cy="103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3898D1A-6E52-4F85-9779-E86BCD66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6" y="3429000"/>
            <a:ext cx="6096000" cy="3261196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468348" y="642077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126217" y="3279432"/>
            <a:ext cx="710619" cy="629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D8FE86-2E94-476A-9303-1EB6DCF7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8807966" y="5912689"/>
            <a:ext cx="760128" cy="673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22CDE0-8F07-4C2A-A9F7-56DF5184F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0" y="5205719"/>
            <a:ext cx="8907628" cy="3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게시글 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50294" y="1597619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4985" y="1741984"/>
            <a:ext cx="710619" cy="629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15" y="2683294"/>
            <a:ext cx="6661956" cy="3829474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491848" y="3995069"/>
            <a:ext cx="1267008" cy="905069"/>
          </a:xfrm>
          <a:prstGeom prst="bentUp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6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024692"/>
            <a:ext cx="6661956" cy="3829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862" y="4652970"/>
            <a:ext cx="710619" cy="629335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324496" y="4618102"/>
            <a:ext cx="718748" cy="1190874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55" y="3219391"/>
            <a:ext cx="6554166" cy="32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281882"/>
            <a:ext cx="5296639" cy="2642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dirty="0"/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2283664"/>
            <a:ext cx="710619" cy="629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AFADF-01F7-45A1-B77F-432A56D49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65" y="1277217"/>
            <a:ext cx="5260222" cy="264223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E68B3E-0E31-47F1-9A63-16A33A4FE36A}"/>
              </a:ext>
            </a:extLst>
          </p:cNvPr>
          <p:cNvSpPr/>
          <p:nvPr/>
        </p:nvSpPr>
        <p:spPr>
          <a:xfrm>
            <a:off x="5665168" y="2202024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61919" y="3714358"/>
            <a:ext cx="710619" cy="629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E19EC3-73B5-453B-912A-A123F0CA6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19" y="3429000"/>
            <a:ext cx="5627781" cy="32257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9E6C42-8E54-4EDE-A720-1F0546B078BE}"/>
              </a:ext>
            </a:extLst>
          </p:cNvPr>
          <p:cNvSpPr/>
          <p:nvPr/>
        </p:nvSpPr>
        <p:spPr>
          <a:xfrm rot="8952890">
            <a:off x="6616694" y="4195829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5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25</Words>
  <Application>Microsoft Office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게시판 UI 구현</vt:lpstr>
      <vt:lpstr>홈 화면</vt:lpstr>
      <vt:lpstr>더보기</vt:lpstr>
      <vt:lpstr>게시판</vt:lpstr>
      <vt:lpstr>게시판 글쓰기</vt:lpstr>
      <vt:lpstr>게시판 글쓰기</vt:lpstr>
      <vt:lpstr>게시글 </vt:lpstr>
      <vt:lpstr>게시판 수정 </vt:lpstr>
      <vt:lpstr>게시판 수정 </vt:lpstr>
      <vt:lpstr>게시판 삭제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UI 구현</dc:title>
  <dc:creator>DGSW</dc:creator>
  <cp:lastModifiedBy>DGSW</cp:lastModifiedBy>
  <cp:revision>7</cp:revision>
  <dcterms:created xsi:type="dcterms:W3CDTF">2022-06-19T04:57:54Z</dcterms:created>
  <dcterms:modified xsi:type="dcterms:W3CDTF">2022-06-19T09:20:13Z</dcterms:modified>
</cp:coreProperties>
</file>