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4D206E"/>
    <a:srgbClr val="2D1341"/>
    <a:srgbClr val="CBBFE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05D63-91E9-4C67-A06A-458831476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AD31E0-7DCF-42EA-BA1B-D212CA2D7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AEE1A-B35F-4F2D-B52D-DF4C3C52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AC3AD-0FAF-4E03-AD8B-8FE08133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D593F-803E-4D02-9C4E-5A5DA946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7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2ED82-ACB1-4224-8BBA-3F799F39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CA300A-C8B7-4257-9395-CA311AC44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F5F42-3350-4354-BA18-FF3E2F34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1E085-BE1A-4C20-A935-AFA64AE6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835BD-FDD4-41B5-9504-6B64A4AD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02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2C589B-AC94-45E5-89F9-E41A558A2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9FB785-71AF-4FDA-97DE-1454407C6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674DC-2488-4BDF-A726-88B512B0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813CF-1BFA-4068-BEEC-D193DD90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35D85-4625-4C06-B9E0-69339837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48B8-9BD0-42CA-BE8E-12221831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5F611-91DC-4924-B006-0AB6FBBB7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D875A-FD82-4EA4-8AE3-B15E2F6B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A899F-C1E3-4E7A-B998-4210DA79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12B75-4129-4881-9542-D28F8329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94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CE928-ACF7-4651-81F5-08B3245F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8173E-24BD-47E4-A775-52EE517B4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19110-3E45-453B-8265-099028DB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CAC8E-400D-46E2-980A-16EEE743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83F29-1055-4BA9-8EFB-E1FBE9C6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70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6B1EA-4264-4872-85FF-4C7C9F8E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CDD5E-BE20-403B-85D6-478777FC5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E9715F-D61C-40D0-B5B6-689A725BD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4B124-43F9-474E-A321-AF8A67AC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41E6A-6083-4877-AA48-BC6FBA5F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CB5A65-1270-4E50-A44C-16E9A03E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87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99654-E40D-4596-B067-F6499B5A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E401D-8EE4-4FCF-9B94-7A2DF3A56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BCF01A-E86E-47D0-8328-46DB2D638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D90DD6-BBAE-42F3-A238-685FD82DB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1D485D-A2FA-47FF-8319-37B1B1971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00B6B7-482B-4E45-9CFE-DEA13923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D2A3FE-B35A-44B9-A086-765BA387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CDC489-3AEC-4B86-8AF8-7415D3B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61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9FB29-96E6-46B2-B6DF-C796A642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705443-81DF-4EA9-918C-695EF9D7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BEAF82-F944-4F85-BC8F-981796BB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21A8E4-7BFE-4506-99ED-9AE56CC7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8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9E9C5E-9F93-459A-8BC6-A6F6BE5B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220A9A-9C8F-430C-A5A0-D8B04459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72F879-EBE2-4B32-9A2A-4F13AF3C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3D91B-8270-4D0E-B615-7867C1CF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C4D65-CB93-4A29-A777-5BED7B876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1E3E81-33F0-40D3-8A84-791AD9B57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330E78-C1C7-416E-B1E2-BE979C25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2B4A42-42C8-40E7-B854-F3F26C27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9B55DC-5F72-47A4-8BF0-E580F14F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8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78D69-F315-41B3-971E-5664A40F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169094-C4FF-454E-80A3-8D55A6ABC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88C50F-DF50-4F51-B978-D5580A098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19BF2-50B8-465E-81C9-987F9D9B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5E38-0DB2-4F22-86A1-107CC4C9BC1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A9DF1-87D0-4943-AC2D-1257E1C4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57C66C-2570-49EF-8346-C2AA9696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7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D4D288-FD01-42D2-8903-B71DEDA4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F03B9-D233-46A1-97A1-737614291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BB085-4358-40AA-84DE-E7701F6AF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15E38-0DB2-4F22-86A1-107CC4C9BC1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98DB3-C770-43AD-B680-C65C0AE70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E9966-0649-4587-9BB3-EDA99C6D5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3F582-6FBA-4636-8DB1-FD1F97F08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8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28A41-0055-4BAD-B0F8-7E7E3D978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4766" y="1481667"/>
            <a:ext cx="5342467" cy="1012296"/>
          </a:xfrm>
        </p:spPr>
        <p:txBody>
          <a:bodyPr/>
          <a:lstStyle/>
          <a:p>
            <a:r>
              <a:rPr lang="ko-KR" altLang="en-US" dirty="0">
                <a:solidFill>
                  <a:srgbClr val="4D206E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게시판 </a:t>
            </a:r>
            <a:r>
              <a:rPr lang="en-US" altLang="ko-KR" dirty="0">
                <a:solidFill>
                  <a:srgbClr val="4D206E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UI </a:t>
            </a:r>
            <a:r>
              <a:rPr lang="ko-KR" altLang="en-US" dirty="0">
                <a:solidFill>
                  <a:srgbClr val="4D206E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2D4ED4-58F4-435A-8FE2-03A99CD8F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7133" y="5989638"/>
            <a:ext cx="2455333" cy="419629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2103</a:t>
            </a:r>
            <a:r>
              <a:rPr lang="ko-KR" altLang="en-US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박소영</a:t>
            </a:r>
          </a:p>
        </p:txBody>
      </p:sp>
    </p:spTree>
    <p:extLst>
      <p:ext uri="{BB962C8B-B14F-4D97-AF65-F5344CB8AC3E}">
        <p14:creationId xmlns:p14="http://schemas.microsoft.com/office/powerpoint/2010/main" val="116299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2685F-2FDC-4874-B87F-1680503F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825" y="2766218"/>
            <a:ext cx="4518350" cy="1325563"/>
          </a:xfrm>
        </p:spPr>
        <p:txBody>
          <a:bodyPr>
            <a:normAutofit fontScale="90000"/>
          </a:bodyPr>
          <a:lstStyle/>
          <a:p>
            <a:r>
              <a:rPr lang="en-US" altLang="ko-KR" sz="60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sym typeface="Wingdings" panose="05000000000000000000" pitchFamily="2" charset="2"/>
              </a:rPr>
              <a:t></a:t>
            </a:r>
            <a:r>
              <a:rPr lang="ko-KR" altLang="en-US" sz="60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감사합니다</a:t>
            </a:r>
            <a:r>
              <a:rPr lang="en-US" altLang="ko-KR" sz="60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sym typeface="Wingdings" panose="05000000000000000000" pitchFamily="2" charset="2"/>
              </a:rPr>
              <a:t></a:t>
            </a:r>
            <a:endParaRPr lang="ko-KR" altLang="en-US" sz="6000" dirty="0">
              <a:solidFill>
                <a:srgbClr val="7030A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9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AA90-96DB-4628-A2EF-87A25CF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94191"/>
            <a:ext cx="10515600" cy="871009"/>
          </a:xfrm>
        </p:spPr>
        <p:txBody>
          <a:bodyPr/>
          <a:lstStyle/>
          <a:p>
            <a:r>
              <a:rPr lang="ko-KR" altLang="en-US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홈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189B5B-2FA0-471B-9277-5C0297E68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33" y="965200"/>
            <a:ext cx="9795933" cy="55102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6C29F-9E57-44FC-8BAA-FD7A0800C16C}"/>
              </a:ext>
            </a:extLst>
          </p:cNvPr>
          <p:cNvSpPr txBox="1"/>
          <p:nvPr/>
        </p:nvSpPr>
        <p:spPr>
          <a:xfrm>
            <a:off x="1354665" y="5892800"/>
            <a:ext cx="722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홈 화면에서 게시판 사용법을 볼 수 있다</a:t>
            </a:r>
            <a:r>
              <a:rPr lang="en-US" altLang="ko-KR" sz="28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800" dirty="0">
              <a:solidFill>
                <a:srgbClr val="7030A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54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AA90-96DB-4628-A2EF-87A25CF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64" y="215905"/>
            <a:ext cx="10515600" cy="871009"/>
          </a:xfrm>
        </p:spPr>
        <p:txBody>
          <a:bodyPr/>
          <a:lstStyle/>
          <a:p>
            <a:r>
              <a:rPr lang="ko-KR" altLang="en-US" sz="5400" dirty="0" err="1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더보기</a:t>
            </a:r>
            <a:endParaRPr lang="ko-KR" altLang="en-US" dirty="0">
              <a:solidFill>
                <a:srgbClr val="7030A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10D1F6-3AEE-409A-B4A8-0C41CE602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39" r="-240" b="23893"/>
          <a:stretch/>
        </p:blipFill>
        <p:spPr>
          <a:xfrm>
            <a:off x="287864" y="1416327"/>
            <a:ext cx="4207934" cy="4527276"/>
          </a:xfrm>
          <a:prstGeom prst="rect">
            <a:avLst/>
          </a:prstGeom>
        </p:spPr>
      </p:pic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6DF6C3D8-9503-4EAA-8251-16C9985D618F}"/>
              </a:ext>
            </a:extLst>
          </p:cNvPr>
          <p:cNvSpPr/>
          <p:nvPr/>
        </p:nvSpPr>
        <p:spPr>
          <a:xfrm>
            <a:off x="3928531" y="1416327"/>
            <a:ext cx="567267" cy="330200"/>
          </a:xfrm>
          <a:prstGeom prst="donut">
            <a:avLst>
              <a:gd name="adj" fmla="val 4545"/>
            </a:avLst>
          </a:prstGeom>
          <a:solidFill>
            <a:srgbClr val="CBBFE9"/>
          </a:solidFill>
          <a:ln>
            <a:solidFill>
              <a:srgbClr val="CBBF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91AD17-B54D-4AD4-A972-869A97D418E7}"/>
              </a:ext>
            </a:extLst>
          </p:cNvPr>
          <p:cNvCxnSpPr>
            <a:cxnSpLocks/>
            <a:stCxn id="6" idx="6"/>
            <a:endCxn id="10" idx="0"/>
          </p:cNvCxnSpPr>
          <p:nvPr/>
        </p:nvCxnSpPr>
        <p:spPr>
          <a:xfrm>
            <a:off x="4495798" y="1581427"/>
            <a:ext cx="3312237" cy="173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25704EB-0C8F-4520-B64D-3A2FACD30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951" y="3313343"/>
            <a:ext cx="8594168" cy="14684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3BDFD5-2084-46AC-8106-938364FF1C9A}"/>
              </a:ext>
            </a:extLst>
          </p:cNvPr>
          <p:cNvSpPr txBox="1"/>
          <p:nvPr/>
        </p:nvSpPr>
        <p:spPr>
          <a:xfrm>
            <a:off x="287863" y="6210064"/>
            <a:ext cx="1033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더보기를 클릭할 경우</a:t>
            </a:r>
            <a:r>
              <a:rPr lang="en-US" altLang="ko-KR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검색과 게시판</a:t>
            </a:r>
            <a:r>
              <a:rPr lang="en-US" altLang="ko-KR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더 공부를 할 수 있는 사이트 등이 나타난다</a:t>
            </a:r>
            <a:r>
              <a:rPr lang="en-US" altLang="ko-KR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solidFill>
                <a:srgbClr val="7030A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5964F9-D0E1-4411-ACFD-0D632FFBF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198" y1="19569" x2="23570" y2="26614"/>
                        <a14:foregroundMark x1="33795" y1="13112" x2="33102" y2="22701"/>
                        <a14:foregroundMark x1="48007" y1="19961" x2="41421" y2="26419"/>
                        <a14:foregroundMark x1="18891" y1="37573" x2="18891" y2="37573"/>
                        <a14:foregroundMark x1="22704" y1="48924" x2="22704" y2="48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573221" y="1486401"/>
            <a:ext cx="710619" cy="62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0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BF08696-98CD-445C-851E-64BD8810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46" y="3079102"/>
            <a:ext cx="9082717" cy="25308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5704EB-0C8F-4520-B64D-3A2FACD30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31" y="1082769"/>
            <a:ext cx="8594168" cy="14684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E2AA90-96DB-4628-A2EF-87A25CF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8" y="153683"/>
            <a:ext cx="10515600" cy="871009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게시판</a:t>
            </a:r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6DF6C3D8-9503-4EAA-8251-16C9985D618F}"/>
              </a:ext>
            </a:extLst>
          </p:cNvPr>
          <p:cNvSpPr/>
          <p:nvPr/>
        </p:nvSpPr>
        <p:spPr>
          <a:xfrm>
            <a:off x="397774" y="1925790"/>
            <a:ext cx="567267" cy="330200"/>
          </a:xfrm>
          <a:prstGeom prst="donut">
            <a:avLst>
              <a:gd name="adj" fmla="val 4545"/>
            </a:avLst>
          </a:prstGeom>
          <a:solidFill>
            <a:srgbClr val="CBBFE9"/>
          </a:solidFill>
          <a:ln>
            <a:solidFill>
              <a:srgbClr val="CBBF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91AD17-B54D-4AD4-A972-869A97D418E7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965041" y="2090890"/>
            <a:ext cx="2778823" cy="121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A4B96D-1D16-4325-A96A-4E51978C9D7D}"/>
              </a:ext>
            </a:extLst>
          </p:cNvPr>
          <p:cNvSpPr txBox="1"/>
          <p:nvPr/>
        </p:nvSpPr>
        <p:spPr>
          <a:xfrm>
            <a:off x="287864" y="6210064"/>
            <a:ext cx="916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더보기에서 </a:t>
            </a:r>
            <a:r>
              <a:rPr lang="en-US" altLang="ko-KR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board</a:t>
            </a:r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를 클릭하면 게시판으로 이동한다</a:t>
            </a:r>
            <a:r>
              <a:rPr lang="en-US" altLang="ko-KR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solidFill>
                <a:srgbClr val="7030A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D2507E-FC1E-49FF-B8BB-98A173977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198" y1="19569" x2="23570" y2="26614"/>
                        <a14:foregroundMark x1="33795" y1="13112" x2="33102" y2="22701"/>
                        <a14:foregroundMark x1="48007" y1="19961" x2="41421" y2="26419"/>
                        <a14:foregroundMark x1="18891" y1="37573" x2="18891" y2="37573"/>
                        <a14:foregroundMark x1="22704" y1="48924" x2="22704" y2="48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4967" y="2057726"/>
            <a:ext cx="710619" cy="62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7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BF08696-98CD-445C-851E-64BD8810F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96" t="12561" r="15785"/>
          <a:stretch/>
        </p:blipFill>
        <p:spPr>
          <a:xfrm>
            <a:off x="397774" y="1053517"/>
            <a:ext cx="7268547" cy="25959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E2AA90-96DB-4628-A2EF-87A25CF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8" y="153683"/>
            <a:ext cx="10515600" cy="871009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게시판 글쓰기</a:t>
            </a:r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6DF6C3D8-9503-4EAA-8251-16C9985D618F}"/>
              </a:ext>
            </a:extLst>
          </p:cNvPr>
          <p:cNvSpPr/>
          <p:nvPr/>
        </p:nvSpPr>
        <p:spPr>
          <a:xfrm>
            <a:off x="3654157" y="3263900"/>
            <a:ext cx="567267" cy="330200"/>
          </a:xfrm>
          <a:prstGeom prst="donut">
            <a:avLst>
              <a:gd name="adj" fmla="val 4545"/>
            </a:avLst>
          </a:prstGeom>
          <a:solidFill>
            <a:srgbClr val="CBBFE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91AD17-B54D-4AD4-A972-869A97D418E7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221424" y="3429000"/>
            <a:ext cx="1538542" cy="103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3898D1A-6E52-4F85-9779-E86BCD665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966" y="3429000"/>
            <a:ext cx="6096000" cy="3261196"/>
          </a:xfrm>
          <a:prstGeom prst="rect">
            <a:avLst/>
          </a:prstGeom>
        </p:spPr>
      </p:pic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B8E77D89-1E79-4199-9D23-9095F994731A}"/>
              </a:ext>
            </a:extLst>
          </p:cNvPr>
          <p:cNvSpPr/>
          <p:nvPr/>
        </p:nvSpPr>
        <p:spPr>
          <a:xfrm>
            <a:off x="8468348" y="6420770"/>
            <a:ext cx="567267" cy="330200"/>
          </a:xfrm>
          <a:prstGeom prst="donut">
            <a:avLst>
              <a:gd name="adj" fmla="val 4545"/>
            </a:avLst>
          </a:prstGeom>
          <a:solidFill>
            <a:srgbClr val="CBBFE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04D7F4-20ED-4B88-A91C-D6239481E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198" y1="19569" x2="23570" y2="26614"/>
                        <a14:foregroundMark x1="33795" y1="13112" x2="33102" y2="22701"/>
                        <a14:foregroundMark x1="48007" y1="19961" x2="41421" y2="26419"/>
                        <a14:foregroundMark x1="18891" y1="37573" x2="18891" y2="37573"/>
                        <a14:foregroundMark x1="22704" y1="48924" x2="22704" y2="48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126217" y="3279432"/>
            <a:ext cx="710619" cy="6293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2D8FE86-2E94-476A-9303-1EB6DCF7F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198" y1="19569" x2="23570" y2="26614"/>
                        <a14:foregroundMark x1="33795" y1="13112" x2="33102" y2="22701"/>
                        <a14:foregroundMark x1="48007" y1="19961" x2="41421" y2="26419"/>
                        <a14:foregroundMark x1="18891" y1="37573" x2="18891" y2="37573"/>
                        <a14:foregroundMark x1="22704" y1="48924" x2="22704" y2="48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8807966" y="5912689"/>
            <a:ext cx="760128" cy="6731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622CDE0-8F07-4C2A-A9F7-56DF5184F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10" y="5205719"/>
            <a:ext cx="8907628" cy="3019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87E2C4-E99E-45D8-B751-1A89342888B1}"/>
              </a:ext>
            </a:extLst>
          </p:cNvPr>
          <p:cNvSpPr txBox="1"/>
          <p:nvPr/>
        </p:nvSpPr>
        <p:spPr>
          <a:xfrm>
            <a:off x="3742798" y="578559"/>
            <a:ext cx="916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게시판에서 글쓰기 버튼을 누르게 되면 직접 글을 작성할 수 있게 된다</a:t>
            </a:r>
            <a:r>
              <a:rPr lang="en-US" altLang="ko-KR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solidFill>
                <a:srgbClr val="7030A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04432-A5BA-4750-B9F1-BA0590B3DA68}"/>
              </a:ext>
            </a:extLst>
          </p:cNvPr>
          <p:cNvSpPr txBox="1"/>
          <p:nvPr/>
        </p:nvSpPr>
        <p:spPr>
          <a:xfrm>
            <a:off x="27096" y="4777919"/>
            <a:ext cx="916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글을 다 작성하고 저장버튼을 누르면 내용이 저장되면서 메시지가 함께 뜬다</a:t>
            </a:r>
            <a:r>
              <a:rPr lang="en-US" altLang="ko-KR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solidFill>
                <a:srgbClr val="7030A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863C64-BA69-456F-BE60-74904F86B7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2502" y="5484947"/>
            <a:ext cx="4267796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BF08696-98CD-445C-851E-64BD8810F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96" t="12561" r="15785"/>
          <a:stretch/>
        </p:blipFill>
        <p:spPr>
          <a:xfrm>
            <a:off x="397774" y="1053517"/>
            <a:ext cx="7268547" cy="25959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E2AA90-96DB-4628-A2EF-87A25CF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8" y="153683"/>
            <a:ext cx="10515600" cy="871009"/>
          </a:xfrm>
        </p:spPr>
        <p:txBody>
          <a:bodyPr/>
          <a:lstStyle/>
          <a:p>
            <a:r>
              <a:rPr lang="ko-KR" altLang="en-US" sz="48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게시글</a:t>
            </a:r>
            <a:r>
              <a:rPr lang="ko-KR" altLang="en-US" dirty="0"/>
              <a:t> </a:t>
            </a: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B8E77D89-1E79-4199-9D23-9095F994731A}"/>
              </a:ext>
            </a:extLst>
          </p:cNvPr>
          <p:cNvSpPr/>
          <p:nvPr/>
        </p:nvSpPr>
        <p:spPr>
          <a:xfrm>
            <a:off x="850294" y="1597619"/>
            <a:ext cx="567267" cy="330200"/>
          </a:xfrm>
          <a:prstGeom prst="donut">
            <a:avLst>
              <a:gd name="adj" fmla="val 4545"/>
            </a:avLst>
          </a:prstGeom>
          <a:solidFill>
            <a:srgbClr val="CBBFE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04D7F4-20ED-4B88-A91C-D6239481E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198" y1="19569" x2="23570" y2="26614"/>
                        <a14:foregroundMark x1="33795" y1="13112" x2="33102" y2="22701"/>
                        <a14:foregroundMark x1="48007" y1="19961" x2="41421" y2="26419"/>
                        <a14:foregroundMark x1="18891" y1="37573" x2="18891" y2="37573"/>
                        <a14:foregroundMark x1="22704" y1="48924" x2="22704" y2="48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94985" y="1741984"/>
            <a:ext cx="710619" cy="6293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69FAB2-9F25-42C8-90D2-DAC9C9929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915" y="2683294"/>
            <a:ext cx="6661956" cy="3829474"/>
          </a:xfrm>
          <a:prstGeom prst="rect">
            <a:avLst/>
          </a:prstGeom>
        </p:spPr>
      </p:pic>
      <p:sp>
        <p:nvSpPr>
          <p:cNvPr id="5" name="화살표: 위로 굽음 4">
            <a:extLst>
              <a:ext uri="{FF2B5EF4-FFF2-40B4-BE49-F238E27FC236}">
                <a16:creationId xmlns:a16="http://schemas.microsoft.com/office/drawing/2014/main" id="{C909342B-C85E-4989-912F-E69D54C26CCA}"/>
              </a:ext>
            </a:extLst>
          </p:cNvPr>
          <p:cNvSpPr/>
          <p:nvPr/>
        </p:nvSpPr>
        <p:spPr>
          <a:xfrm rot="5400000">
            <a:off x="3491848" y="3995069"/>
            <a:ext cx="1267008" cy="905069"/>
          </a:xfrm>
          <a:prstGeom prst="bentUpArrow">
            <a:avLst/>
          </a:prstGeom>
          <a:solidFill>
            <a:srgbClr val="CBBFE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D3FBA-4FDC-4B2A-B04C-9F1C6844ECD9}"/>
              </a:ext>
            </a:extLst>
          </p:cNvPr>
          <p:cNvSpPr txBox="1"/>
          <p:nvPr/>
        </p:nvSpPr>
        <p:spPr>
          <a:xfrm>
            <a:off x="2074331" y="553021"/>
            <a:ext cx="916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만약 게시글을 보고 싶다면</a:t>
            </a:r>
            <a:r>
              <a:rPr lang="en-US" altLang="ko-KR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제목을 눌러서 게시글 화면을 볼 수 있다</a:t>
            </a:r>
            <a:r>
              <a:rPr lang="en-US" altLang="ko-KR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solidFill>
                <a:srgbClr val="7030A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60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B69FAB2-9F25-42C8-90D2-DAC9C9929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8" y="1024692"/>
            <a:ext cx="6661956" cy="38294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E2AA90-96DB-4628-A2EF-87A25CF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8" y="153683"/>
            <a:ext cx="10515600" cy="871009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게시판 수정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04D7F4-20ED-4B88-A91C-D6239481E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198" y1="19569" x2="23570" y2="26614"/>
                        <a14:foregroundMark x1="33795" y1="13112" x2="33102" y2="22701"/>
                        <a14:foregroundMark x1="48007" y1="19961" x2="41421" y2="26419"/>
                        <a14:foregroundMark x1="18891" y1="37573" x2="18891" y2="37573"/>
                        <a14:foregroundMark x1="22704" y1="48924" x2="22704" y2="48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7862" y="4652970"/>
            <a:ext cx="710619" cy="629335"/>
          </a:xfrm>
          <a:prstGeom prst="rect">
            <a:avLst/>
          </a:prstGeom>
        </p:spPr>
      </p:pic>
      <p:sp>
        <p:nvSpPr>
          <p:cNvPr id="5" name="화살표: 위로 굽음 4">
            <a:extLst>
              <a:ext uri="{FF2B5EF4-FFF2-40B4-BE49-F238E27FC236}">
                <a16:creationId xmlns:a16="http://schemas.microsoft.com/office/drawing/2014/main" id="{C909342B-C85E-4989-912F-E69D54C26CCA}"/>
              </a:ext>
            </a:extLst>
          </p:cNvPr>
          <p:cNvSpPr/>
          <p:nvPr/>
        </p:nvSpPr>
        <p:spPr>
          <a:xfrm rot="5400000">
            <a:off x="3324496" y="4618102"/>
            <a:ext cx="718748" cy="1190874"/>
          </a:xfrm>
          <a:prstGeom prst="bentUpArrow">
            <a:avLst>
              <a:gd name="adj1" fmla="val 25000"/>
              <a:gd name="adj2" fmla="val 33763"/>
              <a:gd name="adj3" fmla="val 25000"/>
            </a:avLst>
          </a:prstGeom>
          <a:solidFill>
            <a:srgbClr val="CBBFE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D043CA-5378-4795-8A4D-80447E27C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855" y="3219391"/>
            <a:ext cx="6554166" cy="326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0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D043CA-5378-4795-8A4D-80447E27C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8" y="1281882"/>
            <a:ext cx="5296639" cy="26422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E2AA90-96DB-4628-A2EF-87A25CF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8" y="301361"/>
            <a:ext cx="10515600" cy="871009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게시판 수정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04D7F4-20ED-4B88-A91C-D6239481E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198" y1="19569" x2="23570" y2="26614"/>
                        <a14:foregroundMark x1="33795" y1="13112" x2="33102" y2="22701"/>
                        <a14:foregroundMark x1="48007" y1="19961" x2="41421" y2="26419"/>
                        <a14:foregroundMark x1="18891" y1="37573" x2="18891" y2="37573"/>
                        <a14:foregroundMark x1="22704" y1="48924" x2="22704" y2="48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2283664"/>
            <a:ext cx="710619" cy="6293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2AFADF-01F7-45A1-B77F-432A56D49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865" y="1277217"/>
            <a:ext cx="5260222" cy="264223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1E68B3E-0E31-47F1-9A63-16A33A4FE36A}"/>
              </a:ext>
            </a:extLst>
          </p:cNvPr>
          <p:cNvSpPr/>
          <p:nvPr/>
        </p:nvSpPr>
        <p:spPr>
          <a:xfrm>
            <a:off x="5665168" y="2202024"/>
            <a:ext cx="861663" cy="629335"/>
          </a:xfrm>
          <a:prstGeom prst="rightArrow">
            <a:avLst/>
          </a:prstGeom>
          <a:solidFill>
            <a:srgbClr val="CBBFE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8F8AF2-4C0B-47CF-9F58-58CA2DA31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198" y1="19569" x2="23570" y2="26614"/>
                        <a14:foregroundMark x1="33795" y1="13112" x2="33102" y2="22701"/>
                        <a14:foregroundMark x1="48007" y1="19961" x2="41421" y2="26419"/>
                        <a14:foregroundMark x1="18891" y1="37573" x2="18891" y2="37573"/>
                        <a14:foregroundMark x1="22704" y1="48924" x2="22704" y2="48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661919" y="3714358"/>
            <a:ext cx="710619" cy="6293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E19EC3-73B5-453B-912A-A123F0CA6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619" y="3429000"/>
            <a:ext cx="5627781" cy="322573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89E6C42-8E54-4EDE-A720-1F0546B078BE}"/>
              </a:ext>
            </a:extLst>
          </p:cNvPr>
          <p:cNvSpPr/>
          <p:nvPr/>
        </p:nvSpPr>
        <p:spPr>
          <a:xfrm rot="8952890">
            <a:off x="6616694" y="4195829"/>
            <a:ext cx="861663" cy="629335"/>
          </a:xfrm>
          <a:prstGeom prst="rightArrow">
            <a:avLst/>
          </a:prstGeom>
          <a:solidFill>
            <a:srgbClr val="CBBFE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739DF-C3B1-437A-84E1-4BF21E1EB33D}"/>
              </a:ext>
            </a:extLst>
          </p:cNvPr>
          <p:cNvSpPr txBox="1"/>
          <p:nvPr/>
        </p:nvSpPr>
        <p:spPr>
          <a:xfrm>
            <a:off x="3231232" y="502291"/>
            <a:ext cx="9160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게시글을 수정하고 싶다면</a:t>
            </a:r>
            <a:r>
              <a:rPr lang="en-US" altLang="ko-KR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글 수정 버튼을 클릭하여 내용을 다시 작성한 후 </a:t>
            </a:r>
            <a:endParaRPr lang="en-US" altLang="ko-KR" sz="2400" dirty="0">
              <a:solidFill>
                <a:srgbClr val="7030A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저장 버튼을 누르면 글이 저장된다</a:t>
            </a:r>
            <a:r>
              <a:rPr lang="en-US" altLang="ko-KR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solidFill>
                <a:srgbClr val="7030A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75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2755C7-95AE-4F24-885F-88D7261C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82" y="1658715"/>
            <a:ext cx="5187918" cy="29764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E2AA90-96DB-4628-A2EF-87A25CF3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23" y="213573"/>
            <a:ext cx="10515600" cy="871009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게시판 삭제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8F8AF2-4C0B-47CF-9F58-58CA2DA31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198" y1="19569" x2="23570" y2="26614"/>
                        <a14:foregroundMark x1="33795" y1="13112" x2="33102" y2="22701"/>
                        <a14:foregroundMark x1="48007" y1="19961" x2="41421" y2="26419"/>
                        <a14:foregroundMark x1="18891" y1="37573" x2="18891" y2="37573"/>
                        <a14:foregroundMark x1="22704" y1="48924" x2="22704" y2="489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423673" y="4397283"/>
            <a:ext cx="710619" cy="6293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DF0FBC-8A26-43CC-8FD8-9484EBA7A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23" y="4635193"/>
            <a:ext cx="4239217" cy="1276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158CE0-0851-4E19-992F-CA6620461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1900" y="4635193"/>
            <a:ext cx="6194709" cy="1965447"/>
          </a:xfrm>
          <a:prstGeom prst="rect">
            <a:avLst/>
          </a:prstGeom>
        </p:spPr>
      </p:pic>
      <p:sp>
        <p:nvSpPr>
          <p:cNvPr id="13" name="화살표: 위로 굽음 12">
            <a:extLst>
              <a:ext uri="{FF2B5EF4-FFF2-40B4-BE49-F238E27FC236}">
                <a16:creationId xmlns:a16="http://schemas.microsoft.com/office/drawing/2014/main" id="{DA652C4F-0C7F-4DCC-B000-A5AA76965659}"/>
              </a:ext>
            </a:extLst>
          </p:cNvPr>
          <p:cNvSpPr/>
          <p:nvPr/>
        </p:nvSpPr>
        <p:spPr>
          <a:xfrm rot="10800000" flipH="1">
            <a:off x="6079066" y="2018361"/>
            <a:ext cx="4165360" cy="1712891"/>
          </a:xfrm>
          <a:prstGeom prst="bentUpArrow">
            <a:avLst>
              <a:gd name="adj1" fmla="val 25000"/>
              <a:gd name="adj2" fmla="val 33763"/>
              <a:gd name="adj3" fmla="val 25000"/>
            </a:avLst>
          </a:prstGeom>
          <a:solidFill>
            <a:srgbClr val="CBBFE9"/>
          </a:solidFill>
          <a:ln>
            <a:solidFill>
              <a:srgbClr val="7030A0"/>
            </a:solidFill>
          </a:ln>
          <a:scene3d>
            <a:camera prst="orthographicFront">
              <a:rot lat="21299999" lon="21299994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B6035-64FE-41A4-981C-C529A3E91406}"/>
              </a:ext>
            </a:extLst>
          </p:cNvPr>
          <p:cNvSpPr txBox="1"/>
          <p:nvPr/>
        </p:nvSpPr>
        <p:spPr>
          <a:xfrm>
            <a:off x="345996" y="891848"/>
            <a:ext cx="11699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게시글을 삭제하고 싶다면</a:t>
            </a:r>
            <a:r>
              <a:rPr lang="en-US" altLang="ko-KR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글 삭제 버튼을 누르게 되면 메시지가 뜨면서 글이 삭제되고 게시판에서도</a:t>
            </a:r>
            <a:endParaRPr lang="en-US" altLang="ko-KR" sz="2400" dirty="0">
              <a:solidFill>
                <a:srgbClr val="7030A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사라지게 된다</a:t>
            </a:r>
            <a:r>
              <a:rPr lang="en-US" altLang="ko-KR" sz="2400" dirty="0">
                <a:solidFill>
                  <a:srgbClr val="7030A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solidFill>
                <a:srgbClr val="7030A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12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124</Words>
  <Application>Microsoft Office PowerPoint</Application>
  <PresentationFormat>와이드스크린</PresentationFormat>
  <Paragraphs>21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휴먼매직체</vt:lpstr>
      <vt:lpstr>Arial</vt:lpstr>
      <vt:lpstr>Wingdings</vt:lpstr>
      <vt:lpstr>Office 테마</vt:lpstr>
      <vt:lpstr>게시판 UI 구현</vt:lpstr>
      <vt:lpstr>홈 화면</vt:lpstr>
      <vt:lpstr>더보기</vt:lpstr>
      <vt:lpstr>게시판</vt:lpstr>
      <vt:lpstr>게시판 글쓰기</vt:lpstr>
      <vt:lpstr>게시글 </vt:lpstr>
      <vt:lpstr>게시판 수정 </vt:lpstr>
      <vt:lpstr>게시판 수정 </vt:lpstr>
      <vt:lpstr>게시판 삭제 </vt:lpstr>
      <vt:lpstr>감사합니다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UI 구현</dc:title>
  <dc:creator>DGSW</dc:creator>
  <cp:lastModifiedBy>DGSW</cp:lastModifiedBy>
  <cp:revision>11</cp:revision>
  <dcterms:created xsi:type="dcterms:W3CDTF">2022-06-19T04:57:54Z</dcterms:created>
  <dcterms:modified xsi:type="dcterms:W3CDTF">2022-06-26T11:32:26Z</dcterms:modified>
</cp:coreProperties>
</file>