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313" r:id="rId2"/>
    <p:sldId id="281" r:id="rId3"/>
    <p:sldId id="282" r:id="rId4"/>
    <p:sldId id="257" r:id="rId5"/>
    <p:sldId id="285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28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6600"/>
    <a:srgbClr val="FA7D00"/>
    <a:srgbClr val="009900"/>
    <a:srgbClr val="003300"/>
    <a:srgbClr val="668A00"/>
    <a:srgbClr val="987206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2023-09-07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AD39-A56B-9F7D-B5C9-AD257366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990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1 (1</a:t>
            </a:r>
            <a:r>
              <a:rPr lang="ko-KR" altLang="en-US" dirty="0"/>
              <a:t>주차 강의자료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                          230908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06F6075-6CAC-0E3A-FDEC-74D2378C862A}"/>
              </a:ext>
            </a:extLst>
          </p:cNvPr>
          <p:cNvSpPr txBox="1">
            <a:spLocks/>
          </p:cNvSpPr>
          <p:nvPr/>
        </p:nvSpPr>
        <p:spPr>
          <a:xfrm>
            <a:off x="609600" y="51747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정대식 교수</a:t>
            </a:r>
          </a:p>
        </p:txBody>
      </p:sp>
    </p:spTree>
    <p:extLst>
      <p:ext uri="{BB962C8B-B14F-4D97-AF65-F5344CB8AC3E}">
        <p14:creationId xmlns:p14="http://schemas.microsoft.com/office/powerpoint/2010/main" val="12719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소스파일의 생성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4248472" cy="248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412776"/>
            <a:ext cx="6336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「 새로운 소스파일을 생성하여 프로젝트에 추가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」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솔루션 탐색기의 소스 파일 위치에서 마우스 오른쪽 버튼을 눌러서 추가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소스파일의 생성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6480720" cy="364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412776"/>
            <a:ext cx="7992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「 확장자가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.c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인 소스파일 생성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」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확장자에 따라서 컴파일의 형식을 결정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확장자를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.c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해야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 기반으로 컴파일 한다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229200"/>
            <a:ext cx="1512168" cy="216024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7624" y="4869160"/>
            <a:ext cx="115212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확장자 명에 </a:t>
            </a:r>
            <a:endParaRPr lang="en-US" altLang="ko-KR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특히 주의</a:t>
            </a:r>
            <a:r>
              <a:rPr lang="en-US" altLang="ko-KR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생성된 소스파일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5904656" cy="376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412776"/>
            <a:ext cx="68407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「 소스파일 생성 완료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」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생성된 소스파일과 프로그램의 입력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39142"/>
            <a:ext cx="5400600" cy="344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411760" y="3789040"/>
            <a:ext cx="23042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#include &lt;stdio.h&gt;</a:t>
            </a:r>
          </a:p>
          <a:p>
            <a:endParaRPr lang="en-US" altLang="ko-KR" sz="1000" b="1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int main(void)</a:t>
            </a:r>
          </a:p>
          <a:p>
            <a:r>
              <a:rPr lang="en-US" altLang="ko-KR" sz="1000" b="1" dirty="0">
                <a:latin typeface="+mn-ea"/>
              </a:rPr>
              <a:t>{</a:t>
            </a:r>
          </a:p>
          <a:p>
            <a:r>
              <a:rPr lang="en-US" altLang="ko-KR" sz="1000" b="1" dirty="0">
                <a:latin typeface="+mn-ea"/>
              </a:rPr>
              <a:t>    printf("Hello world! \n");</a:t>
            </a:r>
          </a:p>
          <a:p>
            <a:r>
              <a:rPr lang="en-US" altLang="ko-KR" sz="1000" b="1" dirty="0">
                <a:latin typeface="+mn-ea"/>
              </a:rPr>
              <a:t>    return 0;</a:t>
            </a:r>
          </a:p>
          <a:p>
            <a:r>
              <a:rPr lang="en-US" altLang="ko-KR" sz="1000" b="1" dirty="0">
                <a:latin typeface="+mn-ea"/>
              </a:rPr>
              <a:t>}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339752" y="3717032"/>
            <a:ext cx="2160240" cy="1286406"/>
          </a:xfrm>
          <a:prstGeom prst="roundRect">
            <a:avLst>
              <a:gd name="adj" fmla="val 3179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8" name="직사각형 7"/>
          <p:cNvSpPr/>
          <p:nvPr/>
        </p:nvSpPr>
        <p:spPr>
          <a:xfrm>
            <a:off x="4427984" y="4643398"/>
            <a:ext cx="5760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입력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1412776"/>
            <a:ext cx="7992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「 소스코드의 입력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」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생성된 소스파일에 소스코드를 입력한다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컴파일 및 실행결과 확인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3816424" cy="228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847882"/>
            <a:ext cx="6192688" cy="125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412776"/>
            <a:ext cx="7992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「 컴파일과 실행결과의 확인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」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생성된 소스파일에 소스코드를 입력한다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227491"/>
            <a:ext cx="37814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732240" y="5639970"/>
            <a:ext cx="122413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결과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596336" y="2795443"/>
            <a:ext cx="93610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01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906888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언어는 프로그래밍 언어이다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24948"/>
            <a:ext cx="3888432" cy="204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86870"/>
            <a:ext cx="4032448" cy="147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499992" y="1628800"/>
            <a:ext cx="4499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프로그래밍 언어란 무엇인가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사람과 컴파일러가 이해할 수 있는 약속된 형태의 언어를 의미한다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언어도 프로그래밍 언어 중 하나이다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컴파일러는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프로그래밍 언어로 작성된 프로그램을 컴퓨터가 이해할 수 있는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기계어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 번역하는 역할을 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기계어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(Machine Language)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란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컴퓨터가 이해할 수 있는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로 구성된 형태의 언어를 뜻함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언어를 공부한다는 것은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문법을 이해하는 것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표현능력을 향상시키는 것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많이 사용할수록 표현에 능숙해진다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다른 이의 표현을 참조할수록 표현이 부드러워진다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역사와 특징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1484784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언어의 역사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1971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년경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UNIX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라는 운영체제의 개발을 위해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Dennis Ritchie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Ken Thompson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함께 설계한 범용적인 고급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(high-level)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근원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: ALGOL 60(1960) ▶ CPL(1963) ▶ BCPL(1969) ▶ B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(1970)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 등장 이전의 유닉스 개발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어셈블리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(assemlby)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언어라는 저급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(low-level)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언어로 만들어졌었다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그런데 어셈블리 언어는 하드웨어에 따라서 그 구성이 달라지기 때문에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별로 유닉스를 각각 개발해야만 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 등장 이후 유닉스 개발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언어의 구성은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 따라 나뉘지 않기 때문에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별로 유닉스를 각각 개발할 필요가 없다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고급언어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저급언어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사람이 이해하기 쉬운 언어는 고급언어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기계어에 가까울 수록 저급언어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언어는 고급언어이면서 메모리에 직접 접근이 가능하기 때문에 저급언어의 특성도 함께 지닌다고 이야기 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언어의 장점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1484784"/>
            <a:ext cx="813690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언어는 절차지향적 특성을 지닌다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따라서 쉽게 익숙해질 수 있다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인간의 사고하는 방식과 유사하다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언어로 작성된 프로그램은 이식성이 좋다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 따라 프로그램을 재작성할 필요가 없다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그러나 근래에는 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언어보다 이식성이 훨씬 뛰어난 언어들이 등장하고 있어서 장점으로 부각시키기에는 한계가 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√ C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언어로 구현된 프로그램은 좋은 성능을 보인다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언어를 이용하면 메모리의 사용량을 줄일 수 있고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속도를 저하시키는 요소들을 최소화 할 수 있다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잘못 구현하면 오히려 성능이 좋지 못한 프로그램이 만들어지기도 한다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언어의 장점은 앞으로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언어를 공부해 나가면서 보다 정확히 이해하게 된다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C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프로그램 완성과정의 전체적인 이해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324556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427984" y="4296578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∙ 첫 번째 단계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 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프로그램의 작성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∙ 두 번째 단계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 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작성한 프로그램의 컴파일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∙ 세 번째 단계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:  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컴파일 된 결과물의 링크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VC++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에서의 솔루션 생성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6624736" cy="428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1340768"/>
            <a:ext cx="518457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「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Visual C++ Express Edition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의 실행 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VC++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에서의 솔루션 생성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403244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「 프로그래밍을 위한 작업공간의 마련 」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9999"/>
                </a:solidFill>
                <a:latin typeface="+mn-ea"/>
              </a:rPr>
              <a:t> 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파일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(F) →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새로 만들기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(N) →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프로젝트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(P) 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772816"/>
            <a:ext cx="3730749" cy="233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36912"/>
            <a:ext cx="531708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419872" y="3356992"/>
            <a:ext cx="5760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0152" y="5085184"/>
            <a:ext cx="2952328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프로젝트의 이름을 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SimpleProject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로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프로젝트의 이름을 입력하면 솔루션의 이름은 자동으로 입력된다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. </a:t>
            </a:r>
            <a:endParaRPr lang="ko-KR" altLang="en-US" sz="1100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VC++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에서의 솔루션 생성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3589"/>
            <a:ext cx="5746973" cy="359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1412776"/>
            <a:ext cx="66967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「 작업공간의 마련을 위한 최종 선택 」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9999"/>
                </a:solidFill>
                <a:latin typeface="+mn-ea"/>
              </a:rPr>
              <a:t> 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응용 프로그램의 종류에서 </a:t>
            </a: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콘솔 응용 프로그램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추가 옵션에서 </a:t>
            </a: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빈 프로젝트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선택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23728" y="3730284"/>
            <a:ext cx="1512168" cy="216024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36980" y="4509120"/>
            <a:ext cx="1512168" cy="216024"/>
          </a:xfrm>
          <a:prstGeom prst="roundRect">
            <a:avLst>
              <a:gd name="adj" fmla="val 9766"/>
            </a:avLst>
          </a:prstGeom>
          <a:solidFill>
            <a:schemeClr val="accent4">
              <a:lumMod val="75000"/>
              <a:alpha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33124" y="3573016"/>
            <a:ext cx="5760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선택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33124" y="4368524"/>
            <a:ext cx="57606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VC++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에서의 솔루션 생성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6175027" cy="394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1412776"/>
            <a:ext cx="6336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「 작업공간의 마련 완료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」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 솔루션 탐색기에서 </a:t>
            </a: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솔루션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과 </a:t>
            </a:r>
            <a:r>
              <a:rPr lang="ko-KR" altLang="en-US" sz="1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프로젝트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가 생성되었음을 확인할 수 있다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1190</TotalTime>
  <Words>662</Words>
  <Application>Microsoft Office PowerPoint</Application>
  <PresentationFormat>화면 슬라이드 쇼(4:3)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휴먼매직체</vt:lpstr>
      <vt:lpstr>휴먼편지체</vt:lpstr>
      <vt:lpstr>Bookman Old Style</vt:lpstr>
      <vt:lpstr>Gill Sans MT</vt:lpstr>
      <vt:lpstr>Wingdings</vt:lpstr>
      <vt:lpstr>Wingdings 3</vt:lpstr>
      <vt:lpstr>원본</vt:lpstr>
      <vt:lpstr>C프로그래밍1 (1주차 강의자료)                                  230908</vt:lpstr>
      <vt:lpstr>C언어는 프로그래밍 언어이다.</vt:lpstr>
      <vt:lpstr>C언어의 역사와 특징</vt:lpstr>
      <vt:lpstr>C언어의 장점</vt:lpstr>
      <vt:lpstr>C 프로그램 완성과정의 전체적인 이해</vt:lpstr>
      <vt:lpstr>VC++에서의 솔루션 생성1</vt:lpstr>
      <vt:lpstr>VC++에서의 솔루션 생성2</vt:lpstr>
      <vt:lpstr>VC++에서의 솔루션 생성3</vt:lpstr>
      <vt:lpstr>VC++에서의 솔루션 생성4</vt:lpstr>
      <vt:lpstr>소스파일의 생성1</vt:lpstr>
      <vt:lpstr>소스파일의 생성2</vt:lpstr>
      <vt:lpstr>생성된 소스파일</vt:lpstr>
      <vt:lpstr>생성된 소스파일과 프로그램의 입력</vt:lpstr>
      <vt:lpstr>컴파일 및 실행결과 확인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정 대식</cp:lastModifiedBy>
  <cp:revision>276</cp:revision>
  <dcterms:created xsi:type="dcterms:W3CDTF">2009-11-30T05:34:12Z</dcterms:created>
  <dcterms:modified xsi:type="dcterms:W3CDTF">2023-09-07T02:27:24Z</dcterms:modified>
</cp:coreProperties>
</file>