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0"/>
  </p:notesMasterIdLst>
  <p:sldIdLst>
    <p:sldId id="313" r:id="rId2"/>
    <p:sldId id="405" r:id="rId3"/>
    <p:sldId id="406" r:id="rId4"/>
    <p:sldId id="281" r:id="rId5"/>
    <p:sldId id="411" r:id="rId6"/>
    <p:sldId id="412" r:id="rId7"/>
    <p:sldId id="355" r:id="rId8"/>
    <p:sldId id="413" r:id="rId9"/>
    <p:sldId id="282" r:id="rId10"/>
    <p:sldId id="421" r:id="rId11"/>
    <p:sldId id="422" r:id="rId12"/>
    <p:sldId id="423" r:id="rId13"/>
    <p:sldId id="420" r:id="rId14"/>
    <p:sldId id="336" r:id="rId15"/>
    <p:sldId id="425" r:id="rId16"/>
    <p:sldId id="426" r:id="rId17"/>
    <p:sldId id="427" r:id="rId18"/>
    <p:sldId id="331" r:id="rId19"/>
    <p:sldId id="428" r:id="rId20"/>
    <p:sldId id="429" r:id="rId21"/>
    <p:sldId id="430" r:id="rId22"/>
    <p:sldId id="431" r:id="rId23"/>
    <p:sldId id="432" r:id="rId24"/>
    <p:sldId id="433" r:id="rId25"/>
    <p:sldId id="434" r:id="rId26"/>
    <p:sldId id="435" r:id="rId27"/>
    <p:sldId id="436" r:id="rId28"/>
    <p:sldId id="437" r:id="rId29"/>
    <p:sldId id="438" r:id="rId30"/>
    <p:sldId id="439" r:id="rId31"/>
    <p:sldId id="440" r:id="rId32"/>
    <p:sldId id="441" r:id="rId33"/>
    <p:sldId id="442" r:id="rId34"/>
    <p:sldId id="443" r:id="rId35"/>
    <p:sldId id="444" r:id="rId36"/>
    <p:sldId id="445" r:id="rId37"/>
    <p:sldId id="446" r:id="rId38"/>
    <p:sldId id="280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CC6600"/>
    <a:srgbClr val="FA7D00"/>
    <a:srgbClr val="009900"/>
    <a:srgbClr val="003300"/>
    <a:srgbClr val="668A00"/>
    <a:srgbClr val="987206"/>
    <a:srgbClr val="00CC99"/>
    <a:srgbClr val="CC99FF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27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6FB2E-A3E5-4494-B57C-3DAD7FCB22C0}" type="datetimeFigureOut">
              <a:rPr lang="ko-KR" altLang="en-US" smtClean="0"/>
              <a:pPr/>
              <a:t>2023-10-12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E145E-FEB1-4124-ABC3-D0F8DB63AF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/>
              <a:pPr/>
              <a:t>2023-10-12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2023-10-12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2023-10-12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2023-10-12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2023-10-12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2023-10-12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2023-10-12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2023-10-12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2023-10-12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2023-10-12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2023-10-12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743363-9283-48A7-BF8D-9C07445A3783}" type="datetimeFigureOut">
              <a:rPr lang="ko-KR" altLang="en-US" smtClean="0"/>
              <a:pPr/>
              <a:t>2023-10-12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sharonichoya/220475095313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movie+seat+selection&amp;source=images&amp;cd=&amp;cad=rja&amp;docid=S3yXYZwth1jGaM&amp;tbnid=M0CBmaEhGhwI5M:&amp;ved=0CAUQjRw&amp;url=http://forum.lowyat.net/topic/1266360/all&amp;ei=9zkoUeLpFeH0iwLP84GoAg&amp;bvm=bv.42768644,d.cGE&amp;psig=AFQjCNHG6qWgl56AJE3tSDCx09Pd5U9jcA&amp;ust=1361677136919702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gif"/><Relationship Id="rId2" Type="http://schemas.openxmlformats.org/officeDocument/2006/relationships/hyperlink" Target="http://www.google.co.kr/url?sa=i&amp;rct=j&amp;q=price+comparison+website&amp;source=images&amp;cd=&amp;cad=rja&amp;docid=OTzrU5Ooy7qLfM&amp;tbnid=BMVi7Oz8B9eMAM:&amp;ved=0CAUQjRw&amp;url=http://www.newsbiscuit.com/2008/04/10/website-launched-to-end-confusion-over-price-comparison-websites-251/&amp;ei=lzooUYnrB-rNiwKrloCQDg&amp;bvm=bv.42768644,d.cGE&amp;psig=AFQjCNFNiOHgv2fNdfbR3edUtZsMVPyWyw&amp;ust=1361677315513191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2AD39-A56B-9F7D-B5C9-AD257366B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99060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ko-KR" dirty="0"/>
              <a:t>C</a:t>
            </a:r>
            <a:r>
              <a:rPr lang="ko-KR" altLang="en-US" dirty="0"/>
              <a:t>프로그래밍</a:t>
            </a:r>
            <a:r>
              <a:rPr lang="en-US" altLang="ko-KR" dirty="0"/>
              <a:t>1 (6</a:t>
            </a:r>
            <a:r>
              <a:rPr lang="ko-KR" altLang="en-US" dirty="0"/>
              <a:t>주차 강의자료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                                 231013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06F6075-6CAC-0E3A-FDEC-74D2378C862A}"/>
              </a:ext>
            </a:extLst>
          </p:cNvPr>
          <p:cNvSpPr txBox="1">
            <a:spLocks/>
          </p:cNvSpPr>
          <p:nvPr/>
        </p:nvSpPr>
        <p:spPr>
          <a:xfrm>
            <a:off x="609600" y="5174704"/>
            <a:ext cx="8229600" cy="990600"/>
          </a:xfrm>
          <a:prstGeom prst="rect">
            <a:avLst/>
          </a:prstGeom>
        </p:spPr>
        <p:txBody>
          <a:bodyPr vert="horz" anchor="b" anchorCtr="0">
            <a:normAutofit fontScale="975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dirty="0"/>
              <a:t>정대식 교수</a:t>
            </a:r>
          </a:p>
        </p:txBody>
      </p:sp>
    </p:spTree>
    <p:extLst>
      <p:ext uri="{BB962C8B-B14F-4D97-AF65-F5344CB8AC3E}">
        <p14:creationId xmlns:p14="http://schemas.microsoft.com/office/powerpoint/2010/main" val="1271933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선언된 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차원 배열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선언 시 주의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!!</a:t>
            </a:r>
            <a:endParaRPr lang="ko-KR" altLang="en-US" sz="25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0" name="내용 개체 틀 4">
            <a:extLst>
              <a:ext uri="{FF2B5EF4-FFF2-40B4-BE49-F238E27FC236}">
                <a16:creationId xmlns:a16="http://schemas.microsoft.com/office/drawing/2014/main" id="{BDDD175F-C0E8-A80F-BF9C-3C5886BBDEA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646141"/>
            <a:ext cx="8153400" cy="2499704"/>
          </a:xfrm>
        </p:spPr>
      </p:pic>
    </p:spTree>
    <p:extLst>
      <p:ext uri="{BB962C8B-B14F-4D97-AF65-F5344CB8AC3E}">
        <p14:creationId xmlns:p14="http://schemas.microsoft.com/office/powerpoint/2010/main" val="1298432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선언된 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차원 배열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선언 시 </a:t>
            </a:r>
            <a:r>
              <a:rPr lang="en-US" altLang="ko-KR" sz="2500" b="1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2500" b="1" dirty="0">
                <a:solidFill>
                  <a:schemeClr val="tx1"/>
                </a:solidFill>
                <a:latin typeface="+mn-ea"/>
                <a:ea typeface="+mn-ea"/>
              </a:rPr>
              <a:t>기호상수 사용법</a:t>
            </a:r>
            <a:r>
              <a:rPr lang="en-US" altLang="ko-KR" sz="2500" b="1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sz="25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A0F0F4FE-AB0E-CE74-3C29-7B5FC8F96DF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3003" y="1916832"/>
            <a:ext cx="8153400" cy="2566505"/>
          </a:xfrm>
        </p:spPr>
      </p:pic>
    </p:spTree>
    <p:extLst>
      <p:ext uri="{BB962C8B-B14F-4D97-AF65-F5344CB8AC3E}">
        <p14:creationId xmlns:p14="http://schemas.microsoft.com/office/powerpoint/2010/main" val="2072215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선언된 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차원 배열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요소 접근</a:t>
            </a:r>
            <a:endParaRPr lang="ko-KR" altLang="en-US" sz="25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8187D6-7D58-C0DC-05FE-95FB7F59C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72" y="1506373"/>
            <a:ext cx="6867525" cy="2657475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7225FD70-C160-FC99-DAED-DE0DE7719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238" y="4275138"/>
            <a:ext cx="6921500" cy="15621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chemeClr val="tx2"/>
                </a:solidFill>
                <a:latin typeface="Trebuchet MS" pitchFamily="34" charset="0"/>
                <a:ea typeface="휴먼명조,한컴돋움"/>
                <a:cs typeface="휴먼명조,한컴돋움"/>
              </a:rPr>
              <a:t>scores[5] = 80;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scores[1] =  scores[0];    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scores[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] = 100;           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// </a:t>
            </a:r>
            <a:r>
              <a:rPr kumimoji="1" lang="en-US" altLang="ko-KR" sz="1600" dirty="0" err="1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는 정수 변수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</a:t>
            </a:r>
            <a:endParaRPr kumimoji="1" lang="ko-KR" altLang="en-US" sz="1600" dirty="0">
              <a:solidFill>
                <a:srgbClr val="000000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scores[i+2] = 100;         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수식이 인덱스가 된다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.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scores[index[3]] = 100;   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// index[]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는 정수 배열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휴먼명조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1902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선언된 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차원 배열의 접근 </a:t>
            </a:r>
            <a:r>
              <a:rPr lang="en-US" altLang="ko-KR" sz="2500" b="1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2500" b="1" dirty="0">
                <a:solidFill>
                  <a:schemeClr val="tx1"/>
                </a:solidFill>
                <a:latin typeface="+mn-ea"/>
                <a:ea typeface="+mn-ea"/>
              </a:rPr>
              <a:t>실습</a:t>
            </a:r>
            <a:r>
              <a:rPr lang="en-US" altLang="ko-KR" sz="2500" b="1" dirty="0">
                <a:solidFill>
                  <a:schemeClr val="tx1"/>
                </a:solidFill>
                <a:latin typeface="+mn-ea"/>
                <a:ea typeface="+mn-ea"/>
              </a:rPr>
              <a:t>1)</a:t>
            </a:r>
            <a:endParaRPr lang="ko-KR" altLang="en-US" sz="25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919" y="1412776"/>
            <a:ext cx="4365129" cy="882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모서리가 둥근 직사각형 9"/>
          <p:cNvSpPr/>
          <p:nvPr/>
        </p:nvSpPr>
        <p:spPr>
          <a:xfrm>
            <a:off x="539552" y="1340768"/>
            <a:ext cx="4536504" cy="1080120"/>
          </a:xfrm>
          <a:prstGeom prst="roundRect">
            <a:avLst>
              <a:gd name="adj" fmla="val 359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076056" y="2060848"/>
            <a:ext cx="201622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1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차원 배열 접근의 예</a:t>
            </a:r>
            <a:endParaRPr lang="en-US" altLang="ko-KR" sz="1300" b="1" dirty="0">
              <a:solidFill>
                <a:srgbClr val="987206"/>
              </a:solidFill>
              <a:latin typeface="+mn-ea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436" y="3028552"/>
            <a:ext cx="4499620" cy="32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줄무늬가 있는 오른쪽 화살표 12"/>
          <p:cNvSpPr/>
          <p:nvPr/>
        </p:nvSpPr>
        <p:spPr>
          <a:xfrm rot="5400000">
            <a:off x="2411760" y="2492896"/>
            <a:ext cx="360040" cy="360040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771800" y="2420888"/>
            <a:ext cx="864096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>
                <a:solidFill>
                  <a:srgbClr val="987206"/>
                </a:solidFill>
                <a:latin typeface="+mn-ea"/>
              </a:rPr>
              <a:t>일반화</a:t>
            </a:r>
            <a:endParaRPr lang="en-US" altLang="ko-KR" sz="1300" b="1" dirty="0">
              <a:solidFill>
                <a:srgbClr val="987206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39552" y="2924944"/>
            <a:ext cx="4536504" cy="504056"/>
          </a:xfrm>
          <a:prstGeom prst="roundRect">
            <a:avLst>
              <a:gd name="adj" fmla="val 359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1" y="3645024"/>
            <a:ext cx="4253469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32" y="5875200"/>
            <a:ext cx="2304256" cy="290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4860032" y="5373216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362497" y="3274036"/>
            <a:ext cx="244827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왼편의 예제를 통해서 느낄 수 있는 배열의 또 다른 매력은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?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B4B3187-E865-8932-4FDB-38C49B1EA08D}"/>
              </a:ext>
            </a:extLst>
          </p:cNvPr>
          <p:cNvSpPr/>
          <p:nvPr/>
        </p:nvSpPr>
        <p:spPr>
          <a:xfrm>
            <a:off x="683568" y="4913585"/>
            <a:ext cx="1728192" cy="603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3BBA17-0218-CBB7-C845-6B80E2D86C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4208" y="4096166"/>
            <a:ext cx="2366561" cy="1519769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AF5B2C7-D94E-95FC-F42F-3716C7A79C7D}"/>
              </a:ext>
            </a:extLst>
          </p:cNvPr>
          <p:cNvSpPr/>
          <p:nvPr/>
        </p:nvSpPr>
        <p:spPr>
          <a:xfrm>
            <a:off x="5364088" y="4221088"/>
            <a:ext cx="792088" cy="6924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110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차원 배열의 선언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초기화 및 접근 관련 예제</a:t>
            </a:r>
            <a:r>
              <a:rPr lang="en-US" altLang="ko-KR" sz="2500" b="1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2500" b="1" dirty="0">
                <a:solidFill>
                  <a:schemeClr val="tx1"/>
                </a:solidFill>
                <a:latin typeface="+mn-ea"/>
                <a:ea typeface="+mn-ea"/>
              </a:rPr>
              <a:t>실습</a:t>
            </a:r>
            <a:r>
              <a:rPr lang="en-US" altLang="ko-KR" sz="2500" b="1" dirty="0">
                <a:solidFill>
                  <a:schemeClr val="tx1"/>
                </a:solidFill>
                <a:latin typeface="+mn-ea"/>
                <a:ea typeface="+mn-ea"/>
              </a:rPr>
              <a:t>2)</a:t>
            </a:r>
            <a:endParaRPr lang="ko-KR" altLang="en-US" sz="25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68760"/>
            <a:ext cx="4968552" cy="4853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4696116"/>
            <a:ext cx="183832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5652120" y="4221088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427984" y="2564904"/>
            <a:ext cx="237626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sizeof </a:t>
            </a:r>
            <a:r>
              <a:rPr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연산의 결과로 </a:t>
            </a:r>
            <a:endParaRPr lang="en-US" altLang="ko-KR" sz="15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  <a:p>
            <a:r>
              <a:rPr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배열의 바이트 크기정보 반환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364088" y="3284984"/>
            <a:ext cx="237626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배열의 길이를 계산하는 방식에 주목</a:t>
            </a:r>
            <a:r>
              <a:rPr lang="en-US" altLang="ko-KR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  <a:endParaRPr lang="ko-KR" altLang="en-US" sz="15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131840" y="4221088"/>
            <a:ext cx="2376264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배열이기에 </a:t>
            </a:r>
            <a:r>
              <a:rPr lang="en-US" altLang="ko-KR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for</a:t>
            </a:r>
            <a:r>
              <a:rPr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문을 통한 순차적 접근이 가능하다</a:t>
            </a:r>
            <a:r>
              <a:rPr lang="en-US" altLang="ko-KR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.</a:t>
            </a:r>
          </a:p>
          <a:p>
            <a:endParaRPr lang="en-US" altLang="ko-KR" sz="15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  <a:p>
            <a:r>
              <a:rPr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다수의 변수라면 반복문을 통한 순차적 접근 불가능</a:t>
            </a:r>
            <a:r>
              <a:rPr lang="en-US" altLang="ko-KR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  <a:endParaRPr lang="ko-KR" altLang="en-US" sz="15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4208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배열의 값을 난수로 채워보기 </a:t>
            </a:r>
            <a:r>
              <a:rPr lang="en-US" altLang="ko-KR" sz="2500" b="1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2500" b="1" dirty="0">
                <a:solidFill>
                  <a:schemeClr val="tx1"/>
                </a:solidFill>
                <a:latin typeface="+mn-ea"/>
                <a:ea typeface="+mn-ea"/>
              </a:rPr>
              <a:t>실습</a:t>
            </a:r>
            <a:r>
              <a:rPr lang="en-US" altLang="ko-KR" sz="2500" b="1" dirty="0">
                <a:solidFill>
                  <a:schemeClr val="tx1"/>
                </a:solidFill>
                <a:latin typeface="+mn-ea"/>
                <a:ea typeface="+mn-ea"/>
              </a:rPr>
              <a:t>3)</a:t>
            </a:r>
            <a:endParaRPr lang="ko-KR" altLang="en-US" sz="25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DF4C80-7453-2EC3-5D4F-4989BC6A8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196752"/>
            <a:ext cx="4248472" cy="51125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87CABB-E3ED-092A-4463-C3C3E5957CCD}"/>
              </a:ext>
            </a:extLst>
          </p:cNvPr>
          <p:cNvSpPr txBox="1"/>
          <p:nvPr/>
        </p:nvSpPr>
        <p:spPr>
          <a:xfrm>
            <a:off x="2033972" y="6309320"/>
            <a:ext cx="5490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https://m.blog.naver.com/sharonichoya/220475095313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2022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배열을 이용하여 성적평균 계산하기 </a:t>
            </a:r>
            <a:r>
              <a:rPr lang="en-US" altLang="ko-KR" sz="2500" b="1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2500" b="1" dirty="0">
                <a:solidFill>
                  <a:schemeClr val="tx1"/>
                </a:solidFill>
                <a:latin typeface="+mn-ea"/>
                <a:ea typeface="+mn-ea"/>
              </a:rPr>
              <a:t>실습</a:t>
            </a:r>
            <a:r>
              <a:rPr lang="en-US" altLang="ko-KR" sz="2500" b="1" dirty="0">
                <a:solidFill>
                  <a:schemeClr val="tx1"/>
                </a:solidFill>
                <a:latin typeface="+mn-ea"/>
                <a:ea typeface="+mn-ea"/>
              </a:rPr>
              <a:t>4)</a:t>
            </a:r>
            <a:endParaRPr lang="ko-KR" altLang="en-US" sz="25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BB559B5-9F3D-829E-89E0-620B81CB8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450" y="1112363"/>
            <a:ext cx="7829550" cy="526896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STUDENTS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10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scores[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STUDENTS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];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sum =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average;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(i = 0; i &lt; </a:t>
            </a:r>
            <a:r>
              <a:rPr lang="nn-NO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STUDENTS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 i++)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학생들의 성적을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입력하시오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&amp;scores[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]);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  <a:p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(i = 0; i &lt; </a:t>
            </a:r>
            <a:r>
              <a:rPr lang="nn-NO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STUDENTS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 i++)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        sum += scores[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];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average = sum /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STUDENTS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성적 평균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= %d\n"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average);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20D71C7-9B21-E3C6-D318-5760AD1706D3}"/>
              </a:ext>
            </a:extLst>
          </p:cNvPr>
          <p:cNvGrpSpPr/>
          <p:nvPr/>
        </p:nvGrpSpPr>
        <p:grpSpPr>
          <a:xfrm>
            <a:off x="5825570" y="4638091"/>
            <a:ext cx="2977896" cy="1673043"/>
            <a:chOff x="5038165" y="815788"/>
            <a:chExt cx="3663880" cy="131623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D700CD6-F0F0-EA99-4A7F-3219B0A22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9949565-D5A4-AC0C-5331-CCA780D3E454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1"/>
              <a:r>
                <a:rPr lang="ko-KR" altLang="en-US" sz="1400" i="1" dirty="0">
                  <a:latin typeface="Trebuchet MS" panose="020B0603020202020204" pitchFamily="34" charset="0"/>
                  <a:ea typeface="굴림" panose="020B0600000101010101" pitchFamily="50" charset="-127"/>
                </a:rPr>
                <a:t>학생들의 성적을 </a:t>
              </a:r>
              <a:r>
                <a:rPr lang="ko-KR" altLang="en-US" sz="1400" i="1" dirty="0" err="1">
                  <a:latin typeface="Trebuchet MS" panose="020B0603020202020204" pitchFamily="34" charset="0"/>
                  <a:ea typeface="굴림" panose="020B0600000101010101" pitchFamily="50" charset="-127"/>
                </a:rPr>
                <a:t>입력하시오</a:t>
              </a:r>
              <a:r>
                <a:rPr lang="en-US" altLang="ko-KR" sz="1400" i="1" dirty="0">
                  <a:latin typeface="Trebuchet MS" panose="020B0603020202020204" pitchFamily="34" charset="0"/>
                  <a:ea typeface="굴림" panose="020B0600000101010101" pitchFamily="50" charset="-127"/>
                </a:rPr>
                <a:t>: 10</a:t>
              </a:r>
            </a:p>
            <a:p>
              <a:pPr latinLnBrk="1"/>
              <a:r>
                <a:rPr lang="ko-KR" altLang="en-US" sz="1400" i="1" dirty="0">
                  <a:latin typeface="Trebuchet MS" panose="020B0603020202020204" pitchFamily="34" charset="0"/>
                  <a:ea typeface="굴림" panose="020B0600000101010101" pitchFamily="50" charset="-127"/>
                </a:rPr>
                <a:t>학생들의 성적을 </a:t>
              </a:r>
              <a:r>
                <a:rPr lang="ko-KR" altLang="en-US" sz="1400" i="1" dirty="0" err="1">
                  <a:latin typeface="Trebuchet MS" panose="020B0603020202020204" pitchFamily="34" charset="0"/>
                  <a:ea typeface="굴림" panose="020B0600000101010101" pitchFamily="50" charset="-127"/>
                </a:rPr>
                <a:t>입력하시오</a:t>
              </a:r>
              <a:r>
                <a:rPr lang="en-US" altLang="ko-KR" sz="1400" i="1" dirty="0">
                  <a:latin typeface="Trebuchet MS" panose="020B0603020202020204" pitchFamily="34" charset="0"/>
                  <a:ea typeface="굴림" panose="020B0600000101010101" pitchFamily="50" charset="-127"/>
                </a:rPr>
                <a:t>: 20</a:t>
              </a:r>
            </a:p>
            <a:p>
              <a:pPr latinLnBrk="1"/>
              <a:r>
                <a:rPr lang="ko-KR" altLang="en-US" sz="1400" i="1" dirty="0">
                  <a:latin typeface="Trebuchet MS" panose="020B0603020202020204" pitchFamily="34" charset="0"/>
                  <a:ea typeface="굴림" panose="020B0600000101010101" pitchFamily="50" charset="-127"/>
                </a:rPr>
                <a:t>학생들의 성적을 </a:t>
              </a:r>
              <a:r>
                <a:rPr lang="ko-KR" altLang="en-US" sz="1400" i="1" dirty="0" err="1">
                  <a:latin typeface="Trebuchet MS" panose="020B0603020202020204" pitchFamily="34" charset="0"/>
                  <a:ea typeface="굴림" panose="020B0600000101010101" pitchFamily="50" charset="-127"/>
                </a:rPr>
                <a:t>입력하시오</a:t>
              </a:r>
              <a:r>
                <a:rPr lang="en-US" altLang="ko-KR" sz="1400" i="1" dirty="0">
                  <a:latin typeface="Trebuchet MS" panose="020B0603020202020204" pitchFamily="34" charset="0"/>
                  <a:ea typeface="굴림" panose="020B0600000101010101" pitchFamily="50" charset="-127"/>
                </a:rPr>
                <a:t>: 30</a:t>
              </a:r>
            </a:p>
            <a:p>
              <a:pPr latinLnBrk="1"/>
              <a:r>
                <a:rPr lang="ko-KR" altLang="en-US" sz="1400" i="1" dirty="0">
                  <a:latin typeface="Trebuchet MS" panose="020B0603020202020204" pitchFamily="34" charset="0"/>
                  <a:ea typeface="굴림" panose="020B0600000101010101" pitchFamily="50" charset="-127"/>
                </a:rPr>
                <a:t>학생들의 성적을 </a:t>
              </a:r>
              <a:r>
                <a:rPr lang="ko-KR" altLang="en-US" sz="1400" i="1" dirty="0" err="1">
                  <a:latin typeface="Trebuchet MS" panose="020B0603020202020204" pitchFamily="34" charset="0"/>
                  <a:ea typeface="굴림" panose="020B0600000101010101" pitchFamily="50" charset="-127"/>
                </a:rPr>
                <a:t>입력하시오</a:t>
              </a:r>
              <a:r>
                <a:rPr lang="en-US" altLang="ko-KR" sz="1400" i="1" dirty="0">
                  <a:latin typeface="Trebuchet MS" panose="020B0603020202020204" pitchFamily="34" charset="0"/>
                  <a:ea typeface="굴림" panose="020B0600000101010101" pitchFamily="50" charset="-127"/>
                </a:rPr>
                <a:t>: 40</a:t>
              </a:r>
            </a:p>
            <a:p>
              <a:pPr latinLnBrk="1"/>
              <a:r>
                <a:rPr lang="ko-KR" altLang="en-US" sz="1400" i="1" dirty="0">
                  <a:latin typeface="Trebuchet MS" panose="020B0603020202020204" pitchFamily="34" charset="0"/>
                  <a:ea typeface="굴림" panose="020B0600000101010101" pitchFamily="50" charset="-127"/>
                </a:rPr>
                <a:t>학생들의 성적을 </a:t>
              </a:r>
              <a:r>
                <a:rPr lang="ko-KR" altLang="en-US" sz="1400" i="1" dirty="0" err="1">
                  <a:latin typeface="Trebuchet MS" panose="020B0603020202020204" pitchFamily="34" charset="0"/>
                  <a:ea typeface="굴림" panose="020B0600000101010101" pitchFamily="50" charset="-127"/>
                </a:rPr>
                <a:t>입력하시오</a:t>
              </a:r>
              <a:r>
                <a:rPr lang="en-US" altLang="ko-KR" sz="1400" i="1" dirty="0">
                  <a:latin typeface="Trebuchet MS" panose="020B0603020202020204" pitchFamily="34" charset="0"/>
                  <a:ea typeface="굴림" panose="020B0600000101010101" pitchFamily="50" charset="-127"/>
                </a:rPr>
                <a:t>: 50</a:t>
              </a:r>
            </a:p>
            <a:p>
              <a:pPr latinLnBrk="1"/>
              <a:r>
                <a:rPr lang="ko-KR" altLang="en-US" sz="1400" i="1" dirty="0">
                  <a:latin typeface="Trebuchet MS" panose="020B0603020202020204" pitchFamily="34" charset="0"/>
                  <a:ea typeface="굴림" panose="020B0600000101010101" pitchFamily="50" charset="-127"/>
                </a:rPr>
                <a:t>성적 평균 </a:t>
              </a:r>
              <a:r>
                <a:rPr lang="en-US" altLang="ko-KR" sz="1400" i="1" dirty="0">
                  <a:latin typeface="Trebuchet MS" panose="020B0603020202020204" pitchFamily="34" charset="0"/>
                  <a:ea typeface="굴림" panose="020B0600000101010101" pitchFamily="50" charset="-127"/>
                </a:rPr>
                <a:t>= 30</a:t>
              </a:r>
              <a:endPara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3921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배열의 잘못된 인덱스 문제</a:t>
            </a:r>
            <a:endParaRPr lang="ko-KR" altLang="en-US" sz="25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B6C770-8DB8-1BBA-02AE-0DE1C1103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23" y="4077072"/>
            <a:ext cx="6116913" cy="2197621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CD42F8-D025-626B-B964-7CDEE02942C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238250"/>
            <a:ext cx="8153400" cy="4495800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000" b="1" dirty="0"/>
              <a:t>인덱스가 배열의 크기를 벗어나게 되면 </a:t>
            </a:r>
            <a:r>
              <a:rPr lang="ko-KR" altLang="en-US" sz="2000" dirty="0"/>
              <a:t>프로그램에 </a:t>
            </a:r>
            <a:r>
              <a:rPr lang="ko-KR" altLang="en-US" sz="2000" b="1" dirty="0">
                <a:solidFill>
                  <a:srgbClr val="FF0000"/>
                </a:solidFill>
              </a:rPr>
              <a:t>치명적인 오류를 발생</a:t>
            </a:r>
            <a:r>
              <a:rPr lang="ko-KR" altLang="en-US" sz="2000" dirty="0"/>
              <a:t>시킨다</a:t>
            </a:r>
            <a:r>
              <a:rPr lang="en-US" altLang="ko-KR" sz="2000" dirty="0"/>
              <a:t>. </a:t>
            </a:r>
          </a:p>
          <a:p>
            <a:pPr eaLnBrk="1" hangingPunct="1"/>
            <a:r>
              <a:rPr lang="en-US" altLang="ko-KR" sz="2000" b="1" dirty="0">
                <a:solidFill>
                  <a:srgbClr val="FF0000"/>
                </a:solidFill>
              </a:rPr>
              <a:t>C</a:t>
            </a:r>
            <a:r>
              <a:rPr lang="ko-KR" altLang="en-US" sz="2000" b="1" dirty="0">
                <a:solidFill>
                  <a:srgbClr val="FF0000"/>
                </a:solidFill>
              </a:rPr>
              <a:t>에서는 프로그래머가 인덱스가 범위를 벗어나지 않았는지를 확인하고 책임을 져야 한다</a:t>
            </a:r>
            <a:r>
              <a:rPr lang="en-US" altLang="ko-KR" sz="2000" b="1" dirty="0">
                <a:solidFill>
                  <a:srgbClr val="FF0000"/>
                </a:solidFill>
              </a:rPr>
              <a:t>. </a:t>
            </a:r>
          </a:p>
          <a:p>
            <a:pPr eaLnBrk="1" hangingPunct="1"/>
            <a:endParaRPr lang="ko-KR" altLang="en-US" sz="20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A9EBD71-1849-DE89-C1E6-60D6647AB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498" y="2997994"/>
            <a:ext cx="7829550" cy="9763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27000"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sz="1600" dirty="0" err="1">
                <a:solidFill>
                  <a:srgbClr val="0000FF"/>
                </a:solidFill>
                <a:latin typeface="Trebuchet MS" panose="020B0603020202020204" pitchFamily="34" charset="0"/>
                <a:ea typeface="+mn-ea"/>
                <a:cs typeface="Trebuchet MS"/>
              </a:rPr>
              <a:t>int</a:t>
            </a:r>
            <a:r>
              <a:rPr lang="en-US" sz="1600" dirty="0">
                <a:latin typeface="Trebuchet MS" panose="020B0603020202020204" pitchFamily="34" charset="0"/>
                <a:ea typeface="+mn-ea"/>
                <a:cs typeface="Trebuchet MS"/>
              </a:rPr>
              <a:t>   scores[5];</a:t>
            </a:r>
          </a:p>
          <a:p>
            <a:pPr marL="127000"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sz="1600" kern="100" dirty="0">
                <a:latin typeface="Trebuchet MS" panose="020B0603020202020204" pitchFamily="34" charset="0"/>
                <a:ea typeface="맑은 고딕"/>
                <a:cs typeface="Trebuchet MS"/>
              </a:rPr>
              <a:t>…</a:t>
            </a:r>
          </a:p>
          <a:p>
            <a:pPr marL="127000"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sz="1600" kern="100" dirty="0">
                <a:latin typeface="Trebuchet MS" panose="020B0603020202020204" pitchFamily="34" charset="0"/>
                <a:ea typeface="맑은 고딕"/>
                <a:cs typeface="Trebuchet MS"/>
              </a:rPr>
              <a:t>scores[5] = 60;	</a:t>
            </a:r>
            <a:r>
              <a:rPr lang="en-US" sz="1600" kern="100" dirty="0">
                <a:solidFill>
                  <a:schemeClr val="tx2"/>
                </a:solidFill>
                <a:latin typeface="Trebuchet MS" panose="020B0603020202020204" pitchFamily="34" charset="0"/>
                <a:ea typeface="맑은 고딕"/>
                <a:cs typeface="Trebuchet MS"/>
              </a:rPr>
              <a:t>// </a:t>
            </a:r>
            <a:r>
              <a:rPr lang="ko-KR" altLang="en-US" sz="1600" kern="100" dirty="0">
                <a:solidFill>
                  <a:schemeClr val="tx2"/>
                </a:solidFill>
                <a:latin typeface="Trebuchet MS" panose="020B0603020202020204" pitchFamily="34" charset="0"/>
                <a:ea typeface="맑은 고딕"/>
                <a:cs typeface="Trebuchet MS"/>
              </a:rPr>
              <a:t>치명적인 오류</a:t>
            </a:r>
            <a:r>
              <a:rPr lang="en-US" altLang="ko-KR" sz="1600" kern="100" dirty="0">
                <a:solidFill>
                  <a:schemeClr val="tx2"/>
                </a:solidFill>
                <a:latin typeface="Trebuchet MS" panose="020B0603020202020204" pitchFamily="34" charset="0"/>
                <a:ea typeface="맑은 고딕"/>
                <a:cs typeface="Trebuchet MS"/>
              </a:rPr>
              <a:t>!</a:t>
            </a:r>
            <a:endParaRPr lang="ko-KR" sz="1600" kern="100" dirty="0">
              <a:solidFill>
                <a:schemeClr val="tx2"/>
              </a:solidFill>
              <a:latin typeface="Trebuchet MS" panose="020B0603020202020204" pitchFamily="34" charset="0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8980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배열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! 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선언과 동시에 초기화하기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12776"/>
            <a:ext cx="26003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모서리가 둥근 직사각형 7"/>
          <p:cNvSpPr/>
          <p:nvPr/>
        </p:nvSpPr>
        <p:spPr>
          <a:xfrm>
            <a:off x="539552" y="1340768"/>
            <a:ext cx="3024336" cy="504056"/>
          </a:xfrm>
          <a:prstGeom prst="roundRect">
            <a:avLst>
              <a:gd name="adj" fmla="val 359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304927"/>
            <a:ext cx="2592288" cy="1052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줄무늬가 있는 오른쪽 화살표 11"/>
          <p:cNvSpPr/>
          <p:nvPr/>
        </p:nvSpPr>
        <p:spPr>
          <a:xfrm rot="5400000">
            <a:off x="1619672" y="1944887"/>
            <a:ext cx="360040" cy="360040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979712" y="1912512"/>
            <a:ext cx="129614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초기화 결과</a:t>
            </a:r>
            <a:endParaRPr lang="en-US" altLang="ko-KR" sz="1300" b="1" dirty="0">
              <a:solidFill>
                <a:srgbClr val="987206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31840" y="2952999"/>
            <a:ext cx="2016224" cy="353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순서대로 초기화</a:t>
            </a:r>
            <a:endParaRPr lang="en-US" altLang="ko-KR" sz="13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945" y="4581128"/>
            <a:ext cx="32289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모서리가 둥근 직사각형 14"/>
          <p:cNvSpPr/>
          <p:nvPr/>
        </p:nvSpPr>
        <p:spPr>
          <a:xfrm>
            <a:off x="539552" y="4509120"/>
            <a:ext cx="3384376" cy="504056"/>
          </a:xfrm>
          <a:prstGeom prst="roundRect">
            <a:avLst>
              <a:gd name="adj" fmla="val 359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63888" y="1484784"/>
            <a:ext cx="201622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초기화 리스트로 초기화</a:t>
            </a:r>
            <a:endParaRPr lang="en-US" altLang="ko-KR" sz="13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23928" y="4402323"/>
            <a:ext cx="2880320" cy="653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초기화 리스트는 존재하고 배열의 길이정보 생략된 경우</a:t>
            </a:r>
            <a:endParaRPr lang="en-US" altLang="ko-KR" sz="13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5733256"/>
            <a:ext cx="31527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모서리가 둥근 직사각형 17"/>
          <p:cNvSpPr/>
          <p:nvPr/>
        </p:nvSpPr>
        <p:spPr>
          <a:xfrm>
            <a:off x="539552" y="5589240"/>
            <a:ext cx="3384376" cy="504056"/>
          </a:xfrm>
          <a:prstGeom prst="roundRect">
            <a:avLst>
              <a:gd name="adj" fmla="val 359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줄무늬가 있는 오른쪽 화살표 19"/>
          <p:cNvSpPr/>
          <p:nvPr/>
        </p:nvSpPr>
        <p:spPr>
          <a:xfrm rot="5400000">
            <a:off x="1691680" y="5117559"/>
            <a:ext cx="360040" cy="360040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051720" y="5124817"/>
            <a:ext cx="3024336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>
                <a:solidFill>
                  <a:srgbClr val="987206"/>
                </a:solidFill>
                <a:latin typeface="+mn-ea"/>
              </a:rPr>
              <a:t>컴파일러가 배열의 길이정보 채움</a:t>
            </a:r>
            <a:endParaRPr lang="en-US" altLang="ko-KR" sz="1300" b="1" dirty="0">
              <a:solidFill>
                <a:srgbClr val="987206"/>
              </a:solidFill>
              <a:latin typeface="+mn-ea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32514" y="2092737"/>
            <a:ext cx="19431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모서리가 둥근 직사각형 21"/>
          <p:cNvSpPr/>
          <p:nvPr/>
        </p:nvSpPr>
        <p:spPr>
          <a:xfrm>
            <a:off x="4960506" y="2060848"/>
            <a:ext cx="2088232" cy="504056"/>
          </a:xfrm>
          <a:prstGeom prst="roundRect">
            <a:avLst>
              <a:gd name="adj" fmla="val 359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32040" y="3068960"/>
            <a:ext cx="2304256" cy="961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줄무늬가 있는 오른쪽 화살표 23"/>
          <p:cNvSpPr/>
          <p:nvPr/>
        </p:nvSpPr>
        <p:spPr>
          <a:xfrm rot="5400000">
            <a:off x="5680586" y="2708920"/>
            <a:ext cx="360040" cy="360040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04114" y="2636912"/>
            <a:ext cx="2232248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>
                <a:solidFill>
                  <a:srgbClr val="987206"/>
                </a:solidFill>
                <a:latin typeface="+mn-ea"/>
              </a:rPr>
              <a:t>부족한 부분 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0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으로 채워짐</a:t>
            </a:r>
            <a:endParaRPr lang="en-US" altLang="ko-KR" sz="1300" b="1" dirty="0">
              <a:solidFill>
                <a:srgbClr val="987206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048738" y="2158724"/>
            <a:ext cx="1915750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초기화 값 부족한 경우</a:t>
            </a:r>
            <a:endParaRPr lang="en-US" altLang="ko-KR" sz="13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>
                <a:solidFill>
                  <a:schemeClr val="tx1"/>
                </a:solidFill>
                <a:latin typeface="+mn-ea"/>
                <a:ea typeface="+mn-ea"/>
              </a:rPr>
              <a:t>배열</a:t>
            </a:r>
            <a:r>
              <a:rPr lang="en-US" altLang="ko-KR" sz="2500">
                <a:solidFill>
                  <a:schemeClr val="tx1"/>
                </a:solidFill>
                <a:latin typeface="+mn-ea"/>
                <a:ea typeface="+mn-ea"/>
              </a:rPr>
              <a:t>! </a:t>
            </a:r>
            <a:r>
              <a:rPr lang="ko-KR" altLang="en-US" sz="2500">
                <a:solidFill>
                  <a:schemeClr val="tx1"/>
                </a:solidFill>
                <a:latin typeface="+mn-ea"/>
                <a:ea typeface="+mn-ea"/>
              </a:rPr>
              <a:t>선언과 동시에 초기화하기</a:t>
            </a:r>
            <a:r>
              <a:rPr lang="en-US" altLang="ko-KR" sz="2500">
                <a:solidFill>
                  <a:schemeClr val="tx1"/>
                </a:solidFill>
                <a:latin typeface="+mn-ea"/>
                <a:ea typeface="+mn-ea"/>
              </a:rPr>
              <a:t>(2)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내용 개체 틀 3">
            <a:extLst>
              <a:ext uri="{FF2B5EF4-FFF2-40B4-BE49-F238E27FC236}">
                <a16:creationId xmlns:a16="http://schemas.microsoft.com/office/drawing/2014/main" id="{601FFE61-A735-E8FF-B2AA-978BA2A7C93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배열을 초기화하려면 초기값들을 콤마로 분리하여 중괄호 </a:t>
            </a:r>
            <a:r>
              <a:rPr lang="en-US" altLang="ko-KR" sz="2400" dirty="0"/>
              <a:t>{ }</a:t>
            </a:r>
            <a:r>
              <a:rPr lang="ko-KR" altLang="en-US" sz="2400" dirty="0"/>
              <a:t>로 감싼 후에</a:t>
            </a:r>
            <a:r>
              <a:rPr lang="en-US" altLang="ko-KR" sz="2400" dirty="0"/>
              <a:t>, </a:t>
            </a:r>
            <a:r>
              <a:rPr lang="ko-KR" altLang="en-US" sz="2400" dirty="0"/>
              <a:t>배열을 선언할 때 대입해주면 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93995C-20B8-4DEA-BCF7-F446F0606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068960"/>
            <a:ext cx="6906478" cy="254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5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2F8F-66B6-A4A8-9063-F84BAF540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68760"/>
            <a:ext cx="8229600" cy="990600"/>
          </a:xfrm>
        </p:spPr>
        <p:txBody>
          <a:bodyPr/>
          <a:lstStyle/>
          <a:p>
            <a:r>
              <a:rPr lang="en-US" altLang="ko-KR" dirty="0"/>
              <a:t>PART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6569ED-CDFA-B3DD-60CF-13988343BC2E}"/>
              </a:ext>
            </a:extLst>
          </p:cNvPr>
          <p:cNvSpPr txBox="1"/>
          <p:nvPr/>
        </p:nvSpPr>
        <p:spPr>
          <a:xfrm>
            <a:off x="747877" y="301159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배열의 이해와 배열의 선언 및 초기화 방법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C696E2-4441-5DE8-6C27-D38E960A3C87}"/>
              </a:ext>
            </a:extLst>
          </p:cNvPr>
          <p:cNvSpPr txBox="1"/>
          <p:nvPr/>
        </p:nvSpPr>
        <p:spPr>
          <a:xfrm>
            <a:off x="756015" y="34290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배열의 이용한 문자열변수의 표현</a:t>
            </a:r>
            <a:endParaRPr lang="ko-KR" altLang="en-US" dirty="0"/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B42DA655-1A3C-34C6-E3E5-1009210A0C86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4246563"/>
            <a:ext cx="1589088" cy="1616075"/>
            <a:chOff x="3208" y="1586"/>
            <a:chExt cx="1395" cy="1617"/>
          </a:xfrm>
        </p:grpSpPr>
        <p:sp>
          <p:nvSpPr>
            <p:cNvPr id="5" name="Freeform 16">
              <a:extLst>
                <a:ext uri="{FF2B5EF4-FFF2-40B4-BE49-F238E27FC236}">
                  <a16:creationId xmlns:a16="http://schemas.microsoft.com/office/drawing/2014/main" id="{BBE27B79-D273-B88F-C205-362E1FC53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95 w 44"/>
                <a:gd name="T1" fmla="*/ 0 h 88"/>
                <a:gd name="T2" fmla="*/ 0 w 44"/>
                <a:gd name="T3" fmla="*/ 281 h 88"/>
                <a:gd name="T4" fmla="*/ 47 w 44"/>
                <a:gd name="T5" fmla="*/ 281 h 88"/>
                <a:gd name="T6" fmla="*/ 140 w 44"/>
                <a:gd name="T7" fmla="*/ 0 h 88"/>
                <a:gd name="T8" fmla="*/ 95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Freeform 17">
              <a:extLst>
                <a:ext uri="{FF2B5EF4-FFF2-40B4-BE49-F238E27FC236}">
                  <a16:creationId xmlns:a16="http://schemas.microsoft.com/office/drawing/2014/main" id="{3E065E37-0D31-0D54-3CF2-F6A3CB622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203 w 92"/>
                <a:gd name="T1" fmla="*/ 0 h 73"/>
                <a:gd name="T2" fmla="*/ 0 w 92"/>
                <a:gd name="T3" fmla="*/ 318 h 73"/>
                <a:gd name="T4" fmla="*/ 42 w 92"/>
                <a:gd name="T5" fmla="*/ 318 h 73"/>
                <a:gd name="T6" fmla="*/ 277 w 92"/>
                <a:gd name="T7" fmla="*/ 21 h 73"/>
                <a:gd name="T8" fmla="*/ 203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12428209-87D0-B6F2-F0CF-BB28FC3FF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203 w 92"/>
                <a:gd name="T1" fmla="*/ 0 h 73"/>
                <a:gd name="T2" fmla="*/ 0 w 92"/>
                <a:gd name="T3" fmla="*/ 318 h 73"/>
                <a:gd name="T4" fmla="*/ 42 w 92"/>
                <a:gd name="T5" fmla="*/ 318 h 73"/>
                <a:gd name="T6" fmla="*/ 277 w 92"/>
                <a:gd name="T7" fmla="*/ 21 h 73"/>
                <a:gd name="T8" fmla="*/ 203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Freeform 19">
              <a:extLst>
                <a:ext uri="{FF2B5EF4-FFF2-40B4-BE49-F238E27FC236}">
                  <a16:creationId xmlns:a16="http://schemas.microsoft.com/office/drawing/2014/main" id="{5AB5B0D6-C312-4A1E-46E4-A5C985C86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60 w 88"/>
                <a:gd name="T1" fmla="*/ 0 h 83"/>
                <a:gd name="T2" fmla="*/ 254 w 88"/>
                <a:gd name="T3" fmla="*/ 301 h 83"/>
                <a:gd name="T4" fmla="*/ 225 w 88"/>
                <a:gd name="T5" fmla="*/ 372 h 83"/>
                <a:gd name="T6" fmla="*/ 0 w 88"/>
                <a:gd name="T7" fmla="*/ 21 h 83"/>
                <a:gd name="T8" fmla="*/ 60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Freeform 20">
              <a:extLst>
                <a:ext uri="{FF2B5EF4-FFF2-40B4-BE49-F238E27FC236}">
                  <a16:creationId xmlns:a16="http://schemas.microsoft.com/office/drawing/2014/main" id="{654639A5-32FB-0C8A-07BD-A3D0D2D5A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60 w 88"/>
                <a:gd name="T1" fmla="*/ 0 h 83"/>
                <a:gd name="T2" fmla="*/ 254 w 88"/>
                <a:gd name="T3" fmla="*/ 301 h 83"/>
                <a:gd name="T4" fmla="*/ 225 w 88"/>
                <a:gd name="T5" fmla="*/ 372 h 83"/>
                <a:gd name="T6" fmla="*/ 0 w 88"/>
                <a:gd name="T7" fmla="*/ 21 h 83"/>
                <a:gd name="T8" fmla="*/ 60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21">
              <a:extLst>
                <a:ext uri="{FF2B5EF4-FFF2-40B4-BE49-F238E27FC236}">
                  <a16:creationId xmlns:a16="http://schemas.microsoft.com/office/drawing/2014/main" id="{57456240-606E-414C-5E36-13EC6E5C4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20 w 532"/>
                <a:gd name="T1" fmla="*/ 190 h 304"/>
                <a:gd name="T2" fmla="*/ 0 w 532"/>
                <a:gd name="T3" fmla="*/ 576 h 304"/>
                <a:gd name="T4" fmla="*/ 0 w 532"/>
                <a:gd name="T5" fmla="*/ 1009 h 304"/>
                <a:gd name="T6" fmla="*/ 0 w 532"/>
                <a:gd name="T7" fmla="*/ 1230 h 304"/>
                <a:gd name="T8" fmla="*/ 1470 w 532"/>
                <a:gd name="T9" fmla="*/ 1230 h 304"/>
                <a:gd name="T10" fmla="*/ 1548 w 532"/>
                <a:gd name="T11" fmla="*/ 902 h 304"/>
                <a:gd name="T12" fmla="*/ 1470 w 532"/>
                <a:gd name="T13" fmla="*/ 353 h 304"/>
                <a:gd name="T14" fmla="*/ 1312 w 532"/>
                <a:gd name="T15" fmla="*/ 55 h 304"/>
                <a:gd name="T16" fmla="*/ 587 w 532"/>
                <a:gd name="T17" fmla="*/ 0 h 304"/>
                <a:gd name="T18" fmla="*/ 179 w 532"/>
                <a:gd name="T19" fmla="*/ 0 h 304"/>
                <a:gd name="T20" fmla="*/ 20 w 532"/>
                <a:gd name="T21" fmla="*/ 190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22">
              <a:extLst>
                <a:ext uri="{FF2B5EF4-FFF2-40B4-BE49-F238E27FC236}">
                  <a16:creationId xmlns:a16="http://schemas.microsoft.com/office/drawing/2014/main" id="{99FF897B-521E-622D-1E92-F8BDD125F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496 w 161"/>
                <a:gd name="T1" fmla="*/ 546 h 221"/>
                <a:gd name="T2" fmla="*/ 461 w 161"/>
                <a:gd name="T3" fmla="*/ 372 h 221"/>
                <a:gd name="T4" fmla="*/ 431 w 161"/>
                <a:gd name="T5" fmla="*/ 177 h 221"/>
                <a:gd name="T6" fmla="*/ 343 w 161"/>
                <a:gd name="T7" fmla="*/ 118 h 221"/>
                <a:gd name="T8" fmla="*/ 282 w 161"/>
                <a:gd name="T9" fmla="*/ 66 h 221"/>
                <a:gd name="T10" fmla="*/ 169 w 161"/>
                <a:gd name="T11" fmla="*/ 0 h 221"/>
                <a:gd name="T12" fmla="*/ 143 w 161"/>
                <a:gd name="T13" fmla="*/ 78 h 221"/>
                <a:gd name="T14" fmla="*/ 39 w 161"/>
                <a:gd name="T15" fmla="*/ 1 h 221"/>
                <a:gd name="T16" fmla="*/ 1 w 161"/>
                <a:gd name="T17" fmla="*/ 94 h 221"/>
                <a:gd name="T18" fmla="*/ 74 w 161"/>
                <a:gd name="T19" fmla="*/ 167 h 221"/>
                <a:gd name="T20" fmla="*/ 60 w 161"/>
                <a:gd name="T21" fmla="*/ 227 h 221"/>
                <a:gd name="T22" fmla="*/ 22 w 161"/>
                <a:gd name="T23" fmla="*/ 264 h 221"/>
                <a:gd name="T24" fmla="*/ 1 w 161"/>
                <a:gd name="T25" fmla="*/ 306 h 221"/>
                <a:gd name="T26" fmla="*/ 0 w 161"/>
                <a:gd name="T27" fmla="*/ 351 h 221"/>
                <a:gd name="T28" fmla="*/ 17 w 161"/>
                <a:gd name="T29" fmla="*/ 407 h 221"/>
                <a:gd name="T30" fmla="*/ 36 w 161"/>
                <a:gd name="T31" fmla="*/ 499 h 221"/>
                <a:gd name="T32" fmla="*/ 47 w 161"/>
                <a:gd name="T33" fmla="*/ 546 h 221"/>
                <a:gd name="T34" fmla="*/ 65 w 161"/>
                <a:gd name="T35" fmla="*/ 578 h 221"/>
                <a:gd name="T36" fmla="*/ 85 w 161"/>
                <a:gd name="T37" fmla="*/ 610 h 221"/>
                <a:gd name="T38" fmla="*/ 114 w 161"/>
                <a:gd name="T39" fmla="*/ 636 h 221"/>
                <a:gd name="T40" fmla="*/ 142 w 161"/>
                <a:gd name="T41" fmla="*/ 659 h 221"/>
                <a:gd name="T42" fmla="*/ 181 w 161"/>
                <a:gd name="T43" fmla="*/ 675 h 221"/>
                <a:gd name="T44" fmla="*/ 223 w 161"/>
                <a:gd name="T45" fmla="*/ 687 h 221"/>
                <a:gd name="T46" fmla="*/ 268 w 161"/>
                <a:gd name="T47" fmla="*/ 694 h 221"/>
                <a:gd name="T48" fmla="*/ 347 w 161"/>
                <a:gd name="T49" fmla="*/ 831 h 221"/>
                <a:gd name="T50" fmla="*/ 509 w 161"/>
                <a:gd name="T51" fmla="*/ 593 h 221"/>
                <a:gd name="T52" fmla="*/ 496 w 161"/>
                <a:gd name="T53" fmla="*/ 546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8B2E3221-360E-116F-81D6-B1941FC91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2680 w 1132"/>
                <a:gd name="T1" fmla="*/ 665 h 1016"/>
                <a:gd name="T2" fmla="*/ 2826 w 1132"/>
                <a:gd name="T3" fmla="*/ 763 h 1016"/>
                <a:gd name="T4" fmla="*/ 2955 w 1132"/>
                <a:gd name="T5" fmla="*/ 868 h 1016"/>
                <a:gd name="T6" fmla="*/ 3059 w 1132"/>
                <a:gd name="T7" fmla="*/ 1011 h 1016"/>
                <a:gd name="T8" fmla="*/ 3120 w 1132"/>
                <a:gd name="T9" fmla="*/ 1220 h 1016"/>
                <a:gd name="T10" fmla="*/ 3224 w 1132"/>
                <a:gd name="T11" fmla="*/ 2062 h 1016"/>
                <a:gd name="T12" fmla="*/ 3272 w 1132"/>
                <a:gd name="T13" fmla="*/ 2958 h 1016"/>
                <a:gd name="T14" fmla="*/ 3145 w 1132"/>
                <a:gd name="T15" fmla="*/ 3581 h 1016"/>
                <a:gd name="T16" fmla="*/ 3110 w 1132"/>
                <a:gd name="T17" fmla="*/ 3761 h 1016"/>
                <a:gd name="T18" fmla="*/ 3033 w 1132"/>
                <a:gd name="T19" fmla="*/ 3884 h 1016"/>
                <a:gd name="T20" fmla="*/ 2918 w 1132"/>
                <a:gd name="T21" fmla="*/ 3931 h 1016"/>
                <a:gd name="T22" fmla="*/ 2781 w 1132"/>
                <a:gd name="T23" fmla="*/ 4058 h 1016"/>
                <a:gd name="T24" fmla="*/ 2523 w 1132"/>
                <a:gd name="T25" fmla="*/ 3599 h 1016"/>
                <a:gd name="T26" fmla="*/ 2106 w 1132"/>
                <a:gd name="T27" fmla="*/ 3569 h 1016"/>
                <a:gd name="T28" fmla="*/ 1460 w 1132"/>
                <a:gd name="T29" fmla="*/ 3645 h 1016"/>
                <a:gd name="T30" fmla="*/ 1304 w 1132"/>
                <a:gd name="T31" fmla="*/ 3673 h 1016"/>
                <a:gd name="T32" fmla="*/ 1182 w 1132"/>
                <a:gd name="T33" fmla="*/ 3584 h 1016"/>
                <a:gd name="T34" fmla="*/ 1132 w 1132"/>
                <a:gd name="T35" fmla="*/ 3371 h 1016"/>
                <a:gd name="T36" fmla="*/ 1196 w 1132"/>
                <a:gd name="T37" fmla="*/ 3034 h 1016"/>
                <a:gd name="T38" fmla="*/ 1289 w 1132"/>
                <a:gd name="T39" fmla="*/ 2012 h 1016"/>
                <a:gd name="T40" fmla="*/ 961 w 1132"/>
                <a:gd name="T41" fmla="*/ 1631 h 1016"/>
                <a:gd name="T42" fmla="*/ 454 w 1132"/>
                <a:gd name="T43" fmla="*/ 1193 h 1016"/>
                <a:gd name="T44" fmla="*/ 168 w 1132"/>
                <a:gd name="T45" fmla="*/ 667 h 1016"/>
                <a:gd name="T46" fmla="*/ 0 w 1132"/>
                <a:gd name="T47" fmla="*/ 288 h 1016"/>
                <a:gd name="T48" fmla="*/ 291 w 1132"/>
                <a:gd name="T49" fmla="*/ 3 h 1016"/>
                <a:gd name="T50" fmla="*/ 697 w 1132"/>
                <a:gd name="T51" fmla="*/ 512 h 1016"/>
                <a:gd name="T52" fmla="*/ 916 w 1132"/>
                <a:gd name="T53" fmla="*/ 654 h 1016"/>
                <a:gd name="T54" fmla="*/ 1004 w 1132"/>
                <a:gd name="T55" fmla="*/ 797 h 1016"/>
                <a:gd name="T56" fmla="*/ 1053 w 1132"/>
                <a:gd name="T57" fmla="*/ 808 h 1016"/>
                <a:gd name="T58" fmla="*/ 1108 w 1132"/>
                <a:gd name="T59" fmla="*/ 821 h 1016"/>
                <a:gd name="T60" fmla="*/ 1158 w 1132"/>
                <a:gd name="T61" fmla="*/ 832 h 1016"/>
                <a:gd name="T62" fmla="*/ 1233 w 1132"/>
                <a:gd name="T63" fmla="*/ 797 h 1016"/>
                <a:gd name="T64" fmla="*/ 1346 w 1132"/>
                <a:gd name="T65" fmla="*/ 723 h 1016"/>
                <a:gd name="T66" fmla="*/ 1457 w 1132"/>
                <a:gd name="T67" fmla="*/ 665 h 1016"/>
                <a:gd name="T68" fmla="*/ 1579 w 1132"/>
                <a:gd name="T69" fmla="*/ 623 h 1016"/>
                <a:gd name="T70" fmla="*/ 1771 w 1132"/>
                <a:gd name="T71" fmla="*/ 534 h 1016"/>
                <a:gd name="T72" fmla="*/ 1935 w 1132"/>
                <a:gd name="T73" fmla="*/ 490 h 1016"/>
                <a:gd name="T74" fmla="*/ 1982 w 1132"/>
                <a:gd name="T75" fmla="*/ 490 h 1016"/>
                <a:gd name="T76" fmla="*/ 2066 w 1132"/>
                <a:gd name="T77" fmla="*/ 490 h 1016"/>
                <a:gd name="T78" fmla="*/ 2169 w 1132"/>
                <a:gd name="T79" fmla="*/ 497 h 1016"/>
                <a:gd name="T80" fmla="*/ 2279 w 1132"/>
                <a:gd name="T81" fmla="*/ 497 h 1016"/>
                <a:gd name="T82" fmla="*/ 2379 w 1132"/>
                <a:gd name="T83" fmla="*/ 502 h 1016"/>
                <a:gd name="T84" fmla="*/ 2458 w 1132"/>
                <a:gd name="T85" fmla="*/ 502 h 1016"/>
                <a:gd name="T86" fmla="*/ 2499 w 1132"/>
                <a:gd name="T87" fmla="*/ 502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24">
              <a:extLst>
                <a:ext uri="{FF2B5EF4-FFF2-40B4-BE49-F238E27FC236}">
                  <a16:creationId xmlns:a16="http://schemas.microsoft.com/office/drawing/2014/main" id="{13BB1C59-123D-455C-81DA-9CBD7E6C4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702 w 271"/>
                <a:gd name="T1" fmla="*/ 647 h 365"/>
                <a:gd name="T2" fmla="*/ 754 w 271"/>
                <a:gd name="T3" fmla="*/ 684 h 365"/>
                <a:gd name="T4" fmla="*/ 764 w 271"/>
                <a:gd name="T5" fmla="*/ 780 h 365"/>
                <a:gd name="T6" fmla="*/ 755 w 271"/>
                <a:gd name="T7" fmla="*/ 828 h 365"/>
                <a:gd name="T8" fmla="*/ 746 w 271"/>
                <a:gd name="T9" fmla="*/ 869 h 365"/>
                <a:gd name="T10" fmla="*/ 745 w 271"/>
                <a:gd name="T11" fmla="*/ 894 h 365"/>
                <a:gd name="T12" fmla="*/ 741 w 271"/>
                <a:gd name="T13" fmla="*/ 920 h 365"/>
                <a:gd name="T14" fmla="*/ 733 w 271"/>
                <a:gd name="T15" fmla="*/ 936 h 365"/>
                <a:gd name="T16" fmla="*/ 719 w 271"/>
                <a:gd name="T17" fmla="*/ 951 h 365"/>
                <a:gd name="T18" fmla="*/ 699 w 271"/>
                <a:gd name="T19" fmla="*/ 974 h 365"/>
                <a:gd name="T20" fmla="*/ 664 w 271"/>
                <a:gd name="T21" fmla="*/ 1007 h 365"/>
                <a:gd name="T22" fmla="*/ 658 w 271"/>
                <a:gd name="T23" fmla="*/ 1081 h 365"/>
                <a:gd name="T24" fmla="*/ 641 w 271"/>
                <a:gd name="T25" fmla="*/ 1266 h 365"/>
                <a:gd name="T26" fmla="*/ 536 w 271"/>
                <a:gd name="T27" fmla="*/ 1370 h 365"/>
                <a:gd name="T28" fmla="*/ 390 w 271"/>
                <a:gd name="T29" fmla="*/ 1499 h 365"/>
                <a:gd name="T30" fmla="*/ 208 w 271"/>
                <a:gd name="T31" fmla="*/ 1449 h 365"/>
                <a:gd name="T32" fmla="*/ 130 w 271"/>
                <a:gd name="T33" fmla="*/ 1234 h 365"/>
                <a:gd name="T34" fmla="*/ 76 w 271"/>
                <a:gd name="T35" fmla="*/ 1081 h 365"/>
                <a:gd name="T36" fmla="*/ 76 w 271"/>
                <a:gd name="T37" fmla="*/ 1039 h 365"/>
                <a:gd name="T38" fmla="*/ 43 w 271"/>
                <a:gd name="T39" fmla="*/ 999 h 365"/>
                <a:gd name="T40" fmla="*/ 19 w 271"/>
                <a:gd name="T41" fmla="*/ 956 h 365"/>
                <a:gd name="T42" fmla="*/ 2 w 271"/>
                <a:gd name="T43" fmla="*/ 912 h 365"/>
                <a:gd name="T44" fmla="*/ 0 w 271"/>
                <a:gd name="T45" fmla="*/ 861 h 365"/>
                <a:gd name="T46" fmla="*/ 0 w 271"/>
                <a:gd name="T47" fmla="*/ 808 h 365"/>
                <a:gd name="T48" fmla="*/ 2 w 271"/>
                <a:gd name="T49" fmla="*/ 749 h 365"/>
                <a:gd name="T50" fmla="*/ 15 w 271"/>
                <a:gd name="T51" fmla="*/ 695 h 365"/>
                <a:gd name="T52" fmla="*/ 24 w 271"/>
                <a:gd name="T53" fmla="*/ 632 h 365"/>
                <a:gd name="T54" fmla="*/ 83 w 271"/>
                <a:gd name="T55" fmla="*/ 667 h 365"/>
                <a:gd name="T56" fmla="*/ 83 w 271"/>
                <a:gd name="T57" fmla="*/ 498 h 365"/>
                <a:gd name="T58" fmla="*/ 66 w 271"/>
                <a:gd name="T59" fmla="*/ 242 h 365"/>
                <a:gd name="T60" fmla="*/ 248 w 271"/>
                <a:gd name="T61" fmla="*/ 2 h 365"/>
                <a:gd name="T62" fmla="*/ 461 w 271"/>
                <a:gd name="T63" fmla="*/ 0 h 365"/>
                <a:gd name="T64" fmla="*/ 699 w 271"/>
                <a:gd name="T65" fmla="*/ 230 h 365"/>
                <a:gd name="T66" fmla="*/ 702 w 271"/>
                <a:gd name="T67" fmla="*/ 647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56836056-FB35-155C-BFD8-2D03CAEEF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530 w 272"/>
                <a:gd name="T1" fmla="*/ 88 h 214"/>
                <a:gd name="T2" fmla="*/ 673 w 272"/>
                <a:gd name="T3" fmla="*/ 200 h 214"/>
                <a:gd name="T4" fmla="*/ 723 w 272"/>
                <a:gd name="T5" fmla="*/ 246 h 214"/>
                <a:gd name="T6" fmla="*/ 762 w 272"/>
                <a:gd name="T7" fmla="*/ 297 h 214"/>
                <a:gd name="T8" fmla="*/ 792 w 272"/>
                <a:gd name="T9" fmla="*/ 347 h 214"/>
                <a:gd name="T10" fmla="*/ 802 w 272"/>
                <a:gd name="T11" fmla="*/ 390 h 214"/>
                <a:gd name="T12" fmla="*/ 809 w 272"/>
                <a:gd name="T13" fmla="*/ 453 h 214"/>
                <a:gd name="T14" fmla="*/ 802 w 272"/>
                <a:gd name="T15" fmla="*/ 513 h 214"/>
                <a:gd name="T16" fmla="*/ 784 w 272"/>
                <a:gd name="T17" fmla="*/ 578 h 214"/>
                <a:gd name="T18" fmla="*/ 766 w 272"/>
                <a:gd name="T19" fmla="*/ 660 h 214"/>
                <a:gd name="T20" fmla="*/ 758 w 272"/>
                <a:gd name="T21" fmla="*/ 762 h 214"/>
                <a:gd name="T22" fmla="*/ 758 w 272"/>
                <a:gd name="T23" fmla="*/ 850 h 214"/>
                <a:gd name="T24" fmla="*/ 702 w 272"/>
                <a:gd name="T25" fmla="*/ 866 h 214"/>
                <a:gd name="T26" fmla="*/ 659 w 272"/>
                <a:gd name="T27" fmla="*/ 721 h 214"/>
                <a:gd name="T28" fmla="*/ 640 w 272"/>
                <a:gd name="T29" fmla="*/ 599 h 214"/>
                <a:gd name="T30" fmla="*/ 641 w 272"/>
                <a:gd name="T31" fmla="*/ 478 h 214"/>
                <a:gd name="T32" fmla="*/ 672 w 272"/>
                <a:gd name="T33" fmla="*/ 332 h 214"/>
                <a:gd name="T34" fmla="*/ 551 w 272"/>
                <a:gd name="T35" fmla="*/ 225 h 214"/>
                <a:gd name="T36" fmla="*/ 384 w 272"/>
                <a:gd name="T37" fmla="*/ 225 h 214"/>
                <a:gd name="T38" fmla="*/ 350 w 272"/>
                <a:gd name="T39" fmla="*/ 245 h 214"/>
                <a:gd name="T40" fmla="*/ 325 w 272"/>
                <a:gd name="T41" fmla="*/ 263 h 214"/>
                <a:gd name="T42" fmla="*/ 293 w 272"/>
                <a:gd name="T43" fmla="*/ 285 h 214"/>
                <a:gd name="T44" fmla="*/ 269 w 272"/>
                <a:gd name="T45" fmla="*/ 298 h 214"/>
                <a:gd name="T46" fmla="*/ 235 w 272"/>
                <a:gd name="T47" fmla="*/ 314 h 214"/>
                <a:gd name="T48" fmla="*/ 208 w 272"/>
                <a:gd name="T49" fmla="*/ 332 h 214"/>
                <a:gd name="T50" fmla="*/ 177 w 272"/>
                <a:gd name="T51" fmla="*/ 347 h 214"/>
                <a:gd name="T52" fmla="*/ 142 w 272"/>
                <a:gd name="T53" fmla="*/ 352 h 214"/>
                <a:gd name="T54" fmla="*/ 100 w 272"/>
                <a:gd name="T55" fmla="*/ 390 h 214"/>
                <a:gd name="T56" fmla="*/ 123 w 272"/>
                <a:gd name="T57" fmla="*/ 487 h 214"/>
                <a:gd name="T58" fmla="*/ 134 w 272"/>
                <a:gd name="T59" fmla="*/ 561 h 214"/>
                <a:gd name="T60" fmla="*/ 134 w 272"/>
                <a:gd name="T61" fmla="*/ 634 h 214"/>
                <a:gd name="T62" fmla="*/ 119 w 272"/>
                <a:gd name="T63" fmla="*/ 723 h 214"/>
                <a:gd name="T64" fmla="*/ 119 w 272"/>
                <a:gd name="T65" fmla="*/ 866 h 214"/>
                <a:gd name="T66" fmla="*/ 62 w 272"/>
                <a:gd name="T67" fmla="*/ 779 h 214"/>
                <a:gd name="T68" fmla="*/ 26 w 272"/>
                <a:gd name="T69" fmla="*/ 660 h 214"/>
                <a:gd name="T70" fmla="*/ 18 w 272"/>
                <a:gd name="T71" fmla="*/ 605 h 214"/>
                <a:gd name="T72" fmla="*/ 2 w 272"/>
                <a:gd name="T73" fmla="*/ 547 h 214"/>
                <a:gd name="T74" fmla="*/ 0 w 272"/>
                <a:gd name="T75" fmla="*/ 495 h 214"/>
                <a:gd name="T76" fmla="*/ 0 w 272"/>
                <a:gd name="T77" fmla="*/ 438 h 214"/>
                <a:gd name="T78" fmla="*/ 2 w 272"/>
                <a:gd name="T79" fmla="*/ 389 h 214"/>
                <a:gd name="T80" fmla="*/ 20 w 272"/>
                <a:gd name="T81" fmla="*/ 352 h 214"/>
                <a:gd name="T82" fmla="*/ 47 w 272"/>
                <a:gd name="T83" fmla="*/ 319 h 214"/>
                <a:gd name="T84" fmla="*/ 93 w 272"/>
                <a:gd name="T85" fmla="*/ 307 h 214"/>
                <a:gd name="T86" fmla="*/ 100 w 272"/>
                <a:gd name="T87" fmla="*/ 192 h 214"/>
                <a:gd name="T88" fmla="*/ 184 w 272"/>
                <a:gd name="T89" fmla="*/ 55 h 214"/>
                <a:gd name="T90" fmla="*/ 362 w 272"/>
                <a:gd name="T91" fmla="*/ 0 h 214"/>
                <a:gd name="T92" fmla="*/ 530 w 272"/>
                <a:gd name="T93" fmla="*/ 88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B1BF9AA4-D493-D785-9423-1667BEA52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222 w 99"/>
                <a:gd name="T1" fmla="*/ 298 h 304"/>
                <a:gd name="T2" fmla="*/ 222 w 99"/>
                <a:gd name="T3" fmla="*/ 489 h 304"/>
                <a:gd name="T4" fmla="*/ 277 w 99"/>
                <a:gd name="T5" fmla="*/ 618 h 304"/>
                <a:gd name="T6" fmla="*/ 276 w 99"/>
                <a:gd name="T7" fmla="*/ 772 h 304"/>
                <a:gd name="T8" fmla="*/ 276 w 99"/>
                <a:gd name="T9" fmla="*/ 1005 h 304"/>
                <a:gd name="T10" fmla="*/ 222 w 99"/>
                <a:gd name="T11" fmla="*/ 1072 h 304"/>
                <a:gd name="T12" fmla="*/ 151 w 99"/>
                <a:gd name="T13" fmla="*/ 1133 h 304"/>
                <a:gd name="T14" fmla="*/ 129 w 99"/>
                <a:gd name="T15" fmla="*/ 1230 h 304"/>
                <a:gd name="T16" fmla="*/ 34 w 99"/>
                <a:gd name="T17" fmla="*/ 1230 h 304"/>
                <a:gd name="T18" fmla="*/ 0 w 99"/>
                <a:gd name="T19" fmla="*/ 1133 h 304"/>
                <a:gd name="T20" fmla="*/ 95 w 99"/>
                <a:gd name="T21" fmla="*/ 1113 h 304"/>
                <a:gd name="T22" fmla="*/ 43 w 99"/>
                <a:gd name="T23" fmla="*/ 1076 h 304"/>
                <a:gd name="T24" fmla="*/ 1 w 99"/>
                <a:gd name="T25" fmla="*/ 1076 h 304"/>
                <a:gd name="T26" fmla="*/ 1 w 99"/>
                <a:gd name="T27" fmla="*/ 1005 h 304"/>
                <a:gd name="T28" fmla="*/ 49 w 99"/>
                <a:gd name="T29" fmla="*/ 1018 h 304"/>
                <a:gd name="T30" fmla="*/ 144 w 99"/>
                <a:gd name="T31" fmla="*/ 1011 h 304"/>
                <a:gd name="T32" fmla="*/ 144 w 99"/>
                <a:gd name="T33" fmla="*/ 946 h 304"/>
                <a:gd name="T34" fmla="*/ 68 w 99"/>
                <a:gd name="T35" fmla="*/ 946 h 304"/>
                <a:gd name="T36" fmla="*/ 0 w 99"/>
                <a:gd name="T37" fmla="*/ 920 h 304"/>
                <a:gd name="T38" fmla="*/ 0 w 99"/>
                <a:gd name="T39" fmla="*/ 828 h 304"/>
                <a:gd name="T40" fmla="*/ 55 w 99"/>
                <a:gd name="T41" fmla="*/ 819 h 304"/>
                <a:gd name="T42" fmla="*/ 120 w 99"/>
                <a:gd name="T43" fmla="*/ 895 h 304"/>
                <a:gd name="T44" fmla="*/ 166 w 99"/>
                <a:gd name="T45" fmla="*/ 864 h 304"/>
                <a:gd name="T46" fmla="*/ 129 w 99"/>
                <a:gd name="T47" fmla="*/ 772 h 304"/>
                <a:gd name="T48" fmla="*/ 178 w 99"/>
                <a:gd name="T49" fmla="*/ 740 h 304"/>
                <a:gd name="T50" fmla="*/ 144 w 99"/>
                <a:gd name="T51" fmla="*/ 683 h 304"/>
                <a:gd name="T52" fmla="*/ 166 w 99"/>
                <a:gd name="T53" fmla="*/ 605 h 304"/>
                <a:gd name="T54" fmla="*/ 95 w 99"/>
                <a:gd name="T55" fmla="*/ 605 h 304"/>
                <a:gd name="T56" fmla="*/ 129 w 99"/>
                <a:gd name="T57" fmla="*/ 547 h 304"/>
                <a:gd name="T58" fmla="*/ 178 w 99"/>
                <a:gd name="T59" fmla="*/ 547 h 304"/>
                <a:gd name="T60" fmla="*/ 222 w 99"/>
                <a:gd name="T61" fmla="*/ 558 h 304"/>
                <a:gd name="T62" fmla="*/ 191 w 99"/>
                <a:gd name="T63" fmla="*/ 439 h 304"/>
                <a:gd name="T64" fmla="*/ 129 w 99"/>
                <a:gd name="T65" fmla="*/ 409 h 304"/>
                <a:gd name="T66" fmla="*/ 34 w 99"/>
                <a:gd name="T67" fmla="*/ 409 h 304"/>
                <a:gd name="T68" fmla="*/ 19 w 99"/>
                <a:gd name="T69" fmla="*/ 335 h 304"/>
                <a:gd name="T70" fmla="*/ 19 w 99"/>
                <a:gd name="T71" fmla="*/ 211 h 304"/>
                <a:gd name="T72" fmla="*/ 4 w 99"/>
                <a:gd name="T73" fmla="*/ 92 h 304"/>
                <a:gd name="T74" fmla="*/ 68 w 99"/>
                <a:gd name="T75" fmla="*/ 0 h 304"/>
                <a:gd name="T76" fmla="*/ 131 w 99"/>
                <a:gd name="T77" fmla="*/ 15 h 304"/>
                <a:gd name="T78" fmla="*/ 181 w 99"/>
                <a:gd name="T79" fmla="*/ 25 h 304"/>
                <a:gd name="T80" fmla="*/ 214 w 99"/>
                <a:gd name="T81" fmla="*/ 41 h 304"/>
                <a:gd name="T82" fmla="*/ 238 w 99"/>
                <a:gd name="T83" fmla="*/ 65 h 304"/>
                <a:gd name="T84" fmla="*/ 247 w 99"/>
                <a:gd name="T85" fmla="*/ 100 h 304"/>
                <a:gd name="T86" fmla="*/ 247 w 99"/>
                <a:gd name="T87" fmla="*/ 145 h 304"/>
                <a:gd name="T88" fmla="*/ 238 w 99"/>
                <a:gd name="T89" fmla="*/ 210 h 304"/>
                <a:gd name="T90" fmla="*/ 222 w 99"/>
                <a:gd name="T91" fmla="*/ 298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9B99D04B-224B-5BFD-760D-AA174412C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61 w 33"/>
                <a:gd name="T1" fmla="*/ 21 h 81"/>
                <a:gd name="T2" fmla="*/ 108 w 33"/>
                <a:gd name="T3" fmla="*/ 104 h 81"/>
                <a:gd name="T4" fmla="*/ 81 w 33"/>
                <a:gd name="T5" fmla="*/ 197 h 81"/>
                <a:gd name="T6" fmla="*/ 120 w 33"/>
                <a:gd name="T7" fmla="*/ 258 h 81"/>
                <a:gd name="T8" fmla="*/ 120 w 33"/>
                <a:gd name="T9" fmla="*/ 337 h 81"/>
                <a:gd name="T10" fmla="*/ 61 w 33"/>
                <a:gd name="T11" fmla="*/ 318 h 81"/>
                <a:gd name="T12" fmla="*/ 0 w 33"/>
                <a:gd name="T13" fmla="*/ 326 h 81"/>
                <a:gd name="T14" fmla="*/ 0 w 33"/>
                <a:gd name="T15" fmla="*/ 209 h 81"/>
                <a:gd name="T16" fmla="*/ 21 w 33"/>
                <a:gd name="T17" fmla="*/ 104 h 81"/>
                <a:gd name="T18" fmla="*/ 3 w 33"/>
                <a:gd name="T19" fmla="*/ 0 h 81"/>
                <a:gd name="T20" fmla="*/ 18 w 33"/>
                <a:gd name="T21" fmla="*/ 1 h 81"/>
                <a:gd name="T22" fmla="*/ 32 w 33"/>
                <a:gd name="T23" fmla="*/ 2 h 81"/>
                <a:gd name="T24" fmla="*/ 50 w 33"/>
                <a:gd name="T25" fmla="*/ 18 h 81"/>
                <a:gd name="T26" fmla="*/ 61 w 33"/>
                <a:gd name="T27" fmla="*/ 21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BAD746FC-2A6F-8C8B-2FD2-B078F231D8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86 w 30"/>
                <a:gd name="T1" fmla="*/ 0 h 84"/>
                <a:gd name="T2" fmla="*/ 23 w 30"/>
                <a:gd name="T3" fmla="*/ 21 h 84"/>
                <a:gd name="T4" fmla="*/ 0 w 30"/>
                <a:gd name="T5" fmla="*/ 124 h 84"/>
                <a:gd name="T6" fmla="*/ 59 w 30"/>
                <a:gd name="T7" fmla="*/ 68 h 84"/>
                <a:gd name="T8" fmla="*/ 42 w 30"/>
                <a:gd name="T9" fmla="*/ 193 h 84"/>
                <a:gd name="T10" fmla="*/ 0 w 30"/>
                <a:gd name="T11" fmla="*/ 198 h 84"/>
                <a:gd name="T12" fmla="*/ 0 w 30"/>
                <a:gd name="T13" fmla="*/ 329 h 84"/>
                <a:gd name="T14" fmla="*/ 42 w 30"/>
                <a:gd name="T15" fmla="*/ 335 h 84"/>
                <a:gd name="T16" fmla="*/ 59 w 30"/>
                <a:gd name="T17" fmla="*/ 246 h 84"/>
                <a:gd name="T18" fmla="*/ 95 w 30"/>
                <a:gd name="T19" fmla="*/ 137 h 84"/>
                <a:gd name="T20" fmla="*/ 86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8C64C844-8A65-2BD7-35BA-D46B2190C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965 w 353"/>
                <a:gd name="T1" fmla="*/ 0 h 672"/>
                <a:gd name="T2" fmla="*/ 896 w 353"/>
                <a:gd name="T3" fmla="*/ 233 h 672"/>
                <a:gd name="T4" fmla="*/ 733 w 353"/>
                <a:gd name="T5" fmla="*/ 357 h 672"/>
                <a:gd name="T6" fmla="*/ 606 w 353"/>
                <a:gd name="T7" fmla="*/ 395 h 672"/>
                <a:gd name="T8" fmla="*/ 514 w 353"/>
                <a:gd name="T9" fmla="*/ 312 h 672"/>
                <a:gd name="T10" fmla="*/ 471 w 353"/>
                <a:gd name="T11" fmla="*/ 207 h 672"/>
                <a:gd name="T12" fmla="*/ 408 w 353"/>
                <a:gd name="T13" fmla="*/ 449 h 672"/>
                <a:gd name="T14" fmla="*/ 164 w 353"/>
                <a:gd name="T15" fmla="*/ 1073 h 672"/>
                <a:gd name="T16" fmla="*/ 54 w 353"/>
                <a:gd name="T17" fmla="*/ 2049 h 672"/>
                <a:gd name="T18" fmla="*/ 0 w 353"/>
                <a:gd name="T19" fmla="*/ 2751 h 672"/>
                <a:gd name="T20" fmla="*/ 281 w 353"/>
                <a:gd name="T21" fmla="*/ 2066 h 672"/>
                <a:gd name="T22" fmla="*/ 606 w 353"/>
                <a:gd name="T23" fmla="*/ 880 h 672"/>
                <a:gd name="T24" fmla="*/ 678 w 353"/>
                <a:gd name="T25" fmla="*/ 622 h 672"/>
                <a:gd name="T26" fmla="*/ 834 w 353"/>
                <a:gd name="T27" fmla="*/ 412 h 672"/>
                <a:gd name="T28" fmla="*/ 951 w 353"/>
                <a:gd name="T29" fmla="*/ 284 h 672"/>
                <a:gd name="T30" fmla="*/ 1016 w 353"/>
                <a:gd name="T31" fmla="*/ 192 h 672"/>
                <a:gd name="T32" fmla="*/ 965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98D20109-36B5-08AD-82EB-0A59C0B7A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160 w 103"/>
                <a:gd name="T1" fmla="*/ 376 h 140"/>
                <a:gd name="T2" fmla="*/ 0 w 103"/>
                <a:gd name="T3" fmla="*/ 649 h 140"/>
                <a:gd name="T4" fmla="*/ 0 w 103"/>
                <a:gd name="T5" fmla="*/ 446 h 140"/>
                <a:gd name="T6" fmla="*/ 184 w 103"/>
                <a:gd name="T7" fmla="*/ 213 h 140"/>
                <a:gd name="T8" fmla="*/ 271 w 103"/>
                <a:gd name="T9" fmla="*/ 0 h 140"/>
                <a:gd name="T10" fmla="*/ 278 w 103"/>
                <a:gd name="T11" fmla="*/ 198 h 140"/>
                <a:gd name="T12" fmla="*/ 160 w 103"/>
                <a:gd name="T13" fmla="*/ 37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31">
              <a:extLst>
                <a:ext uri="{FF2B5EF4-FFF2-40B4-BE49-F238E27FC236}">
                  <a16:creationId xmlns:a16="http://schemas.microsoft.com/office/drawing/2014/main" id="{1672A403-789C-AFB7-8F7A-E702A24E2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554 w 192"/>
                <a:gd name="T1" fmla="*/ 16 h 508"/>
                <a:gd name="T2" fmla="*/ 554 w 192"/>
                <a:gd name="T3" fmla="*/ 191 h 508"/>
                <a:gd name="T4" fmla="*/ 273 w 192"/>
                <a:gd name="T5" fmla="*/ 1291 h 508"/>
                <a:gd name="T6" fmla="*/ 145 w 192"/>
                <a:gd name="T7" fmla="*/ 1608 h 508"/>
                <a:gd name="T8" fmla="*/ 0 w 192"/>
                <a:gd name="T9" fmla="*/ 2014 h 508"/>
                <a:gd name="T10" fmla="*/ 0 w 192"/>
                <a:gd name="T11" fmla="*/ 1457 h 508"/>
                <a:gd name="T12" fmla="*/ 140 w 192"/>
                <a:gd name="T13" fmla="*/ 1057 h 508"/>
                <a:gd name="T14" fmla="*/ 241 w 192"/>
                <a:gd name="T15" fmla="*/ 1046 h 508"/>
                <a:gd name="T16" fmla="*/ 241 w 192"/>
                <a:gd name="T17" fmla="*/ 844 h 508"/>
                <a:gd name="T18" fmla="*/ 241 w 192"/>
                <a:gd name="T19" fmla="*/ 576 h 508"/>
                <a:gd name="T20" fmla="*/ 254 w 192"/>
                <a:gd name="T21" fmla="*/ 376 h 508"/>
                <a:gd name="T22" fmla="*/ 368 w 192"/>
                <a:gd name="T23" fmla="*/ 154 h 508"/>
                <a:gd name="T24" fmla="*/ 437 w 192"/>
                <a:gd name="T25" fmla="*/ 118 h 508"/>
                <a:gd name="T26" fmla="*/ 464 w 192"/>
                <a:gd name="T27" fmla="*/ 0 h 508"/>
                <a:gd name="T28" fmla="*/ 554 w 192"/>
                <a:gd name="T29" fmla="*/ 16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32">
              <a:extLst>
                <a:ext uri="{FF2B5EF4-FFF2-40B4-BE49-F238E27FC236}">
                  <a16:creationId xmlns:a16="http://schemas.microsoft.com/office/drawing/2014/main" id="{CED5F32D-CED3-4F9A-1A5D-5862F7AD7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208 w 65"/>
                <a:gd name="T1" fmla="*/ 120 h 90"/>
                <a:gd name="T2" fmla="*/ 99 w 65"/>
                <a:gd name="T3" fmla="*/ 210 h 90"/>
                <a:gd name="T4" fmla="*/ 0 w 65"/>
                <a:gd name="T5" fmla="*/ 364 h 90"/>
                <a:gd name="T6" fmla="*/ 61 w 65"/>
                <a:gd name="T7" fmla="*/ 47 h 90"/>
                <a:gd name="T8" fmla="*/ 132 w 65"/>
                <a:gd name="T9" fmla="*/ 0 h 90"/>
                <a:gd name="T10" fmla="*/ 208 w 65"/>
                <a:gd name="T11" fmla="*/ 120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33">
              <a:extLst>
                <a:ext uri="{FF2B5EF4-FFF2-40B4-BE49-F238E27FC236}">
                  <a16:creationId xmlns:a16="http://schemas.microsoft.com/office/drawing/2014/main" id="{D2F8E91C-0AB0-ED9C-3E3C-71648CCD66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671 w 225"/>
                <a:gd name="T1" fmla="*/ 56 h 594"/>
                <a:gd name="T2" fmla="*/ 488 w 225"/>
                <a:gd name="T3" fmla="*/ 0 h 594"/>
                <a:gd name="T4" fmla="*/ 439 w 225"/>
                <a:gd name="T5" fmla="*/ 170 h 594"/>
                <a:gd name="T6" fmla="*/ 455 w 225"/>
                <a:gd name="T7" fmla="*/ 287 h 594"/>
                <a:gd name="T8" fmla="*/ 254 w 225"/>
                <a:gd name="T9" fmla="*/ 769 h 594"/>
                <a:gd name="T10" fmla="*/ 47 w 225"/>
                <a:gd name="T11" fmla="*/ 1565 h 594"/>
                <a:gd name="T12" fmla="*/ 0 w 225"/>
                <a:gd name="T13" fmla="*/ 2381 h 594"/>
                <a:gd name="T14" fmla="*/ 279 w 225"/>
                <a:gd name="T15" fmla="*/ 1749 h 594"/>
                <a:gd name="T16" fmla="*/ 541 w 225"/>
                <a:gd name="T17" fmla="*/ 296 h 594"/>
                <a:gd name="T18" fmla="*/ 601 w 225"/>
                <a:gd name="T19" fmla="*/ 242 h 594"/>
                <a:gd name="T20" fmla="*/ 671 w 225"/>
                <a:gd name="T21" fmla="*/ 56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34">
              <a:extLst>
                <a:ext uri="{FF2B5EF4-FFF2-40B4-BE49-F238E27FC236}">
                  <a16:creationId xmlns:a16="http://schemas.microsoft.com/office/drawing/2014/main" id="{7ECD77BB-642A-9801-F19B-7A528BE94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578 w 295"/>
                <a:gd name="T1" fmla="*/ 454 h 210"/>
                <a:gd name="T2" fmla="*/ 402 w 295"/>
                <a:gd name="T3" fmla="*/ 187 h 210"/>
                <a:gd name="T4" fmla="*/ 306 w 295"/>
                <a:gd name="T5" fmla="*/ 160 h 210"/>
                <a:gd name="T6" fmla="*/ 213 w 295"/>
                <a:gd name="T7" fmla="*/ 0 h 210"/>
                <a:gd name="T8" fmla="*/ 113 w 295"/>
                <a:gd name="T9" fmla="*/ 0 h 210"/>
                <a:gd name="T10" fmla="*/ 0 w 295"/>
                <a:gd name="T11" fmla="*/ 198 h 210"/>
                <a:gd name="T12" fmla="*/ 49 w 295"/>
                <a:gd name="T13" fmla="*/ 254 h 210"/>
                <a:gd name="T14" fmla="*/ 163 w 295"/>
                <a:gd name="T15" fmla="*/ 225 h 210"/>
                <a:gd name="T16" fmla="*/ 213 w 295"/>
                <a:gd name="T17" fmla="*/ 124 h 210"/>
                <a:gd name="T18" fmla="*/ 255 w 295"/>
                <a:gd name="T19" fmla="*/ 211 h 210"/>
                <a:gd name="T20" fmla="*/ 255 w 295"/>
                <a:gd name="T21" fmla="*/ 425 h 210"/>
                <a:gd name="T22" fmla="*/ 326 w 295"/>
                <a:gd name="T23" fmla="*/ 454 h 210"/>
                <a:gd name="T24" fmla="*/ 326 w 295"/>
                <a:gd name="T25" fmla="*/ 268 h 210"/>
                <a:gd name="T26" fmla="*/ 436 w 295"/>
                <a:gd name="T27" fmla="*/ 352 h 210"/>
                <a:gd name="T28" fmla="*/ 413 w 295"/>
                <a:gd name="T29" fmla="*/ 579 h 210"/>
                <a:gd name="T30" fmla="*/ 436 w 295"/>
                <a:gd name="T31" fmla="*/ 664 h 210"/>
                <a:gd name="T32" fmla="*/ 487 w 295"/>
                <a:gd name="T33" fmla="*/ 533 h 210"/>
                <a:gd name="T34" fmla="*/ 537 w 295"/>
                <a:gd name="T35" fmla="*/ 579 h 210"/>
                <a:gd name="T36" fmla="*/ 527 w 295"/>
                <a:gd name="T37" fmla="*/ 715 h 210"/>
                <a:gd name="T38" fmla="*/ 593 w 295"/>
                <a:gd name="T39" fmla="*/ 789 h 210"/>
                <a:gd name="T40" fmla="*/ 593 w 295"/>
                <a:gd name="T41" fmla="*/ 620 h 210"/>
                <a:gd name="T42" fmla="*/ 659 w 295"/>
                <a:gd name="T43" fmla="*/ 646 h 210"/>
                <a:gd name="T44" fmla="*/ 659 w 295"/>
                <a:gd name="T45" fmla="*/ 844 h 210"/>
                <a:gd name="T46" fmla="*/ 711 w 295"/>
                <a:gd name="T47" fmla="*/ 789 h 210"/>
                <a:gd name="T48" fmla="*/ 680 w 295"/>
                <a:gd name="T49" fmla="*/ 579 h 210"/>
                <a:gd name="T50" fmla="*/ 772 w 295"/>
                <a:gd name="T51" fmla="*/ 676 h 210"/>
                <a:gd name="T52" fmla="*/ 783 w 295"/>
                <a:gd name="T53" fmla="*/ 826 h 210"/>
                <a:gd name="T54" fmla="*/ 879 w 295"/>
                <a:gd name="T55" fmla="*/ 826 h 210"/>
                <a:gd name="T56" fmla="*/ 857 w 295"/>
                <a:gd name="T57" fmla="*/ 635 h 210"/>
                <a:gd name="T58" fmla="*/ 722 w 295"/>
                <a:gd name="T59" fmla="*/ 508 h 210"/>
                <a:gd name="T60" fmla="*/ 713 w 295"/>
                <a:gd name="T61" fmla="*/ 497 h 210"/>
                <a:gd name="T62" fmla="*/ 701 w 295"/>
                <a:gd name="T63" fmla="*/ 496 h 210"/>
                <a:gd name="T64" fmla="*/ 673 w 295"/>
                <a:gd name="T65" fmla="*/ 488 h 210"/>
                <a:gd name="T66" fmla="*/ 646 w 295"/>
                <a:gd name="T67" fmla="*/ 478 h 210"/>
                <a:gd name="T68" fmla="*/ 621 w 295"/>
                <a:gd name="T69" fmla="*/ 466 h 210"/>
                <a:gd name="T70" fmla="*/ 595 w 295"/>
                <a:gd name="T71" fmla="*/ 456 h 210"/>
                <a:gd name="T72" fmla="*/ 581 w 295"/>
                <a:gd name="T73" fmla="*/ 455 h 210"/>
                <a:gd name="T74" fmla="*/ 578 w 295"/>
                <a:gd name="T75" fmla="*/ 454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35">
              <a:extLst>
                <a:ext uri="{FF2B5EF4-FFF2-40B4-BE49-F238E27FC236}">
                  <a16:creationId xmlns:a16="http://schemas.microsoft.com/office/drawing/2014/main" id="{3BF88204-22F2-D292-697B-EDBD8D90C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259 w 116"/>
                <a:gd name="T1" fmla="*/ 175 h 159"/>
                <a:gd name="T2" fmla="*/ 203 w 116"/>
                <a:gd name="T3" fmla="*/ 145 h 159"/>
                <a:gd name="T4" fmla="*/ 147 w 116"/>
                <a:gd name="T5" fmla="*/ 68 h 159"/>
                <a:gd name="T6" fmla="*/ 96 w 116"/>
                <a:gd name="T7" fmla="*/ 58 h 159"/>
                <a:gd name="T8" fmla="*/ 38 w 116"/>
                <a:gd name="T9" fmla="*/ 0 h 159"/>
                <a:gd name="T10" fmla="*/ 38 w 116"/>
                <a:gd name="T11" fmla="*/ 119 h 159"/>
                <a:gd name="T12" fmla="*/ 96 w 116"/>
                <a:gd name="T13" fmla="*/ 145 h 159"/>
                <a:gd name="T14" fmla="*/ 167 w 116"/>
                <a:gd name="T15" fmla="*/ 175 h 159"/>
                <a:gd name="T16" fmla="*/ 160 w 116"/>
                <a:gd name="T17" fmla="*/ 409 h 159"/>
                <a:gd name="T18" fmla="*/ 160 w 116"/>
                <a:gd name="T19" fmla="*/ 481 h 159"/>
                <a:gd name="T20" fmla="*/ 224 w 116"/>
                <a:gd name="T21" fmla="*/ 570 h 159"/>
                <a:gd name="T22" fmla="*/ 187 w 116"/>
                <a:gd name="T23" fmla="*/ 585 h 159"/>
                <a:gd name="T24" fmla="*/ 122 w 116"/>
                <a:gd name="T25" fmla="*/ 520 h 159"/>
                <a:gd name="T26" fmla="*/ 0 w 116"/>
                <a:gd name="T27" fmla="*/ 520 h 159"/>
                <a:gd name="T28" fmla="*/ 20 w 116"/>
                <a:gd name="T29" fmla="*/ 619 h 159"/>
                <a:gd name="T30" fmla="*/ 147 w 116"/>
                <a:gd name="T31" fmla="*/ 686 h 159"/>
                <a:gd name="T32" fmla="*/ 229 w 116"/>
                <a:gd name="T33" fmla="*/ 686 h 159"/>
                <a:gd name="T34" fmla="*/ 347 w 116"/>
                <a:gd name="T35" fmla="*/ 566 h 159"/>
                <a:gd name="T36" fmla="*/ 292 w 116"/>
                <a:gd name="T37" fmla="*/ 461 h 159"/>
                <a:gd name="T38" fmla="*/ 292 w 116"/>
                <a:gd name="T39" fmla="*/ 348 h 159"/>
                <a:gd name="T40" fmla="*/ 272 w 116"/>
                <a:gd name="T41" fmla="*/ 228 h 159"/>
                <a:gd name="T42" fmla="*/ 259 w 116"/>
                <a:gd name="T43" fmla="*/ 175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36">
              <a:extLst>
                <a:ext uri="{FF2B5EF4-FFF2-40B4-BE49-F238E27FC236}">
                  <a16:creationId xmlns:a16="http://schemas.microsoft.com/office/drawing/2014/main" id="{4C63473F-5BAD-8D33-4967-B8EC0DDC5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160 w 47"/>
                <a:gd name="T1" fmla="*/ 38 h 41"/>
                <a:gd name="T2" fmla="*/ 30 w 47"/>
                <a:gd name="T3" fmla="*/ 0 h 41"/>
                <a:gd name="T4" fmla="*/ 0 w 47"/>
                <a:gd name="T5" fmla="*/ 38 h 41"/>
                <a:gd name="T6" fmla="*/ 30 w 47"/>
                <a:gd name="T7" fmla="*/ 79 h 41"/>
                <a:gd name="T8" fmla="*/ 156 w 47"/>
                <a:gd name="T9" fmla="*/ 141 h 41"/>
                <a:gd name="T10" fmla="*/ 163 w 47"/>
                <a:gd name="T11" fmla="*/ 95 h 41"/>
                <a:gd name="T12" fmla="*/ 163 w 47"/>
                <a:gd name="T13" fmla="*/ 83 h 41"/>
                <a:gd name="T14" fmla="*/ 161 w 47"/>
                <a:gd name="T15" fmla="*/ 57 h 41"/>
                <a:gd name="T16" fmla="*/ 160 w 47"/>
                <a:gd name="T17" fmla="*/ 42 h 41"/>
                <a:gd name="T18" fmla="*/ 160 w 47"/>
                <a:gd name="T19" fmla="*/ 38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Freeform 37">
              <a:extLst>
                <a:ext uri="{FF2B5EF4-FFF2-40B4-BE49-F238E27FC236}">
                  <a16:creationId xmlns:a16="http://schemas.microsoft.com/office/drawing/2014/main" id="{D756B0B2-09A4-8307-9459-DB5F8A7CA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101 w 40"/>
                <a:gd name="T1" fmla="*/ 89 h 36"/>
                <a:gd name="T2" fmla="*/ 20 w 40"/>
                <a:gd name="T3" fmla="*/ 0 h 36"/>
                <a:gd name="T4" fmla="*/ 0 w 40"/>
                <a:gd name="T5" fmla="*/ 68 h 36"/>
                <a:gd name="T6" fmla="*/ 42 w 40"/>
                <a:gd name="T7" fmla="*/ 140 h 36"/>
                <a:gd name="T8" fmla="*/ 115 w 40"/>
                <a:gd name="T9" fmla="*/ 145 h 36"/>
                <a:gd name="T10" fmla="*/ 114 w 40"/>
                <a:gd name="T11" fmla="*/ 140 h 36"/>
                <a:gd name="T12" fmla="*/ 111 w 40"/>
                <a:gd name="T13" fmla="*/ 117 h 36"/>
                <a:gd name="T14" fmla="*/ 105 w 40"/>
                <a:gd name="T15" fmla="*/ 100 h 36"/>
                <a:gd name="T16" fmla="*/ 101 w 40"/>
                <a:gd name="T17" fmla="*/ 89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Freeform 38">
              <a:extLst>
                <a:ext uri="{FF2B5EF4-FFF2-40B4-BE49-F238E27FC236}">
                  <a16:creationId xmlns:a16="http://schemas.microsoft.com/office/drawing/2014/main" id="{30A1B637-AAF5-4DC3-77DF-D78CD3269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89 w 38"/>
                <a:gd name="T1" fmla="*/ 52 h 32"/>
                <a:gd name="T2" fmla="*/ 14 w 38"/>
                <a:gd name="T3" fmla="*/ 0 h 32"/>
                <a:gd name="T4" fmla="*/ 0 w 38"/>
                <a:gd name="T5" fmla="*/ 52 h 32"/>
                <a:gd name="T6" fmla="*/ 52 w 38"/>
                <a:gd name="T7" fmla="*/ 103 h 32"/>
                <a:gd name="T8" fmla="*/ 114 w 38"/>
                <a:gd name="T9" fmla="*/ 119 h 32"/>
                <a:gd name="T10" fmla="*/ 114 w 38"/>
                <a:gd name="T11" fmla="*/ 67 h 32"/>
                <a:gd name="T12" fmla="*/ 89 w 38"/>
                <a:gd name="T13" fmla="*/ 52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Freeform 39">
              <a:extLst>
                <a:ext uri="{FF2B5EF4-FFF2-40B4-BE49-F238E27FC236}">
                  <a16:creationId xmlns:a16="http://schemas.microsoft.com/office/drawing/2014/main" id="{7EE7CBD8-F3BD-D812-7006-0A84D42B4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54 w 35"/>
                <a:gd name="T1" fmla="*/ 64 h 30"/>
                <a:gd name="T2" fmla="*/ 0 w 35"/>
                <a:gd name="T3" fmla="*/ 0 h 30"/>
                <a:gd name="T4" fmla="*/ 0 w 35"/>
                <a:gd name="T5" fmla="*/ 120 h 30"/>
                <a:gd name="T6" fmla="*/ 47 w 35"/>
                <a:gd name="T7" fmla="*/ 121 h 30"/>
                <a:gd name="T8" fmla="*/ 74 w 35"/>
                <a:gd name="T9" fmla="*/ 103 h 30"/>
                <a:gd name="T10" fmla="*/ 54 w 35"/>
                <a:gd name="T11" fmla="*/ 64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Freeform 40">
              <a:extLst>
                <a:ext uri="{FF2B5EF4-FFF2-40B4-BE49-F238E27FC236}">
                  <a16:creationId xmlns:a16="http://schemas.microsoft.com/office/drawing/2014/main" id="{1E3253AC-6774-AAD3-8566-15EEF007C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190 h 58"/>
                <a:gd name="T2" fmla="*/ 0 w 81"/>
                <a:gd name="T3" fmla="*/ 244 h 58"/>
                <a:gd name="T4" fmla="*/ 18 w 81"/>
                <a:gd name="T5" fmla="*/ 233 h 58"/>
                <a:gd name="T6" fmla="*/ 37 w 81"/>
                <a:gd name="T7" fmla="*/ 223 h 58"/>
                <a:gd name="T8" fmla="*/ 57 w 81"/>
                <a:gd name="T9" fmla="*/ 195 h 58"/>
                <a:gd name="T10" fmla="*/ 79 w 81"/>
                <a:gd name="T11" fmla="*/ 170 h 58"/>
                <a:gd name="T12" fmla="*/ 97 w 81"/>
                <a:gd name="T13" fmla="*/ 90 h 58"/>
                <a:gd name="T14" fmla="*/ 166 w 81"/>
                <a:gd name="T15" fmla="*/ 75 h 58"/>
                <a:gd name="T16" fmla="*/ 209 w 81"/>
                <a:gd name="T17" fmla="*/ 41 h 58"/>
                <a:gd name="T18" fmla="*/ 90 w 81"/>
                <a:gd name="T19" fmla="*/ 1 h 58"/>
                <a:gd name="T20" fmla="*/ 0 w 81"/>
                <a:gd name="T21" fmla="*/ 0 h 58"/>
                <a:gd name="T22" fmla="*/ 0 w 81"/>
                <a:gd name="T23" fmla="*/ 48 h 58"/>
                <a:gd name="T24" fmla="*/ 74 w 81"/>
                <a:gd name="T25" fmla="*/ 66 h 58"/>
                <a:gd name="T26" fmla="*/ 54 w 81"/>
                <a:gd name="T27" fmla="*/ 145 h 58"/>
                <a:gd name="T28" fmla="*/ 40 w 81"/>
                <a:gd name="T29" fmla="*/ 162 h 58"/>
                <a:gd name="T30" fmla="*/ 24 w 81"/>
                <a:gd name="T31" fmla="*/ 170 h 58"/>
                <a:gd name="T32" fmla="*/ 14 w 81"/>
                <a:gd name="T33" fmla="*/ 185 h 58"/>
                <a:gd name="T34" fmla="*/ 0 w 81"/>
                <a:gd name="T35" fmla="*/ 190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Freeform 41">
              <a:extLst>
                <a:ext uri="{FF2B5EF4-FFF2-40B4-BE49-F238E27FC236}">
                  <a16:creationId xmlns:a16="http://schemas.microsoft.com/office/drawing/2014/main" id="{9617069D-7B59-352A-A543-CB4FF8921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346 w 109"/>
                <a:gd name="T1" fmla="*/ 48 h 61"/>
                <a:gd name="T2" fmla="*/ 346 w 109"/>
                <a:gd name="T3" fmla="*/ 2 h 61"/>
                <a:gd name="T4" fmla="*/ 271 w 109"/>
                <a:gd name="T5" fmla="*/ 0 h 61"/>
                <a:gd name="T6" fmla="*/ 130 w 109"/>
                <a:gd name="T7" fmla="*/ 0 h 61"/>
                <a:gd name="T8" fmla="*/ 57 w 109"/>
                <a:gd name="T9" fmla="*/ 0 h 61"/>
                <a:gd name="T10" fmla="*/ 0 w 109"/>
                <a:gd name="T11" fmla="*/ 1 h 61"/>
                <a:gd name="T12" fmla="*/ 0 w 109"/>
                <a:gd name="T13" fmla="*/ 39 h 61"/>
                <a:gd name="T14" fmla="*/ 94 w 109"/>
                <a:gd name="T15" fmla="*/ 48 h 61"/>
                <a:gd name="T16" fmla="*/ 74 w 109"/>
                <a:gd name="T17" fmla="*/ 125 h 61"/>
                <a:gd name="T18" fmla="*/ 50 w 109"/>
                <a:gd name="T19" fmla="*/ 140 h 61"/>
                <a:gd name="T20" fmla="*/ 32 w 109"/>
                <a:gd name="T21" fmla="*/ 145 h 61"/>
                <a:gd name="T22" fmla="*/ 19 w 109"/>
                <a:gd name="T23" fmla="*/ 161 h 61"/>
                <a:gd name="T24" fmla="*/ 0 w 109"/>
                <a:gd name="T25" fmla="*/ 162 h 61"/>
                <a:gd name="T26" fmla="*/ 0 w 109"/>
                <a:gd name="T27" fmla="*/ 207 h 61"/>
                <a:gd name="T28" fmla="*/ 22 w 109"/>
                <a:gd name="T29" fmla="*/ 202 h 61"/>
                <a:gd name="T30" fmla="*/ 44 w 109"/>
                <a:gd name="T31" fmla="*/ 188 h 61"/>
                <a:gd name="T32" fmla="*/ 68 w 109"/>
                <a:gd name="T33" fmla="*/ 180 h 61"/>
                <a:gd name="T34" fmla="*/ 96 w 109"/>
                <a:gd name="T35" fmla="*/ 161 h 61"/>
                <a:gd name="T36" fmla="*/ 142 w 109"/>
                <a:gd name="T37" fmla="*/ 63 h 61"/>
                <a:gd name="T38" fmla="*/ 210 w 109"/>
                <a:gd name="T39" fmla="*/ 69 h 61"/>
                <a:gd name="T40" fmla="*/ 226 w 109"/>
                <a:gd name="T41" fmla="*/ 107 h 61"/>
                <a:gd name="T42" fmla="*/ 239 w 109"/>
                <a:gd name="T43" fmla="*/ 137 h 61"/>
                <a:gd name="T44" fmla="*/ 257 w 109"/>
                <a:gd name="T45" fmla="*/ 162 h 61"/>
                <a:gd name="T46" fmla="*/ 271 w 109"/>
                <a:gd name="T47" fmla="*/ 185 h 61"/>
                <a:gd name="T48" fmla="*/ 288 w 109"/>
                <a:gd name="T49" fmla="*/ 197 h 61"/>
                <a:gd name="T50" fmla="*/ 303 w 109"/>
                <a:gd name="T51" fmla="*/ 207 h 61"/>
                <a:gd name="T52" fmla="*/ 328 w 109"/>
                <a:gd name="T53" fmla="*/ 212 h 61"/>
                <a:gd name="T54" fmla="*/ 346 w 109"/>
                <a:gd name="T55" fmla="*/ 207 h 61"/>
                <a:gd name="T56" fmla="*/ 346 w 109"/>
                <a:gd name="T57" fmla="*/ 162 h 61"/>
                <a:gd name="T58" fmla="*/ 309 w 109"/>
                <a:gd name="T59" fmla="*/ 166 h 61"/>
                <a:gd name="T60" fmla="*/ 284 w 109"/>
                <a:gd name="T61" fmla="*/ 157 h 61"/>
                <a:gd name="T62" fmla="*/ 267 w 109"/>
                <a:gd name="T63" fmla="*/ 114 h 61"/>
                <a:gd name="T64" fmla="*/ 257 w 109"/>
                <a:gd name="T65" fmla="*/ 48 h 61"/>
                <a:gd name="T66" fmla="*/ 323 w 109"/>
                <a:gd name="T67" fmla="*/ 42 h 61"/>
                <a:gd name="T68" fmla="*/ 346 w 109"/>
                <a:gd name="T69" fmla="*/ 48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Freeform 42">
              <a:extLst>
                <a:ext uri="{FF2B5EF4-FFF2-40B4-BE49-F238E27FC236}">
                  <a16:creationId xmlns:a16="http://schemas.microsoft.com/office/drawing/2014/main" id="{41BB1F7C-363E-938C-147B-BC8418B53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95 w 43"/>
                <a:gd name="T1" fmla="*/ 41 h 60"/>
                <a:gd name="T2" fmla="*/ 95 w 43"/>
                <a:gd name="T3" fmla="*/ 0 h 60"/>
                <a:gd name="T4" fmla="*/ 0 w 43"/>
                <a:gd name="T5" fmla="*/ 2 h 60"/>
                <a:gd name="T6" fmla="*/ 5 w 43"/>
                <a:gd name="T7" fmla="*/ 92 h 60"/>
                <a:gd name="T8" fmla="*/ 25 w 43"/>
                <a:gd name="T9" fmla="*/ 160 h 60"/>
                <a:gd name="T10" fmla="*/ 43 w 43"/>
                <a:gd name="T11" fmla="*/ 209 h 60"/>
                <a:gd name="T12" fmla="*/ 66 w 43"/>
                <a:gd name="T13" fmla="*/ 230 h 60"/>
                <a:gd name="T14" fmla="*/ 68 w 43"/>
                <a:gd name="T15" fmla="*/ 242 h 60"/>
                <a:gd name="T16" fmla="*/ 79 w 43"/>
                <a:gd name="T17" fmla="*/ 244 h 60"/>
                <a:gd name="T18" fmla="*/ 86 w 43"/>
                <a:gd name="T19" fmla="*/ 244 h 60"/>
                <a:gd name="T20" fmla="*/ 95 w 43"/>
                <a:gd name="T21" fmla="*/ 242 h 60"/>
                <a:gd name="T22" fmla="*/ 95 w 43"/>
                <a:gd name="T23" fmla="*/ 187 h 60"/>
                <a:gd name="T24" fmla="*/ 68 w 43"/>
                <a:gd name="T25" fmla="*/ 187 h 60"/>
                <a:gd name="T26" fmla="*/ 51 w 43"/>
                <a:gd name="T27" fmla="*/ 165 h 60"/>
                <a:gd name="T28" fmla="*/ 40 w 43"/>
                <a:gd name="T29" fmla="*/ 120 h 60"/>
                <a:gd name="T30" fmla="*/ 30 w 43"/>
                <a:gd name="T31" fmla="*/ 41 h 60"/>
                <a:gd name="T32" fmla="*/ 79 w 43"/>
                <a:gd name="T33" fmla="*/ 40 h 60"/>
                <a:gd name="T34" fmla="*/ 95 w 43"/>
                <a:gd name="T35" fmla="*/ 41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Freeform 43">
              <a:extLst>
                <a:ext uri="{FF2B5EF4-FFF2-40B4-BE49-F238E27FC236}">
                  <a16:creationId xmlns:a16="http://schemas.microsoft.com/office/drawing/2014/main" id="{6866F6B7-38C8-21B7-9049-C5213D1DA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308 w 220"/>
                <a:gd name="T1" fmla="*/ 349 h 221"/>
                <a:gd name="T2" fmla="*/ 368 w 220"/>
                <a:gd name="T3" fmla="*/ 386 h 221"/>
                <a:gd name="T4" fmla="*/ 411 w 220"/>
                <a:gd name="T5" fmla="*/ 409 h 221"/>
                <a:gd name="T6" fmla="*/ 436 w 220"/>
                <a:gd name="T7" fmla="*/ 431 h 221"/>
                <a:gd name="T8" fmla="*/ 446 w 220"/>
                <a:gd name="T9" fmla="*/ 452 h 221"/>
                <a:gd name="T10" fmla="*/ 456 w 220"/>
                <a:gd name="T11" fmla="*/ 479 h 221"/>
                <a:gd name="T12" fmla="*/ 464 w 220"/>
                <a:gd name="T13" fmla="*/ 513 h 221"/>
                <a:gd name="T14" fmla="*/ 478 w 220"/>
                <a:gd name="T15" fmla="*/ 560 h 221"/>
                <a:gd name="T16" fmla="*/ 507 w 220"/>
                <a:gd name="T17" fmla="*/ 623 h 221"/>
                <a:gd name="T18" fmla="*/ 555 w 220"/>
                <a:gd name="T19" fmla="*/ 480 h 221"/>
                <a:gd name="T20" fmla="*/ 562 w 220"/>
                <a:gd name="T21" fmla="*/ 321 h 221"/>
                <a:gd name="T22" fmla="*/ 556 w 220"/>
                <a:gd name="T23" fmla="*/ 165 h 221"/>
                <a:gd name="T24" fmla="*/ 552 w 220"/>
                <a:gd name="T25" fmla="*/ 0 h 221"/>
                <a:gd name="T26" fmla="*/ 623 w 220"/>
                <a:gd name="T27" fmla="*/ 206 h 221"/>
                <a:gd name="T28" fmla="*/ 620 w 220"/>
                <a:gd name="T29" fmla="*/ 356 h 221"/>
                <a:gd name="T30" fmla="*/ 614 w 220"/>
                <a:gd name="T31" fmla="*/ 480 h 221"/>
                <a:gd name="T32" fmla="*/ 597 w 220"/>
                <a:gd name="T33" fmla="*/ 606 h 221"/>
                <a:gd name="T34" fmla="*/ 569 w 220"/>
                <a:gd name="T35" fmla="*/ 749 h 221"/>
                <a:gd name="T36" fmla="*/ 492 w 220"/>
                <a:gd name="T37" fmla="*/ 773 h 221"/>
                <a:gd name="T38" fmla="*/ 376 w 220"/>
                <a:gd name="T39" fmla="*/ 923 h 221"/>
                <a:gd name="T40" fmla="*/ 208 w 220"/>
                <a:gd name="T41" fmla="*/ 923 h 221"/>
                <a:gd name="T42" fmla="*/ 91 w 220"/>
                <a:gd name="T43" fmla="*/ 799 h 221"/>
                <a:gd name="T44" fmla="*/ 38 w 220"/>
                <a:gd name="T45" fmla="*/ 668 h 221"/>
                <a:gd name="T46" fmla="*/ 2 w 220"/>
                <a:gd name="T47" fmla="*/ 496 h 221"/>
                <a:gd name="T48" fmla="*/ 0 w 220"/>
                <a:gd name="T49" fmla="*/ 356 h 221"/>
                <a:gd name="T50" fmla="*/ 2 w 220"/>
                <a:gd name="T51" fmla="*/ 226 h 221"/>
                <a:gd name="T52" fmla="*/ 30 w 220"/>
                <a:gd name="T53" fmla="*/ 103 h 221"/>
                <a:gd name="T54" fmla="*/ 48 w 220"/>
                <a:gd name="T55" fmla="*/ 241 h 221"/>
                <a:gd name="T56" fmla="*/ 61 w 220"/>
                <a:gd name="T57" fmla="*/ 368 h 221"/>
                <a:gd name="T58" fmla="*/ 70 w 220"/>
                <a:gd name="T59" fmla="*/ 493 h 221"/>
                <a:gd name="T60" fmla="*/ 95 w 220"/>
                <a:gd name="T61" fmla="*/ 616 h 221"/>
                <a:gd name="T62" fmla="*/ 107 w 220"/>
                <a:gd name="T63" fmla="*/ 554 h 221"/>
                <a:gd name="T64" fmla="*/ 119 w 220"/>
                <a:gd name="T65" fmla="*/ 505 h 221"/>
                <a:gd name="T66" fmla="*/ 130 w 220"/>
                <a:gd name="T67" fmla="*/ 462 h 221"/>
                <a:gd name="T68" fmla="*/ 143 w 220"/>
                <a:gd name="T69" fmla="*/ 437 h 221"/>
                <a:gd name="T70" fmla="*/ 163 w 220"/>
                <a:gd name="T71" fmla="*/ 410 h 221"/>
                <a:gd name="T72" fmla="*/ 184 w 220"/>
                <a:gd name="T73" fmla="*/ 391 h 221"/>
                <a:gd name="T74" fmla="*/ 218 w 220"/>
                <a:gd name="T75" fmla="*/ 376 h 221"/>
                <a:gd name="T76" fmla="*/ 263 w 220"/>
                <a:gd name="T77" fmla="*/ 364 h 221"/>
                <a:gd name="T78" fmla="*/ 263 w 220"/>
                <a:gd name="T79" fmla="*/ 421 h 221"/>
                <a:gd name="T80" fmla="*/ 232 w 220"/>
                <a:gd name="T81" fmla="*/ 452 h 221"/>
                <a:gd name="T82" fmla="*/ 208 w 220"/>
                <a:gd name="T83" fmla="*/ 479 h 221"/>
                <a:gd name="T84" fmla="*/ 192 w 220"/>
                <a:gd name="T85" fmla="*/ 505 h 221"/>
                <a:gd name="T86" fmla="*/ 185 w 220"/>
                <a:gd name="T87" fmla="*/ 530 h 221"/>
                <a:gd name="T88" fmla="*/ 184 w 220"/>
                <a:gd name="T89" fmla="*/ 560 h 221"/>
                <a:gd name="T90" fmla="*/ 189 w 220"/>
                <a:gd name="T91" fmla="*/ 601 h 221"/>
                <a:gd name="T92" fmla="*/ 192 w 220"/>
                <a:gd name="T93" fmla="*/ 647 h 221"/>
                <a:gd name="T94" fmla="*/ 205 w 220"/>
                <a:gd name="T95" fmla="*/ 704 h 221"/>
                <a:gd name="T96" fmla="*/ 260 w 220"/>
                <a:gd name="T97" fmla="*/ 704 h 221"/>
                <a:gd name="T98" fmla="*/ 260 w 220"/>
                <a:gd name="T99" fmla="*/ 616 h 221"/>
                <a:gd name="T100" fmla="*/ 300 w 220"/>
                <a:gd name="T101" fmla="*/ 623 h 221"/>
                <a:gd name="T102" fmla="*/ 315 w 220"/>
                <a:gd name="T103" fmla="*/ 728 h 221"/>
                <a:gd name="T104" fmla="*/ 387 w 220"/>
                <a:gd name="T105" fmla="*/ 728 h 221"/>
                <a:gd name="T106" fmla="*/ 413 w 220"/>
                <a:gd name="T107" fmla="*/ 623 h 221"/>
                <a:gd name="T108" fmla="*/ 409 w 220"/>
                <a:gd name="T109" fmla="*/ 581 h 221"/>
                <a:gd name="T110" fmla="*/ 397 w 220"/>
                <a:gd name="T111" fmla="*/ 541 h 221"/>
                <a:gd name="T112" fmla="*/ 391 w 220"/>
                <a:gd name="T113" fmla="*/ 513 h 221"/>
                <a:gd name="T114" fmla="*/ 378 w 220"/>
                <a:gd name="T115" fmla="*/ 493 h 221"/>
                <a:gd name="T116" fmla="*/ 366 w 220"/>
                <a:gd name="T117" fmla="*/ 478 h 221"/>
                <a:gd name="T118" fmla="*/ 348 w 220"/>
                <a:gd name="T119" fmla="*/ 458 h 221"/>
                <a:gd name="T120" fmla="*/ 324 w 220"/>
                <a:gd name="T121" fmla="*/ 439 h 221"/>
                <a:gd name="T122" fmla="*/ 295 w 220"/>
                <a:gd name="T123" fmla="*/ 421 h 221"/>
                <a:gd name="T124" fmla="*/ 308 w 220"/>
                <a:gd name="T125" fmla="*/ 349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Freeform 44">
              <a:extLst>
                <a:ext uri="{FF2B5EF4-FFF2-40B4-BE49-F238E27FC236}">
                  <a16:creationId xmlns:a16="http://schemas.microsoft.com/office/drawing/2014/main" id="{7E36E38E-EB3B-3DFD-8B1B-5EBE29FF8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327 w 119"/>
                <a:gd name="T1" fmla="*/ 422 h 156"/>
                <a:gd name="T2" fmla="*/ 283 w 119"/>
                <a:gd name="T3" fmla="*/ 615 h 156"/>
                <a:gd name="T4" fmla="*/ 165 w 119"/>
                <a:gd name="T5" fmla="*/ 721 h 156"/>
                <a:gd name="T6" fmla="*/ 0 w 119"/>
                <a:gd name="T7" fmla="*/ 280 h 156"/>
                <a:gd name="T8" fmla="*/ 76 w 119"/>
                <a:gd name="T9" fmla="*/ 154 h 156"/>
                <a:gd name="T10" fmla="*/ 130 w 119"/>
                <a:gd name="T11" fmla="*/ 0 h 156"/>
                <a:gd name="T12" fmla="*/ 327 w 119"/>
                <a:gd name="T13" fmla="*/ 422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Freeform 45">
              <a:extLst>
                <a:ext uri="{FF2B5EF4-FFF2-40B4-BE49-F238E27FC236}">
                  <a16:creationId xmlns:a16="http://schemas.microsoft.com/office/drawing/2014/main" id="{5F772AD7-2DC3-0A0D-1F3D-EF561CAA3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94 w 28"/>
                <a:gd name="T1" fmla="*/ 290 h 77"/>
                <a:gd name="T2" fmla="*/ 49 w 28"/>
                <a:gd name="T3" fmla="*/ 0 h 77"/>
                <a:gd name="T4" fmla="*/ 0 w 28"/>
                <a:gd name="T5" fmla="*/ 21 h 77"/>
                <a:gd name="T6" fmla="*/ 17 w 28"/>
                <a:gd name="T7" fmla="*/ 279 h 77"/>
                <a:gd name="T8" fmla="*/ 83 w 28"/>
                <a:gd name="T9" fmla="*/ 346 h 77"/>
                <a:gd name="T10" fmla="*/ 94 w 28"/>
                <a:gd name="T11" fmla="*/ 290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Freeform 46">
              <a:extLst>
                <a:ext uri="{FF2B5EF4-FFF2-40B4-BE49-F238E27FC236}">
                  <a16:creationId xmlns:a16="http://schemas.microsoft.com/office/drawing/2014/main" id="{103569EC-7355-B90A-4800-6300DACB58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619 w 440"/>
                <a:gd name="T1" fmla="*/ 125 h 857"/>
                <a:gd name="T2" fmla="*/ 829 w 440"/>
                <a:gd name="T3" fmla="*/ 289 h 857"/>
                <a:gd name="T4" fmla="*/ 968 w 440"/>
                <a:gd name="T5" fmla="*/ 415 h 857"/>
                <a:gd name="T6" fmla="*/ 1061 w 440"/>
                <a:gd name="T7" fmla="*/ 569 h 857"/>
                <a:gd name="T8" fmla="*/ 1130 w 440"/>
                <a:gd name="T9" fmla="*/ 791 h 857"/>
                <a:gd name="T10" fmla="*/ 1250 w 440"/>
                <a:gd name="T11" fmla="*/ 1601 h 857"/>
                <a:gd name="T12" fmla="*/ 1292 w 440"/>
                <a:gd name="T13" fmla="*/ 2171 h 857"/>
                <a:gd name="T14" fmla="*/ 1130 w 440"/>
                <a:gd name="T15" fmla="*/ 2995 h 857"/>
                <a:gd name="T16" fmla="*/ 1017 w 440"/>
                <a:gd name="T17" fmla="*/ 3376 h 857"/>
                <a:gd name="T18" fmla="*/ 803 w 440"/>
                <a:gd name="T19" fmla="*/ 3242 h 857"/>
                <a:gd name="T20" fmla="*/ 903 w 440"/>
                <a:gd name="T21" fmla="*/ 3165 h 857"/>
                <a:gd name="T22" fmla="*/ 1017 w 440"/>
                <a:gd name="T23" fmla="*/ 2899 h 857"/>
                <a:gd name="T24" fmla="*/ 963 w 440"/>
                <a:gd name="T25" fmla="*/ 2612 h 857"/>
                <a:gd name="T26" fmla="*/ 1162 w 440"/>
                <a:gd name="T27" fmla="*/ 2384 h 857"/>
                <a:gd name="T28" fmla="*/ 1101 w 440"/>
                <a:gd name="T29" fmla="*/ 2005 h 857"/>
                <a:gd name="T30" fmla="*/ 987 w 440"/>
                <a:gd name="T31" fmla="*/ 1945 h 857"/>
                <a:gd name="T32" fmla="*/ 1101 w 440"/>
                <a:gd name="T33" fmla="*/ 1549 h 857"/>
                <a:gd name="T34" fmla="*/ 977 w 440"/>
                <a:gd name="T35" fmla="*/ 1219 h 857"/>
                <a:gd name="T36" fmla="*/ 935 w 440"/>
                <a:gd name="T37" fmla="*/ 1165 h 857"/>
                <a:gd name="T38" fmla="*/ 891 w 440"/>
                <a:gd name="T39" fmla="*/ 1118 h 857"/>
                <a:gd name="T40" fmla="*/ 854 w 440"/>
                <a:gd name="T41" fmla="*/ 1077 h 857"/>
                <a:gd name="T42" fmla="*/ 848 w 440"/>
                <a:gd name="T43" fmla="*/ 1011 h 857"/>
                <a:gd name="T44" fmla="*/ 803 w 440"/>
                <a:gd name="T45" fmla="*/ 694 h 857"/>
                <a:gd name="T46" fmla="*/ 639 w 440"/>
                <a:gd name="T47" fmla="*/ 1528 h 857"/>
                <a:gd name="T48" fmla="*/ 493 w 440"/>
                <a:gd name="T49" fmla="*/ 1601 h 857"/>
                <a:gd name="T50" fmla="*/ 639 w 440"/>
                <a:gd name="T51" fmla="*/ 1926 h 857"/>
                <a:gd name="T52" fmla="*/ 549 w 440"/>
                <a:gd name="T53" fmla="*/ 2060 h 857"/>
                <a:gd name="T54" fmla="*/ 606 w 440"/>
                <a:gd name="T55" fmla="*/ 2365 h 857"/>
                <a:gd name="T56" fmla="*/ 549 w 440"/>
                <a:gd name="T57" fmla="*/ 2761 h 857"/>
                <a:gd name="T58" fmla="*/ 340 w 440"/>
                <a:gd name="T59" fmla="*/ 2291 h 857"/>
                <a:gd name="T60" fmla="*/ 340 w 440"/>
                <a:gd name="T61" fmla="*/ 1340 h 857"/>
                <a:gd name="T62" fmla="*/ 256 w 440"/>
                <a:gd name="T63" fmla="*/ 2036 h 857"/>
                <a:gd name="T64" fmla="*/ 0 w 440"/>
                <a:gd name="T65" fmla="*/ 2328 h 857"/>
                <a:gd name="T66" fmla="*/ 200 w 440"/>
                <a:gd name="T67" fmla="*/ 1003 h 857"/>
                <a:gd name="T68" fmla="*/ 216 w 440"/>
                <a:gd name="T69" fmla="*/ 694 h 857"/>
                <a:gd name="T70" fmla="*/ 271 w 440"/>
                <a:gd name="T71" fmla="*/ 470 h 857"/>
                <a:gd name="T72" fmla="*/ 363 w 440"/>
                <a:gd name="T73" fmla="*/ 253 h 857"/>
                <a:gd name="T74" fmla="*/ 487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Freeform 47">
              <a:extLst>
                <a:ext uri="{FF2B5EF4-FFF2-40B4-BE49-F238E27FC236}">
                  <a16:creationId xmlns:a16="http://schemas.microsoft.com/office/drawing/2014/main" id="{AA652941-CDF7-0965-11D4-CE2D439E1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531 w 326"/>
                <a:gd name="T1" fmla="*/ 454 h 627"/>
                <a:gd name="T2" fmla="*/ 324 w 326"/>
                <a:gd name="T3" fmla="*/ 1268 h 627"/>
                <a:gd name="T4" fmla="*/ 205 w 326"/>
                <a:gd name="T5" fmla="*/ 1585 h 627"/>
                <a:gd name="T6" fmla="*/ 26 w 326"/>
                <a:gd name="T7" fmla="*/ 1990 h 627"/>
                <a:gd name="T8" fmla="*/ 0 w 326"/>
                <a:gd name="T9" fmla="*/ 2294 h 627"/>
                <a:gd name="T10" fmla="*/ 87 w 326"/>
                <a:gd name="T11" fmla="*/ 2408 h 627"/>
                <a:gd name="T12" fmla="*/ 221 w 326"/>
                <a:gd name="T13" fmla="*/ 2408 h 627"/>
                <a:gd name="T14" fmla="*/ 404 w 326"/>
                <a:gd name="T15" fmla="*/ 2423 h 627"/>
                <a:gd name="T16" fmla="*/ 669 w 326"/>
                <a:gd name="T17" fmla="*/ 2384 h 627"/>
                <a:gd name="T18" fmla="*/ 946 w 326"/>
                <a:gd name="T19" fmla="*/ 2466 h 627"/>
                <a:gd name="T20" fmla="*/ 921 w 326"/>
                <a:gd name="T21" fmla="*/ 2316 h 627"/>
                <a:gd name="T22" fmla="*/ 475 w 326"/>
                <a:gd name="T23" fmla="*/ 2294 h 627"/>
                <a:gd name="T24" fmla="*/ 293 w 326"/>
                <a:gd name="T25" fmla="*/ 2044 h 627"/>
                <a:gd name="T26" fmla="*/ 387 w 326"/>
                <a:gd name="T27" fmla="*/ 1567 h 627"/>
                <a:gd name="T28" fmla="*/ 599 w 326"/>
                <a:gd name="T29" fmla="*/ 675 h 627"/>
                <a:gd name="T30" fmla="*/ 695 w 326"/>
                <a:gd name="T31" fmla="*/ 0 h 627"/>
                <a:gd name="T32" fmla="*/ 531 w 326"/>
                <a:gd name="T33" fmla="*/ 454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Freeform 48">
              <a:extLst>
                <a:ext uri="{FF2B5EF4-FFF2-40B4-BE49-F238E27FC236}">
                  <a16:creationId xmlns:a16="http://schemas.microsoft.com/office/drawing/2014/main" id="{0CE1B141-C165-65FD-B456-69B4C9146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151 w 74"/>
                <a:gd name="T1" fmla="*/ 0 h 146"/>
                <a:gd name="T2" fmla="*/ 208 w 74"/>
                <a:gd name="T3" fmla="*/ 256 h 146"/>
                <a:gd name="T4" fmla="*/ 208 w 74"/>
                <a:gd name="T5" fmla="*/ 575 h 146"/>
                <a:gd name="T6" fmla="*/ 0 w 74"/>
                <a:gd name="T7" fmla="*/ 575 h 146"/>
                <a:gd name="T8" fmla="*/ 0 w 74"/>
                <a:gd name="T9" fmla="*/ 313 h 146"/>
                <a:gd name="T10" fmla="*/ 113 w 74"/>
                <a:gd name="T11" fmla="*/ 179 h 146"/>
                <a:gd name="T12" fmla="*/ 151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1" name="AutoShape 49">
            <a:extLst>
              <a:ext uri="{FF2B5EF4-FFF2-40B4-BE49-F238E27FC236}">
                <a16:creationId xmlns:a16="http://schemas.microsoft.com/office/drawing/2014/main" id="{6264D4B4-6524-BE8B-5CFA-630B8CBCC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313" y="12954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>
                <a:latin typeface="굴림" panose="020B0600000101010101" pitchFamily="50" charset="-127"/>
              </a:rPr>
              <a:t>배열을 사용하면 한 번에 여러 개의 값을 저장할 수 있는 공간을 할당받을 수 있다</a:t>
            </a:r>
            <a:r>
              <a:rPr lang="en-US" altLang="ko-KR">
                <a:latin typeface="굴림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685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배열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! 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선언과 동시에 초기화하기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(3)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내용 개체 틀 3">
            <a:extLst>
              <a:ext uri="{FF2B5EF4-FFF2-40B4-BE49-F238E27FC236}">
                <a16:creationId xmlns:a16="http://schemas.microsoft.com/office/drawing/2014/main" id="{601FFE61-A735-E8FF-B2AA-978BA2A7C93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배열을 초기화하려면 초기값들을 콤마로 분리하여 중괄호 </a:t>
            </a:r>
            <a:r>
              <a:rPr lang="en-US" altLang="ko-KR" sz="2400" dirty="0"/>
              <a:t>{ }</a:t>
            </a:r>
            <a:r>
              <a:rPr lang="ko-KR" altLang="en-US" sz="2400" dirty="0"/>
              <a:t>로 감싼 후에</a:t>
            </a:r>
            <a:r>
              <a:rPr lang="en-US" altLang="ko-KR" sz="2400" dirty="0"/>
              <a:t>, </a:t>
            </a:r>
            <a:r>
              <a:rPr lang="ko-KR" altLang="en-US" sz="2400" dirty="0"/>
              <a:t>배열을 선언할 때 대입해주면 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93995C-20B8-4DEA-BCF7-F446F0606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068960"/>
            <a:ext cx="6906478" cy="254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77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배열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! 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선언과 동시에 초기화하기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(4)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60BC7173-AD3F-A025-443A-6FC12150B41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초기화만 하고 배열의 크기를 비워 놓으면 컴파일러가 자동으로 초기값들의 개수만큼의 배열 크기를 잡는다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CB6B26-BBDD-33E8-16A4-570E210F3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996952"/>
            <a:ext cx="6617617" cy="237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5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>
                <a:solidFill>
                  <a:schemeClr val="tx1"/>
                </a:solidFill>
                <a:latin typeface="+mn-ea"/>
                <a:ea typeface="+mn-ea"/>
              </a:rPr>
              <a:t>배열</a:t>
            </a:r>
            <a:r>
              <a:rPr lang="en-US" altLang="ko-KR" sz="2500">
                <a:solidFill>
                  <a:schemeClr val="tx1"/>
                </a:solidFill>
                <a:latin typeface="+mn-ea"/>
                <a:ea typeface="+mn-ea"/>
              </a:rPr>
              <a:t>! </a:t>
            </a:r>
            <a:r>
              <a:rPr lang="ko-KR" altLang="en-US" sz="2500">
                <a:solidFill>
                  <a:schemeClr val="tx1"/>
                </a:solidFill>
                <a:latin typeface="+mn-ea"/>
                <a:ea typeface="+mn-ea"/>
              </a:rPr>
              <a:t>선언과 동시에 초기화</a:t>
            </a:r>
            <a:r>
              <a:rPr lang="en-US" altLang="ko-KR" sz="250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2500">
                <a:solidFill>
                  <a:schemeClr val="tx1"/>
                </a:solidFill>
                <a:latin typeface="+mn-ea"/>
                <a:ea typeface="+mn-ea"/>
              </a:rPr>
              <a:t>값을 주지 않았다면</a:t>
            </a:r>
            <a:r>
              <a:rPr lang="en-US" altLang="ko-KR" sz="2500">
                <a:solidFill>
                  <a:schemeClr val="tx1"/>
                </a:solidFill>
                <a:latin typeface="+mn-ea"/>
                <a:ea typeface="+mn-ea"/>
              </a:rPr>
              <a:t>?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A03287-06F1-6582-BF3B-18047A30DBB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52166" y="1412776"/>
            <a:ext cx="8153400" cy="44958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만약 초기값이 주어지지 않았고 지역 변수로 선언된 배열이라면</a:t>
            </a:r>
            <a:r>
              <a:rPr lang="en-US" altLang="ko-KR" sz="2400" dirty="0"/>
              <a:t>, </a:t>
            </a:r>
            <a:r>
              <a:rPr lang="ko-KR" altLang="en-US" sz="2400" dirty="0"/>
              <a:t>일반적인 지역 변수와 마찬가지로 아무 의미 없는 쓰레기 값이 들어가게 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35FA3E-EE2E-03F8-BB03-60AC4AD05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692" y="2636912"/>
            <a:ext cx="5544616" cy="1872208"/>
          </a:xfrm>
          <a:prstGeom prst="rect">
            <a:avLst/>
          </a:prstGeom>
        </p:spPr>
      </p:pic>
      <p:pic>
        <p:nvPicPr>
          <p:cNvPr id="9" name="내용 개체 틀 4">
            <a:extLst>
              <a:ext uri="{FF2B5EF4-FFF2-40B4-BE49-F238E27FC236}">
                <a16:creationId xmlns:a16="http://schemas.microsoft.com/office/drawing/2014/main" id="{3BEDA5F4-85A7-7857-049D-1EDDEB8BC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84" y="4437112"/>
            <a:ext cx="8153400" cy="177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06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배열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원소의 개수 계산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62DDE05-6397-AE40-84DD-E54D41327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0" y="3851275"/>
            <a:ext cx="7573963" cy="22367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scores[] = { 1, 2, 3, 4, 5, 6 };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, size;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size = 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sizeof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(scores) / 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sizeof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(scores[0]);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for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= 0;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&lt; size 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++)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"%d 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, scores[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]); 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2CD345AF-0AA0-A0ED-D5B6-A84E94353FF8}"/>
              </a:ext>
            </a:extLst>
          </p:cNvPr>
          <p:cNvSpPr>
            <a:spLocks/>
          </p:cNvSpPr>
          <p:nvPr/>
        </p:nvSpPr>
        <p:spPr bwMode="auto">
          <a:xfrm>
            <a:off x="1100138" y="4745038"/>
            <a:ext cx="3794125" cy="333375"/>
          </a:xfrm>
          <a:prstGeom prst="borderCallout2">
            <a:avLst>
              <a:gd name="adj1" fmla="val 34287"/>
              <a:gd name="adj2" fmla="val 102009"/>
              <a:gd name="adj3" fmla="val 34287"/>
              <a:gd name="adj4" fmla="val 115898"/>
              <a:gd name="adj5" fmla="val -77144"/>
              <a:gd name="adj6" fmla="val 130292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B9B38D8E-8D18-C274-2A72-239945021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4725" y="4279900"/>
            <a:ext cx="2197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 sz="1400" dirty="0">
                <a:solidFill>
                  <a:srgbClr val="FF0000"/>
                </a:solidFill>
                <a:latin typeface="굴림" panose="020B0600000101010101" pitchFamily="50" charset="-127"/>
              </a:rPr>
              <a:t>배열 원소 개수 자동 계산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80C2A7B-F8D4-70CC-B583-AA9615C2F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041" y="1536246"/>
            <a:ext cx="5556610" cy="219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9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배열의 복사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AA2870-B7AE-B3C4-1337-B948D789A2E6}"/>
              </a:ext>
            </a:extLst>
          </p:cNvPr>
          <p:cNvSpPr/>
          <p:nvPr/>
        </p:nvSpPr>
        <p:spPr>
          <a:xfrm>
            <a:off x="1117762" y="3193929"/>
            <a:ext cx="7764985" cy="197811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DD20AE-9305-1121-E095-12CD2768BDFB}"/>
              </a:ext>
            </a:extLst>
          </p:cNvPr>
          <p:cNvSpPr/>
          <p:nvPr/>
        </p:nvSpPr>
        <p:spPr>
          <a:xfrm>
            <a:off x="1167191" y="1619297"/>
            <a:ext cx="7666129" cy="113911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9BE429-F68B-53EE-CEA6-E4B9A4E5EC7E}"/>
              </a:ext>
            </a:extLst>
          </p:cNvPr>
          <p:cNvSpPr/>
          <p:nvPr/>
        </p:nvSpPr>
        <p:spPr bwMode="auto">
          <a:xfrm>
            <a:off x="1172586" y="2216239"/>
            <a:ext cx="3493682" cy="37212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B9B6F6-EAF0-DB35-B0CD-067A72691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832" y="1610647"/>
            <a:ext cx="7772400" cy="1147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 a[SIZE] ={1, 2, 3, 4, 5};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itchFamily="49" charset="-127"/>
              <a:cs typeface="휴먼명조,한컴돋움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 b[SIZE]; 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a = b; </a:t>
            </a:r>
            <a:r>
              <a:rPr kumimoji="1"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              // </a:t>
            </a:r>
            <a:r>
              <a:rPr kumimoji="1" lang="ko-KR" altLang="en-US" sz="1600" dirty="0">
                <a:solidFill>
                  <a:srgbClr val="FF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컴파일 오류</a:t>
            </a:r>
            <a:r>
              <a:rPr kumimoji="1"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!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한컴바탕" pitchFamily="18" charset="2"/>
              <a:cs typeface="한컴바탕" pitchFamily="18" charset="2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b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한컴바탕" pitchFamily="18" charset="2"/>
                <a:cs typeface="한컴바탕" pitchFamily="18" charset="2"/>
              </a:rPr>
            </a:b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한컴바탕" pitchFamily="18" charset="2"/>
              <a:cs typeface="한컴바탕" pitchFamily="18" charset="2"/>
            </a:endParaRP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6C71623A-83C0-B704-8FF3-73FA4F2D2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0424" y="1789201"/>
            <a:ext cx="1262062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 sz="1600" b="1" dirty="0">
                <a:solidFill>
                  <a:schemeClr val="tx2"/>
                </a:solidFill>
                <a:latin typeface="굴림" panose="020B0600000101010101" pitchFamily="50" charset="-127"/>
              </a:rPr>
              <a:t>잘못된 방법</a:t>
            </a: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98AA0833-0EAC-FA6A-610F-6032B76CF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5156" y="3844849"/>
            <a:ext cx="1262063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 sz="1600" b="1" dirty="0">
                <a:solidFill>
                  <a:schemeClr val="tx2"/>
                </a:solidFill>
                <a:latin typeface="굴림" panose="020B0600000101010101" pitchFamily="50" charset="-127"/>
              </a:rPr>
              <a:t>올바른 방법</a:t>
            </a:r>
          </a:p>
        </p:txBody>
      </p:sp>
      <p:sp>
        <p:nvSpPr>
          <p:cNvPr id="13" name="폭발 1 1">
            <a:extLst>
              <a:ext uri="{FF2B5EF4-FFF2-40B4-BE49-F238E27FC236}">
                <a16:creationId xmlns:a16="http://schemas.microsoft.com/office/drawing/2014/main" id="{30E2BDAC-FBF7-3F40-D3A3-87F784BD8B49}"/>
              </a:ext>
            </a:extLst>
          </p:cNvPr>
          <p:cNvSpPr/>
          <p:nvPr/>
        </p:nvSpPr>
        <p:spPr bwMode="auto">
          <a:xfrm>
            <a:off x="4572000" y="3564704"/>
            <a:ext cx="2122488" cy="1182687"/>
          </a:xfrm>
          <a:prstGeom prst="irregularSeal1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원소를 </a:t>
            </a:r>
            <a:r>
              <a:rPr lang="ko-KR" altLang="en-US" sz="12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일일이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복사한다</a:t>
            </a:r>
          </a:p>
        </p:txBody>
      </p:sp>
      <p:pic>
        <p:nvPicPr>
          <p:cNvPr id="14" name="Picture 2" descr="C:\Users\sec\AppData\Local\Microsoft\Windows\Temporary Internet Files\Content.IE5\U1H0FIY6\MC900430075[1].wmf">
            <a:extLst>
              <a:ext uri="{FF2B5EF4-FFF2-40B4-BE49-F238E27FC236}">
                <a16:creationId xmlns:a16="http://schemas.microsoft.com/office/drawing/2014/main" id="{A50441EC-B206-C3A3-F9F9-028501623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13" y="3742994"/>
            <a:ext cx="720909" cy="92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B00BE476-4E6B-0F21-3140-6EEABED27597}"/>
              </a:ext>
            </a:extLst>
          </p:cNvPr>
          <p:cNvGrpSpPr/>
          <p:nvPr/>
        </p:nvGrpSpPr>
        <p:grpSpPr>
          <a:xfrm>
            <a:off x="76087" y="1852702"/>
            <a:ext cx="1011351" cy="737394"/>
            <a:chOff x="3182938" y="5421313"/>
            <a:chExt cx="1847850" cy="1260475"/>
          </a:xfrm>
        </p:grpSpPr>
        <p:sp>
          <p:nvSpPr>
            <p:cNvPr id="16" name="AutoShape 6">
              <a:extLst>
                <a:ext uri="{FF2B5EF4-FFF2-40B4-BE49-F238E27FC236}">
                  <a16:creationId xmlns:a16="http://schemas.microsoft.com/office/drawing/2014/main" id="{62593793-F380-3432-75C8-ED8B1B60104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182938" y="5421313"/>
              <a:ext cx="1847850" cy="1260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AB01BC4E-D975-9F1B-3384-1DCF4CFB2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6180138"/>
              <a:ext cx="266700" cy="177800"/>
            </a:xfrm>
            <a:custGeom>
              <a:avLst/>
              <a:gdLst>
                <a:gd name="T0" fmla="*/ 0 w 168"/>
                <a:gd name="T1" fmla="*/ 58 h 112"/>
                <a:gd name="T2" fmla="*/ 0 w 168"/>
                <a:gd name="T3" fmla="*/ 58 h 112"/>
                <a:gd name="T4" fmla="*/ 2 w 168"/>
                <a:gd name="T5" fmla="*/ 64 h 112"/>
                <a:gd name="T6" fmla="*/ 12 w 168"/>
                <a:gd name="T7" fmla="*/ 76 h 112"/>
                <a:gd name="T8" fmla="*/ 28 w 168"/>
                <a:gd name="T9" fmla="*/ 90 h 112"/>
                <a:gd name="T10" fmla="*/ 38 w 168"/>
                <a:gd name="T11" fmla="*/ 96 h 112"/>
                <a:gd name="T12" fmla="*/ 50 w 168"/>
                <a:gd name="T13" fmla="*/ 104 h 112"/>
                <a:gd name="T14" fmla="*/ 62 w 168"/>
                <a:gd name="T15" fmla="*/ 108 h 112"/>
                <a:gd name="T16" fmla="*/ 74 w 168"/>
                <a:gd name="T17" fmla="*/ 110 h 112"/>
                <a:gd name="T18" fmla="*/ 88 w 168"/>
                <a:gd name="T19" fmla="*/ 112 h 112"/>
                <a:gd name="T20" fmla="*/ 104 w 168"/>
                <a:gd name="T21" fmla="*/ 108 h 112"/>
                <a:gd name="T22" fmla="*/ 118 w 168"/>
                <a:gd name="T23" fmla="*/ 102 h 112"/>
                <a:gd name="T24" fmla="*/ 134 w 168"/>
                <a:gd name="T25" fmla="*/ 92 h 112"/>
                <a:gd name="T26" fmla="*/ 152 w 168"/>
                <a:gd name="T27" fmla="*/ 78 h 112"/>
                <a:gd name="T28" fmla="*/ 168 w 168"/>
                <a:gd name="T29" fmla="*/ 58 h 112"/>
                <a:gd name="T30" fmla="*/ 104 w 168"/>
                <a:gd name="T31" fmla="*/ 0 h 112"/>
                <a:gd name="T32" fmla="*/ 0 w 168"/>
                <a:gd name="T33" fmla="*/ 5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8" h="112">
                  <a:moveTo>
                    <a:pt x="0" y="58"/>
                  </a:moveTo>
                  <a:lnTo>
                    <a:pt x="0" y="58"/>
                  </a:lnTo>
                  <a:lnTo>
                    <a:pt x="2" y="64"/>
                  </a:lnTo>
                  <a:lnTo>
                    <a:pt x="12" y="76"/>
                  </a:lnTo>
                  <a:lnTo>
                    <a:pt x="28" y="90"/>
                  </a:lnTo>
                  <a:lnTo>
                    <a:pt x="38" y="96"/>
                  </a:lnTo>
                  <a:lnTo>
                    <a:pt x="50" y="104"/>
                  </a:lnTo>
                  <a:lnTo>
                    <a:pt x="62" y="108"/>
                  </a:lnTo>
                  <a:lnTo>
                    <a:pt x="74" y="110"/>
                  </a:lnTo>
                  <a:lnTo>
                    <a:pt x="88" y="112"/>
                  </a:lnTo>
                  <a:lnTo>
                    <a:pt x="104" y="108"/>
                  </a:lnTo>
                  <a:lnTo>
                    <a:pt x="118" y="102"/>
                  </a:lnTo>
                  <a:lnTo>
                    <a:pt x="134" y="92"/>
                  </a:lnTo>
                  <a:lnTo>
                    <a:pt x="152" y="78"/>
                  </a:lnTo>
                  <a:lnTo>
                    <a:pt x="168" y="58"/>
                  </a:lnTo>
                  <a:lnTo>
                    <a:pt x="104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40BCC09-D249-BADC-8757-0DEE9DA9A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513" y="5481638"/>
              <a:ext cx="869950" cy="857250"/>
            </a:xfrm>
            <a:custGeom>
              <a:avLst/>
              <a:gdLst>
                <a:gd name="T0" fmla="*/ 274 w 548"/>
                <a:gd name="T1" fmla="*/ 0 h 540"/>
                <a:gd name="T2" fmla="*/ 330 w 548"/>
                <a:gd name="T3" fmla="*/ 6 h 540"/>
                <a:gd name="T4" fmla="*/ 380 w 548"/>
                <a:gd name="T5" fmla="*/ 22 h 540"/>
                <a:gd name="T6" fmla="*/ 428 w 548"/>
                <a:gd name="T7" fmla="*/ 48 h 540"/>
                <a:gd name="T8" fmla="*/ 468 w 548"/>
                <a:gd name="T9" fmla="*/ 80 h 540"/>
                <a:gd name="T10" fmla="*/ 502 w 548"/>
                <a:gd name="T11" fmla="*/ 120 h 540"/>
                <a:gd name="T12" fmla="*/ 526 w 548"/>
                <a:gd name="T13" fmla="*/ 166 h 540"/>
                <a:gd name="T14" fmla="*/ 542 w 548"/>
                <a:gd name="T15" fmla="*/ 216 h 540"/>
                <a:gd name="T16" fmla="*/ 548 w 548"/>
                <a:gd name="T17" fmla="*/ 270 h 540"/>
                <a:gd name="T18" fmla="*/ 546 w 548"/>
                <a:gd name="T19" fmla="*/ 298 h 540"/>
                <a:gd name="T20" fmla="*/ 536 w 548"/>
                <a:gd name="T21" fmla="*/ 350 h 540"/>
                <a:gd name="T22" fmla="*/ 514 w 548"/>
                <a:gd name="T23" fmla="*/ 400 h 540"/>
                <a:gd name="T24" fmla="*/ 486 w 548"/>
                <a:gd name="T25" fmla="*/ 442 h 540"/>
                <a:gd name="T26" fmla="*/ 448 w 548"/>
                <a:gd name="T27" fmla="*/ 478 h 540"/>
                <a:gd name="T28" fmla="*/ 404 w 548"/>
                <a:gd name="T29" fmla="*/ 508 h 540"/>
                <a:gd name="T30" fmla="*/ 356 w 548"/>
                <a:gd name="T31" fmla="*/ 528 h 540"/>
                <a:gd name="T32" fmla="*/ 302 w 548"/>
                <a:gd name="T33" fmla="*/ 540 h 540"/>
                <a:gd name="T34" fmla="*/ 274 w 548"/>
                <a:gd name="T35" fmla="*/ 540 h 540"/>
                <a:gd name="T36" fmla="*/ 218 w 548"/>
                <a:gd name="T37" fmla="*/ 536 h 540"/>
                <a:gd name="T38" fmla="*/ 168 w 548"/>
                <a:gd name="T39" fmla="*/ 520 h 540"/>
                <a:gd name="T40" fmla="*/ 122 w 548"/>
                <a:gd name="T41" fmla="*/ 494 h 540"/>
                <a:gd name="T42" fmla="*/ 80 w 548"/>
                <a:gd name="T43" fmla="*/ 462 h 540"/>
                <a:gd name="T44" fmla="*/ 46 w 548"/>
                <a:gd name="T45" fmla="*/ 422 h 540"/>
                <a:gd name="T46" fmla="*/ 22 w 548"/>
                <a:gd name="T47" fmla="*/ 376 h 540"/>
                <a:gd name="T48" fmla="*/ 6 w 548"/>
                <a:gd name="T49" fmla="*/ 324 h 540"/>
                <a:gd name="T50" fmla="*/ 0 w 548"/>
                <a:gd name="T51" fmla="*/ 270 h 540"/>
                <a:gd name="T52" fmla="*/ 2 w 548"/>
                <a:gd name="T53" fmla="*/ 244 h 540"/>
                <a:gd name="T54" fmla="*/ 12 w 548"/>
                <a:gd name="T55" fmla="*/ 190 h 540"/>
                <a:gd name="T56" fmla="*/ 34 w 548"/>
                <a:gd name="T57" fmla="*/ 142 h 540"/>
                <a:gd name="T58" fmla="*/ 62 w 548"/>
                <a:gd name="T59" fmla="*/ 100 h 540"/>
                <a:gd name="T60" fmla="*/ 100 w 548"/>
                <a:gd name="T61" fmla="*/ 62 h 540"/>
                <a:gd name="T62" fmla="*/ 144 w 548"/>
                <a:gd name="T63" fmla="*/ 34 h 540"/>
                <a:gd name="T64" fmla="*/ 192 w 548"/>
                <a:gd name="T65" fmla="*/ 12 h 540"/>
                <a:gd name="T66" fmla="*/ 246 w 548"/>
                <a:gd name="T67" fmla="*/ 2 h 540"/>
                <a:gd name="T68" fmla="*/ 274 w 548"/>
                <a:gd name="T69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8" h="540">
                  <a:moveTo>
                    <a:pt x="274" y="0"/>
                  </a:moveTo>
                  <a:lnTo>
                    <a:pt x="274" y="0"/>
                  </a:lnTo>
                  <a:lnTo>
                    <a:pt x="302" y="2"/>
                  </a:lnTo>
                  <a:lnTo>
                    <a:pt x="330" y="6"/>
                  </a:lnTo>
                  <a:lnTo>
                    <a:pt x="356" y="12"/>
                  </a:lnTo>
                  <a:lnTo>
                    <a:pt x="380" y="22"/>
                  </a:lnTo>
                  <a:lnTo>
                    <a:pt x="404" y="34"/>
                  </a:lnTo>
                  <a:lnTo>
                    <a:pt x="428" y="48"/>
                  </a:lnTo>
                  <a:lnTo>
                    <a:pt x="448" y="62"/>
                  </a:lnTo>
                  <a:lnTo>
                    <a:pt x="468" y="80"/>
                  </a:lnTo>
                  <a:lnTo>
                    <a:pt x="486" y="100"/>
                  </a:lnTo>
                  <a:lnTo>
                    <a:pt x="502" y="120"/>
                  </a:lnTo>
                  <a:lnTo>
                    <a:pt x="514" y="142"/>
                  </a:lnTo>
                  <a:lnTo>
                    <a:pt x="526" y="166"/>
                  </a:lnTo>
                  <a:lnTo>
                    <a:pt x="536" y="190"/>
                  </a:lnTo>
                  <a:lnTo>
                    <a:pt x="542" y="216"/>
                  </a:lnTo>
                  <a:lnTo>
                    <a:pt x="546" y="244"/>
                  </a:lnTo>
                  <a:lnTo>
                    <a:pt x="548" y="270"/>
                  </a:lnTo>
                  <a:lnTo>
                    <a:pt x="548" y="270"/>
                  </a:lnTo>
                  <a:lnTo>
                    <a:pt x="546" y="298"/>
                  </a:lnTo>
                  <a:lnTo>
                    <a:pt x="542" y="324"/>
                  </a:lnTo>
                  <a:lnTo>
                    <a:pt x="536" y="350"/>
                  </a:lnTo>
                  <a:lnTo>
                    <a:pt x="526" y="376"/>
                  </a:lnTo>
                  <a:lnTo>
                    <a:pt x="514" y="400"/>
                  </a:lnTo>
                  <a:lnTo>
                    <a:pt x="502" y="422"/>
                  </a:lnTo>
                  <a:lnTo>
                    <a:pt x="486" y="442"/>
                  </a:lnTo>
                  <a:lnTo>
                    <a:pt x="468" y="462"/>
                  </a:lnTo>
                  <a:lnTo>
                    <a:pt x="448" y="478"/>
                  </a:lnTo>
                  <a:lnTo>
                    <a:pt x="428" y="494"/>
                  </a:lnTo>
                  <a:lnTo>
                    <a:pt x="404" y="508"/>
                  </a:lnTo>
                  <a:lnTo>
                    <a:pt x="380" y="520"/>
                  </a:lnTo>
                  <a:lnTo>
                    <a:pt x="356" y="528"/>
                  </a:lnTo>
                  <a:lnTo>
                    <a:pt x="330" y="536"/>
                  </a:lnTo>
                  <a:lnTo>
                    <a:pt x="302" y="540"/>
                  </a:lnTo>
                  <a:lnTo>
                    <a:pt x="274" y="540"/>
                  </a:lnTo>
                  <a:lnTo>
                    <a:pt x="274" y="540"/>
                  </a:lnTo>
                  <a:lnTo>
                    <a:pt x="246" y="540"/>
                  </a:lnTo>
                  <a:lnTo>
                    <a:pt x="218" y="536"/>
                  </a:lnTo>
                  <a:lnTo>
                    <a:pt x="192" y="528"/>
                  </a:lnTo>
                  <a:lnTo>
                    <a:pt x="168" y="520"/>
                  </a:lnTo>
                  <a:lnTo>
                    <a:pt x="144" y="508"/>
                  </a:lnTo>
                  <a:lnTo>
                    <a:pt x="122" y="494"/>
                  </a:lnTo>
                  <a:lnTo>
                    <a:pt x="100" y="478"/>
                  </a:lnTo>
                  <a:lnTo>
                    <a:pt x="80" y="462"/>
                  </a:lnTo>
                  <a:lnTo>
                    <a:pt x="62" y="442"/>
                  </a:lnTo>
                  <a:lnTo>
                    <a:pt x="46" y="422"/>
                  </a:lnTo>
                  <a:lnTo>
                    <a:pt x="34" y="400"/>
                  </a:lnTo>
                  <a:lnTo>
                    <a:pt x="22" y="376"/>
                  </a:lnTo>
                  <a:lnTo>
                    <a:pt x="12" y="350"/>
                  </a:lnTo>
                  <a:lnTo>
                    <a:pt x="6" y="324"/>
                  </a:lnTo>
                  <a:lnTo>
                    <a:pt x="2" y="298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2" y="244"/>
                  </a:lnTo>
                  <a:lnTo>
                    <a:pt x="6" y="216"/>
                  </a:lnTo>
                  <a:lnTo>
                    <a:pt x="12" y="190"/>
                  </a:lnTo>
                  <a:lnTo>
                    <a:pt x="22" y="166"/>
                  </a:lnTo>
                  <a:lnTo>
                    <a:pt x="34" y="142"/>
                  </a:lnTo>
                  <a:lnTo>
                    <a:pt x="46" y="120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2"/>
                  </a:lnTo>
                  <a:lnTo>
                    <a:pt x="122" y="48"/>
                  </a:lnTo>
                  <a:lnTo>
                    <a:pt x="144" y="34"/>
                  </a:lnTo>
                  <a:lnTo>
                    <a:pt x="168" y="22"/>
                  </a:lnTo>
                  <a:lnTo>
                    <a:pt x="192" y="12"/>
                  </a:lnTo>
                  <a:lnTo>
                    <a:pt x="218" y="6"/>
                  </a:lnTo>
                  <a:lnTo>
                    <a:pt x="246" y="2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C7C52BB5-C69F-EC23-E485-3AC1BDE2F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9338" y="5478463"/>
              <a:ext cx="873125" cy="863600"/>
            </a:xfrm>
            <a:custGeom>
              <a:avLst/>
              <a:gdLst>
                <a:gd name="T0" fmla="*/ 276 w 550"/>
                <a:gd name="T1" fmla="*/ 0 h 544"/>
                <a:gd name="T2" fmla="*/ 330 w 550"/>
                <a:gd name="T3" fmla="*/ 6 h 544"/>
                <a:gd name="T4" fmla="*/ 382 w 550"/>
                <a:gd name="T5" fmla="*/ 22 h 544"/>
                <a:gd name="T6" fmla="*/ 428 w 550"/>
                <a:gd name="T7" fmla="*/ 48 h 544"/>
                <a:gd name="T8" fmla="*/ 470 w 550"/>
                <a:gd name="T9" fmla="*/ 80 h 544"/>
                <a:gd name="T10" fmla="*/ 504 w 550"/>
                <a:gd name="T11" fmla="*/ 120 h 544"/>
                <a:gd name="T12" fmla="*/ 528 w 550"/>
                <a:gd name="T13" fmla="*/ 166 h 544"/>
                <a:gd name="T14" fmla="*/ 544 w 550"/>
                <a:gd name="T15" fmla="*/ 218 h 544"/>
                <a:gd name="T16" fmla="*/ 550 w 550"/>
                <a:gd name="T17" fmla="*/ 272 h 544"/>
                <a:gd name="T18" fmla="*/ 550 w 550"/>
                <a:gd name="T19" fmla="*/ 300 h 544"/>
                <a:gd name="T20" fmla="*/ 538 w 550"/>
                <a:gd name="T21" fmla="*/ 352 h 544"/>
                <a:gd name="T22" fmla="*/ 518 w 550"/>
                <a:gd name="T23" fmla="*/ 402 h 544"/>
                <a:gd name="T24" fmla="*/ 488 w 550"/>
                <a:gd name="T25" fmla="*/ 444 h 544"/>
                <a:gd name="T26" fmla="*/ 450 w 550"/>
                <a:gd name="T27" fmla="*/ 482 h 544"/>
                <a:gd name="T28" fmla="*/ 406 w 550"/>
                <a:gd name="T29" fmla="*/ 510 h 544"/>
                <a:gd name="T30" fmla="*/ 356 w 550"/>
                <a:gd name="T31" fmla="*/ 530 h 544"/>
                <a:gd name="T32" fmla="*/ 304 w 550"/>
                <a:gd name="T33" fmla="*/ 542 h 544"/>
                <a:gd name="T34" fmla="*/ 276 w 550"/>
                <a:gd name="T35" fmla="*/ 544 h 544"/>
                <a:gd name="T36" fmla="*/ 220 w 550"/>
                <a:gd name="T37" fmla="*/ 538 h 544"/>
                <a:gd name="T38" fmla="*/ 168 w 550"/>
                <a:gd name="T39" fmla="*/ 522 h 544"/>
                <a:gd name="T40" fmla="*/ 122 w 550"/>
                <a:gd name="T41" fmla="*/ 496 h 544"/>
                <a:gd name="T42" fmla="*/ 80 w 550"/>
                <a:gd name="T43" fmla="*/ 464 h 544"/>
                <a:gd name="T44" fmla="*/ 46 w 550"/>
                <a:gd name="T45" fmla="*/ 424 h 544"/>
                <a:gd name="T46" fmla="*/ 22 w 550"/>
                <a:gd name="T47" fmla="*/ 378 h 544"/>
                <a:gd name="T48" fmla="*/ 6 w 550"/>
                <a:gd name="T49" fmla="*/ 326 h 544"/>
                <a:gd name="T50" fmla="*/ 0 w 550"/>
                <a:gd name="T51" fmla="*/ 272 h 544"/>
                <a:gd name="T52" fmla="*/ 2 w 550"/>
                <a:gd name="T53" fmla="*/ 244 h 544"/>
                <a:gd name="T54" fmla="*/ 12 w 550"/>
                <a:gd name="T55" fmla="*/ 192 h 544"/>
                <a:gd name="T56" fmla="*/ 34 w 550"/>
                <a:gd name="T57" fmla="*/ 142 h 544"/>
                <a:gd name="T58" fmla="*/ 62 w 550"/>
                <a:gd name="T59" fmla="*/ 100 h 544"/>
                <a:gd name="T60" fmla="*/ 100 w 550"/>
                <a:gd name="T61" fmla="*/ 62 h 544"/>
                <a:gd name="T62" fmla="*/ 144 w 550"/>
                <a:gd name="T63" fmla="*/ 34 h 544"/>
                <a:gd name="T64" fmla="*/ 194 w 550"/>
                <a:gd name="T65" fmla="*/ 12 h 544"/>
                <a:gd name="T66" fmla="*/ 248 w 550"/>
                <a:gd name="T67" fmla="*/ 2 h 544"/>
                <a:gd name="T68" fmla="*/ 276 w 550"/>
                <a:gd name="T6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0" h="544">
                  <a:moveTo>
                    <a:pt x="276" y="0"/>
                  </a:moveTo>
                  <a:lnTo>
                    <a:pt x="276" y="0"/>
                  </a:lnTo>
                  <a:lnTo>
                    <a:pt x="304" y="2"/>
                  </a:lnTo>
                  <a:lnTo>
                    <a:pt x="330" y="6"/>
                  </a:lnTo>
                  <a:lnTo>
                    <a:pt x="356" y="12"/>
                  </a:lnTo>
                  <a:lnTo>
                    <a:pt x="382" y="22"/>
                  </a:lnTo>
                  <a:lnTo>
                    <a:pt x="406" y="34"/>
                  </a:lnTo>
                  <a:lnTo>
                    <a:pt x="428" y="48"/>
                  </a:lnTo>
                  <a:lnTo>
                    <a:pt x="450" y="62"/>
                  </a:lnTo>
                  <a:lnTo>
                    <a:pt x="470" y="80"/>
                  </a:lnTo>
                  <a:lnTo>
                    <a:pt x="488" y="100"/>
                  </a:lnTo>
                  <a:lnTo>
                    <a:pt x="504" y="120"/>
                  </a:lnTo>
                  <a:lnTo>
                    <a:pt x="518" y="142"/>
                  </a:lnTo>
                  <a:lnTo>
                    <a:pt x="528" y="166"/>
                  </a:lnTo>
                  <a:lnTo>
                    <a:pt x="538" y="192"/>
                  </a:lnTo>
                  <a:lnTo>
                    <a:pt x="544" y="218"/>
                  </a:lnTo>
                  <a:lnTo>
                    <a:pt x="550" y="244"/>
                  </a:lnTo>
                  <a:lnTo>
                    <a:pt x="550" y="272"/>
                  </a:lnTo>
                  <a:lnTo>
                    <a:pt x="550" y="272"/>
                  </a:lnTo>
                  <a:lnTo>
                    <a:pt x="550" y="300"/>
                  </a:lnTo>
                  <a:lnTo>
                    <a:pt x="544" y="326"/>
                  </a:lnTo>
                  <a:lnTo>
                    <a:pt x="538" y="352"/>
                  </a:lnTo>
                  <a:lnTo>
                    <a:pt x="528" y="378"/>
                  </a:lnTo>
                  <a:lnTo>
                    <a:pt x="518" y="402"/>
                  </a:lnTo>
                  <a:lnTo>
                    <a:pt x="504" y="424"/>
                  </a:lnTo>
                  <a:lnTo>
                    <a:pt x="488" y="444"/>
                  </a:lnTo>
                  <a:lnTo>
                    <a:pt x="470" y="464"/>
                  </a:lnTo>
                  <a:lnTo>
                    <a:pt x="450" y="482"/>
                  </a:lnTo>
                  <a:lnTo>
                    <a:pt x="428" y="496"/>
                  </a:lnTo>
                  <a:lnTo>
                    <a:pt x="406" y="510"/>
                  </a:lnTo>
                  <a:lnTo>
                    <a:pt x="382" y="522"/>
                  </a:lnTo>
                  <a:lnTo>
                    <a:pt x="356" y="530"/>
                  </a:lnTo>
                  <a:lnTo>
                    <a:pt x="330" y="538"/>
                  </a:lnTo>
                  <a:lnTo>
                    <a:pt x="304" y="542"/>
                  </a:lnTo>
                  <a:lnTo>
                    <a:pt x="276" y="544"/>
                  </a:lnTo>
                  <a:lnTo>
                    <a:pt x="276" y="544"/>
                  </a:lnTo>
                  <a:lnTo>
                    <a:pt x="248" y="542"/>
                  </a:lnTo>
                  <a:lnTo>
                    <a:pt x="220" y="538"/>
                  </a:lnTo>
                  <a:lnTo>
                    <a:pt x="194" y="530"/>
                  </a:lnTo>
                  <a:lnTo>
                    <a:pt x="168" y="522"/>
                  </a:lnTo>
                  <a:lnTo>
                    <a:pt x="144" y="510"/>
                  </a:lnTo>
                  <a:lnTo>
                    <a:pt x="122" y="496"/>
                  </a:lnTo>
                  <a:lnTo>
                    <a:pt x="100" y="482"/>
                  </a:lnTo>
                  <a:lnTo>
                    <a:pt x="80" y="464"/>
                  </a:lnTo>
                  <a:lnTo>
                    <a:pt x="62" y="444"/>
                  </a:lnTo>
                  <a:lnTo>
                    <a:pt x="46" y="424"/>
                  </a:lnTo>
                  <a:lnTo>
                    <a:pt x="34" y="402"/>
                  </a:lnTo>
                  <a:lnTo>
                    <a:pt x="22" y="378"/>
                  </a:lnTo>
                  <a:lnTo>
                    <a:pt x="12" y="352"/>
                  </a:lnTo>
                  <a:lnTo>
                    <a:pt x="6" y="326"/>
                  </a:lnTo>
                  <a:lnTo>
                    <a:pt x="2" y="30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2" y="244"/>
                  </a:lnTo>
                  <a:lnTo>
                    <a:pt x="6" y="218"/>
                  </a:lnTo>
                  <a:lnTo>
                    <a:pt x="12" y="192"/>
                  </a:lnTo>
                  <a:lnTo>
                    <a:pt x="22" y="166"/>
                  </a:lnTo>
                  <a:lnTo>
                    <a:pt x="34" y="142"/>
                  </a:lnTo>
                  <a:lnTo>
                    <a:pt x="46" y="120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2"/>
                  </a:lnTo>
                  <a:lnTo>
                    <a:pt x="122" y="48"/>
                  </a:lnTo>
                  <a:lnTo>
                    <a:pt x="144" y="34"/>
                  </a:lnTo>
                  <a:lnTo>
                    <a:pt x="168" y="22"/>
                  </a:lnTo>
                  <a:lnTo>
                    <a:pt x="194" y="12"/>
                  </a:lnTo>
                  <a:lnTo>
                    <a:pt x="220" y="6"/>
                  </a:lnTo>
                  <a:lnTo>
                    <a:pt x="248" y="2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E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D8FAF294-63AD-86AE-B36C-72045B75C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6163" y="5475288"/>
              <a:ext cx="876300" cy="866775"/>
            </a:xfrm>
            <a:custGeom>
              <a:avLst/>
              <a:gdLst>
                <a:gd name="T0" fmla="*/ 276 w 552"/>
                <a:gd name="T1" fmla="*/ 0 h 546"/>
                <a:gd name="T2" fmla="*/ 332 w 552"/>
                <a:gd name="T3" fmla="*/ 6 h 546"/>
                <a:gd name="T4" fmla="*/ 384 w 552"/>
                <a:gd name="T5" fmla="*/ 22 h 546"/>
                <a:gd name="T6" fmla="*/ 430 w 552"/>
                <a:gd name="T7" fmla="*/ 48 h 546"/>
                <a:gd name="T8" fmla="*/ 472 w 552"/>
                <a:gd name="T9" fmla="*/ 80 h 546"/>
                <a:gd name="T10" fmla="*/ 506 w 552"/>
                <a:gd name="T11" fmla="*/ 122 h 546"/>
                <a:gd name="T12" fmla="*/ 532 w 552"/>
                <a:gd name="T13" fmla="*/ 168 h 546"/>
                <a:gd name="T14" fmla="*/ 548 w 552"/>
                <a:gd name="T15" fmla="*/ 218 h 546"/>
                <a:gd name="T16" fmla="*/ 552 w 552"/>
                <a:gd name="T17" fmla="*/ 274 h 546"/>
                <a:gd name="T18" fmla="*/ 552 w 552"/>
                <a:gd name="T19" fmla="*/ 300 h 546"/>
                <a:gd name="T20" fmla="*/ 540 w 552"/>
                <a:gd name="T21" fmla="*/ 354 h 546"/>
                <a:gd name="T22" fmla="*/ 520 w 552"/>
                <a:gd name="T23" fmla="*/ 402 h 546"/>
                <a:gd name="T24" fmla="*/ 490 w 552"/>
                <a:gd name="T25" fmla="*/ 446 h 546"/>
                <a:gd name="T26" fmla="*/ 452 w 552"/>
                <a:gd name="T27" fmla="*/ 484 h 546"/>
                <a:gd name="T28" fmla="*/ 408 w 552"/>
                <a:gd name="T29" fmla="*/ 512 h 546"/>
                <a:gd name="T30" fmla="*/ 358 w 552"/>
                <a:gd name="T31" fmla="*/ 534 h 546"/>
                <a:gd name="T32" fmla="*/ 304 w 552"/>
                <a:gd name="T33" fmla="*/ 544 h 546"/>
                <a:gd name="T34" fmla="*/ 276 w 552"/>
                <a:gd name="T35" fmla="*/ 546 h 546"/>
                <a:gd name="T36" fmla="*/ 220 w 552"/>
                <a:gd name="T37" fmla="*/ 540 h 546"/>
                <a:gd name="T38" fmla="*/ 168 w 552"/>
                <a:gd name="T39" fmla="*/ 524 h 546"/>
                <a:gd name="T40" fmla="*/ 122 w 552"/>
                <a:gd name="T41" fmla="*/ 500 h 546"/>
                <a:gd name="T42" fmla="*/ 80 w 552"/>
                <a:gd name="T43" fmla="*/ 466 h 546"/>
                <a:gd name="T44" fmla="*/ 46 w 552"/>
                <a:gd name="T45" fmla="*/ 426 h 546"/>
                <a:gd name="T46" fmla="*/ 22 w 552"/>
                <a:gd name="T47" fmla="*/ 380 h 546"/>
                <a:gd name="T48" fmla="*/ 6 w 552"/>
                <a:gd name="T49" fmla="*/ 328 h 546"/>
                <a:gd name="T50" fmla="*/ 0 w 552"/>
                <a:gd name="T51" fmla="*/ 274 h 546"/>
                <a:gd name="T52" fmla="*/ 0 w 552"/>
                <a:gd name="T53" fmla="*/ 246 h 546"/>
                <a:gd name="T54" fmla="*/ 12 w 552"/>
                <a:gd name="T55" fmla="*/ 192 h 546"/>
                <a:gd name="T56" fmla="*/ 32 w 552"/>
                <a:gd name="T57" fmla="*/ 144 h 546"/>
                <a:gd name="T58" fmla="*/ 62 w 552"/>
                <a:gd name="T59" fmla="*/ 100 h 546"/>
                <a:gd name="T60" fmla="*/ 100 w 552"/>
                <a:gd name="T61" fmla="*/ 64 h 546"/>
                <a:gd name="T62" fmla="*/ 144 w 552"/>
                <a:gd name="T63" fmla="*/ 34 h 546"/>
                <a:gd name="T64" fmla="*/ 194 w 552"/>
                <a:gd name="T65" fmla="*/ 12 h 546"/>
                <a:gd name="T66" fmla="*/ 248 w 552"/>
                <a:gd name="T67" fmla="*/ 2 h 546"/>
                <a:gd name="T68" fmla="*/ 276 w 552"/>
                <a:gd name="T69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2" h="546">
                  <a:moveTo>
                    <a:pt x="276" y="0"/>
                  </a:moveTo>
                  <a:lnTo>
                    <a:pt x="276" y="0"/>
                  </a:lnTo>
                  <a:lnTo>
                    <a:pt x="304" y="2"/>
                  </a:lnTo>
                  <a:lnTo>
                    <a:pt x="332" y="6"/>
                  </a:lnTo>
                  <a:lnTo>
                    <a:pt x="358" y="12"/>
                  </a:lnTo>
                  <a:lnTo>
                    <a:pt x="384" y="22"/>
                  </a:lnTo>
                  <a:lnTo>
                    <a:pt x="408" y="34"/>
                  </a:lnTo>
                  <a:lnTo>
                    <a:pt x="430" y="48"/>
                  </a:lnTo>
                  <a:lnTo>
                    <a:pt x="452" y="64"/>
                  </a:lnTo>
                  <a:lnTo>
                    <a:pt x="472" y="80"/>
                  </a:lnTo>
                  <a:lnTo>
                    <a:pt x="490" y="100"/>
                  </a:lnTo>
                  <a:lnTo>
                    <a:pt x="506" y="122"/>
                  </a:lnTo>
                  <a:lnTo>
                    <a:pt x="520" y="144"/>
                  </a:lnTo>
                  <a:lnTo>
                    <a:pt x="532" y="168"/>
                  </a:lnTo>
                  <a:lnTo>
                    <a:pt x="540" y="192"/>
                  </a:lnTo>
                  <a:lnTo>
                    <a:pt x="548" y="218"/>
                  </a:lnTo>
                  <a:lnTo>
                    <a:pt x="552" y="246"/>
                  </a:lnTo>
                  <a:lnTo>
                    <a:pt x="552" y="274"/>
                  </a:lnTo>
                  <a:lnTo>
                    <a:pt x="552" y="274"/>
                  </a:lnTo>
                  <a:lnTo>
                    <a:pt x="552" y="300"/>
                  </a:lnTo>
                  <a:lnTo>
                    <a:pt x="548" y="328"/>
                  </a:lnTo>
                  <a:lnTo>
                    <a:pt x="540" y="354"/>
                  </a:lnTo>
                  <a:lnTo>
                    <a:pt x="532" y="380"/>
                  </a:lnTo>
                  <a:lnTo>
                    <a:pt x="520" y="402"/>
                  </a:lnTo>
                  <a:lnTo>
                    <a:pt x="506" y="426"/>
                  </a:lnTo>
                  <a:lnTo>
                    <a:pt x="490" y="446"/>
                  </a:lnTo>
                  <a:lnTo>
                    <a:pt x="472" y="466"/>
                  </a:lnTo>
                  <a:lnTo>
                    <a:pt x="452" y="484"/>
                  </a:lnTo>
                  <a:lnTo>
                    <a:pt x="430" y="500"/>
                  </a:lnTo>
                  <a:lnTo>
                    <a:pt x="408" y="512"/>
                  </a:lnTo>
                  <a:lnTo>
                    <a:pt x="384" y="524"/>
                  </a:lnTo>
                  <a:lnTo>
                    <a:pt x="358" y="534"/>
                  </a:lnTo>
                  <a:lnTo>
                    <a:pt x="332" y="540"/>
                  </a:lnTo>
                  <a:lnTo>
                    <a:pt x="304" y="544"/>
                  </a:lnTo>
                  <a:lnTo>
                    <a:pt x="276" y="546"/>
                  </a:lnTo>
                  <a:lnTo>
                    <a:pt x="276" y="546"/>
                  </a:lnTo>
                  <a:lnTo>
                    <a:pt x="248" y="544"/>
                  </a:lnTo>
                  <a:lnTo>
                    <a:pt x="220" y="540"/>
                  </a:lnTo>
                  <a:lnTo>
                    <a:pt x="194" y="534"/>
                  </a:lnTo>
                  <a:lnTo>
                    <a:pt x="168" y="524"/>
                  </a:lnTo>
                  <a:lnTo>
                    <a:pt x="144" y="512"/>
                  </a:lnTo>
                  <a:lnTo>
                    <a:pt x="122" y="500"/>
                  </a:lnTo>
                  <a:lnTo>
                    <a:pt x="100" y="484"/>
                  </a:lnTo>
                  <a:lnTo>
                    <a:pt x="80" y="466"/>
                  </a:lnTo>
                  <a:lnTo>
                    <a:pt x="62" y="446"/>
                  </a:lnTo>
                  <a:lnTo>
                    <a:pt x="46" y="426"/>
                  </a:lnTo>
                  <a:lnTo>
                    <a:pt x="32" y="402"/>
                  </a:lnTo>
                  <a:lnTo>
                    <a:pt x="22" y="380"/>
                  </a:lnTo>
                  <a:lnTo>
                    <a:pt x="12" y="354"/>
                  </a:lnTo>
                  <a:lnTo>
                    <a:pt x="6" y="328"/>
                  </a:lnTo>
                  <a:lnTo>
                    <a:pt x="0" y="300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0" y="246"/>
                  </a:lnTo>
                  <a:lnTo>
                    <a:pt x="6" y="218"/>
                  </a:lnTo>
                  <a:lnTo>
                    <a:pt x="12" y="192"/>
                  </a:lnTo>
                  <a:lnTo>
                    <a:pt x="22" y="168"/>
                  </a:lnTo>
                  <a:lnTo>
                    <a:pt x="32" y="144"/>
                  </a:lnTo>
                  <a:lnTo>
                    <a:pt x="46" y="122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4"/>
                  </a:lnTo>
                  <a:lnTo>
                    <a:pt x="122" y="48"/>
                  </a:lnTo>
                  <a:lnTo>
                    <a:pt x="144" y="34"/>
                  </a:lnTo>
                  <a:lnTo>
                    <a:pt x="168" y="22"/>
                  </a:lnTo>
                  <a:lnTo>
                    <a:pt x="194" y="12"/>
                  </a:lnTo>
                  <a:lnTo>
                    <a:pt x="220" y="6"/>
                  </a:lnTo>
                  <a:lnTo>
                    <a:pt x="248" y="2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6FA5F4F-3010-BF61-AFD5-A022CC085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2988" y="5472113"/>
              <a:ext cx="882650" cy="869950"/>
            </a:xfrm>
            <a:custGeom>
              <a:avLst/>
              <a:gdLst>
                <a:gd name="T0" fmla="*/ 278 w 556"/>
                <a:gd name="T1" fmla="*/ 0 h 548"/>
                <a:gd name="T2" fmla="*/ 334 w 556"/>
                <a:gd name="T3" fmla="*/ 6 h 548"/>
                <a:gd name="T4" fmla="*/ 386 w 556"/>
                <a:gd name="T5" fmla="*/ 22 h 548"/>
                <a:gd name="T6" fmla="*/ 432 w 556"/>
                <a:gd name="T7" fmla="*/ 48 h 548"/>
                <a:gd name="T8" fmla="*/ 474 w 556"/>
                <a:gd name="T9" fmla="*/ 80 h 548"/>
                <a:gd name="T10" fmla="*/ 508 w 556"/>
                <a:gd name="T11" fmla="*/ 122 h 548"/>
                <a:gd name="T12" fmla="*/ 534 w 556"/>
                <a:gd name="T13" fmla="*/ 168 h 548"/>
                <a:gd name="T14" fmla="*/ 550 w 556"/>
                <a:gd name="T15" fmla="*/ 220 h 548"/>
                <a:gd name="T16" fmla="*/ 556 w 556"/>
                <a:gd name="T17" fmla="*/ 274 h 548"/>
                <a:gd name="T18" fmla="*/ 554 w 556"/>
                <a:gd name="T19" fmla="*/ 302 h 548"/>
                <a:gd name="T20" fmla="*/ 542 w 556"/>
                <a:gd name="T21" fmla="*/ 356 h 548"/>
                <a:gd name="T22" fmla="*/ 522 w 556"/>
                <a:gd name="T23" fmla="*/ 404 h 548"/>
                <a:gd name="T24" fmla="*/ 492 w 556"/>
                <a:gd name="T25" fmla="*/ 448 h 548"/>
                <a:gd name="T26" fmla="*/ 454 w 556"/>
                <a:gd name="T27" fmla="*/ 486 h 548"/>
                <a:gd name="T28" fmla="*/ 410 w 556"/>
                <a:gd name="T29" fmla="*/ 516 h 548"/>
                <a:gd name="T30" fmla="*/ 360 w 556"/>
                <a:gd name="T31" fmla="*/ 536 h 548"/>
                <a:gd name="T32" fmla="*/ 306 w 556"/>
                <a:gd name="T33" fmla="*/ 546 h 548"/>
                <a:gd name="T34" fmla="*/ 278 w 556"/>
                <a:gd name="T35" fmla="*/ 548 h 548"/>
                <a:gd name="T36" fmla="*/ 222 w 556"/>
                <a:gd name="T37" fmla="*/ 542 h 548"/>
                <a:gd name="T38" fmla="*/ 170 w 556"/>
                <a:gd name="T39" fmla="*/ 526 h 548"/>
                <a:gd name="T40" fmla="*/ 122 w 556"/>
                <a:gd name="T41" fmla="*/ 502 h 548"/>
                <a:gd name="T42" fmla="*/ 80 w 556"/>
                <a:gd name="T43" fmla="*/ 468 h 548"/>
                <a:gd name="T44" fmla="*/ 46 w 556"/>
                <a:gd name="T45" fmla="*/ 428 h 548"/>
                <a:gd name="T46" fmla="*/ 22 w 556"/>
                <a:gd name="T47" fmla="*/ 380 h 548"/>
                <a:gd name="T48" fmla="*/ 4 w 556"/>
                <a:gd name="T49" fmla="*/ 330 h 548"/>
                <a:gd name="T50" fmla="*/ 0 w 556"/>
                <a:gd name="T51" fmla="*/ 274 h 548"/>
                <a:gd name="T52" fmla="*/ 0 w 556"/>
                <a:gd name="T53" fmla="*/ 246 h 548"/>
                <a:gd name="T54" fmla="*/ 12 w 556"/>
                <a:gd name="T55" fmla="*/ 194 h 548"/>
                <a:gd name="T56" fmla="*/ 32 w 556"/>
                <a:gd name="T57" fmla="*/ 144 h 548"/>
                <a:gd name="T58" fmla="*/ 62 w 556"/>
                <a:gd name="T59" fmla="*/ 100 h 548"/>
                <a:gd name="T60" fmla="*/ 100 w 556"/>
                <a:gd name="T61" fmla="*/ 64 h 548"/>
                <a:gd name="T62" fmla="*/ 144 w 556"/>
                <a:gd name="T63" fmla="*/ 34 h 548"/>
                <a:gd name="T64" fmla="*/ 194 w 556"/>
                <a:gd name="T65" fmla="*/ 12 h 548"/>
                <a:gd name="T66" fmla="*/ 248 w 556"/>
                <a:gd name="T67" fmla="*/ 2 h 548"/>
                <a:gd name="T68" fmla="*/ 278 w 556"/>
                <a:gd name="T69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6" h="548">
                  <a:moveTo>
                    <a:pt x="278" y="0"/>
                  </a:moveTo>
                  <a:lnTo>
                    <a:pt x="278" y="0"/>
                  </a:lnTo>
                  <a:lnTo>
                    <a:pt x="306" y="2"/>
                  </a:lnTo>
                  <a:lnTo>
                    <a:pt x="334" y="6"/>
                  </a:lnTo>
                  <a:lnTo>
                    <a:pt x="360" y="12"/>
                  </a:lnTo>
                  <a:lnTo>
                    <a:pt x="386" y="22"/>
                  </a:lnTo>
                  <a:lnTo>
                    <a:pt x="410" y="34"/>
                  </a:lnTo>
                  <a:lnTo>
                    <a:pt x="432" y="48"/>
                  </a:lnTo>
                  <a:lnTo>
                    <a:pt x="454" y="64"/>
                  </a:lnTo>
                  <a:lnTo>
                    <a:pt x="474" y="80"/>
                  </a:lnTo>
                  <a:lnTo>
                    <a:pt x="492" y="100"/>
                  </a:lnTo>
                  <a:lnTo>
                    <a:pt x="508" y="122"/>
                  </a:lnTo>
                  <a:lnTo>
                    <a:pt x="522" y="144"/>
                  </a:lnTo>
                  <a:lnTo>
                    <a:pt x="534" y="168"/>
                  </a:lnTo>
                  <a:lnTo>
                    <a:pt x="542" y="194"/>
                  </a:lnTo>
                  <a:lnTo>
                    <a:pt x="550" y="220"/>
                  </a:lnTo>
                  <a:lnTo>
                    <a:pt x="554" y="246"/>
                  </a:lnTo>
                  <a:lnTo>
                    <a:pt x="556" y="274"/>
                  </a:lnTo>
                  <a:lnTo>
                    <a:pt x="556" y="274"/>
                  </a:lnTo>
                  <a:lnTo>
                    <a:pt x="554" y="302"/>
                  </a:lnTo>
                  <a:lnTo>
                    <a:pt x="550" y="330"/>
                  </a:lnTo>
                  <a:lnTo>
                    <a:pt x="542" y="356"/>
                  </a:lnTo>
                  <a:lnTo>
                    <a:pt x="534" y="380"/>
                  </a:lnTo>
                  <a:lnTo>
                    <a:pt x="522" y="404"/>
                  </a:lnTo>
                  <a:lnTo>
                    <a:pt x="508" y="428"/>
                  </a:lnTo>
                  <a:lnTo>
                    <a:pt x="492" y="448"/>
                  </a:lnTo>
                  <a:lnTo>
                    <a:pt x="474" y="468"/>
                  </a:lnTo>
                  <a:lnTo>
                    <a:pt x="454" y="486"/>
                  </a:lnTo>
                  <a:lnTo>
                    <a:pt x="432" y="502"/>
                  </a:lnTo>
                  <a:lnTo>
                    <a:pt x="410" y="516"/>
                  </a:lnTo>
                  <a:lnTo>
                    <a:pt x="386" y="526"/>
                  </a:lnTo>
                  <a:lnTo>
                    <a:pt x="360" y="536"/>
                  </a:lnTo>
                  <a:lnTo>
                    <a:pt x="334" y="542"/>
                  </a:lnTo>
                  <a:lnTo>
                    <a:pt x="306" y="546"/>
                  </a:lnTo>
                  <a:lnTo>
                    <a:pt x="278" y="548"/>
                  </a:lnTo>
                  <a:lnTo>
                    <a:pt x="278" y="548"/>
                  </a:lnTo>
                  <a:lnTo>
                    <a:pt x="248" y="546"/>
                  </a:lnTo>
                  <a:lnTo>
                    <a:pt x="222" y="542"/>
                  </a:lnTo>
                  <a:lnTo>
                    <a:pt x="194" y="536"/>
                  </a:lnTo>
                  <a:lnTo>
                    <a:pt x="170" y="526"/>
                  </a:lnTo>
                  <a:lnTo>
                    <a:pt x="144" y="516"/>
                  </a:lnTo>
                  <a:lnTo>
                    <a:pt x="122" y="502"/>
                  </a:lnTo>
                  <a:lnTo>
                    <a:pt x="100" y="486"/>
                  </a:lnTo>
                  <a:lnTo>
                    <a:pt x="80" y="468"/>
                  </a:lnTo>
                  <a:lnTo>
                    <a:pt x="62" y="448"/>
                  </a:lnTo>
                  <a:lnTo>
                    <a:pt x="46" y="428"/>
                  </a:lnTo>
                  <a:lnTo>
                    <a:pt x="32" y="404"/>
                  </a:lnTo>
                  <a:lnTo>
                    <a:pt x="22" y="380"/>
                  </a:lnTo>
                  <a:lnTo>
                    <a:pt x="12" y="356"/>
                  </a:lnTo>
                  <a:lnTo>
                    <a:pt x="4" y="330"/>
                  </a:lnTo>
                  <a:lnTo>
                    <a:pt x="0" y="302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0" y="246"/>
                  </a:lnTo>
                  <a:lnTo>
                    <a:pt x="4" y="220"/>
                  </a:lnTo>
                  <a:lnTo>
                    <a:pt x="12" y="194"/>
                  </a:lnTo>
                  <a:lnTo>
                    <a:pt x="22" y="168"/>
                  </a:lnTo>
                  <a:lnTo>
                    <a:pt x="32" y="144"/>
                  </a:lnTo>
                  <a:lnTo>
                    <a:pt x="46" y="122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4"/>
                  </a:lnTo>
                  <a:lnTo>
                    <a:pt x="122" y="48"/>
                  </a:lnTo>
                  <a:lnTo>
                    <a:pt x="144" y="34"/>
                  </a:lnTo>
                  <a:lnTo>
                    <a:pt x="170" y="22"/>
                  </a:lnTo>
                  <a:lnTo>
                    <a:pt x="194" y="12"/>
                  </a:lnTo>
                  <a:lnTo>
                    <a:pt x="222" y="6"/>
                  </a:lnTo>
                  <a:lnTo>
                    <a:pt x="248" y="2"/>
                  </a:lnTo>
                  <a:lnTo>
                    <a:pt x="278" y="0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FFE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0F120C9-A8C7-64A1-75E0-CCABB614F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638" y="5468938"/>
              <a:ext cx="889000" cy="873125"/>
            </a:xfrm>
            <a:custGeom>
              <a:avLst/>
              <a:gdLst>
                <a:gd name="T0" fmla="*/ 280 w 560"/>
                <a:gd name="T1" fmla="*/ 0 h 550"/>
                <a:gd name="T2" fmla="*/ 336 w 560"/>
                <a:gd name="T3" fmla="*/ 6 h 550"/>
                <a:gd name="T4" fmla="*/ 388 w 560"/>
                <a:gd name="T5" fmla="*/ 22 h 550"/>
                <a:gd name="T6" fmla="*/ 436 w 560"/>
                <a:gd name="T7" fmla="*/ 48 h 550"/>
                <a:gd name="T8" fmla="*/ 478 w 560"/>
                <a:gd name="T9" fmla="*/ 82 h 550"/>
                <a:gd name="T10" fmla="*/ 512 w 560"/>
                <a:gd name="T11" fmla="*/ 122 h 550"/>
                <a:gd name="T12" fmla="*/ 538 w 560"/>
                <a:gd name="T13" fmla="*/ 168 h 550"/>
                <a:gd name="T14" fmla="*/ 554 w 560"/>
                <a:gd name="T15" fmla="*/ 220 h 550"/>
                <a:gd name="T16" fmla="*/ 560 w 560"/>
                <a:gd name="T17" fmla="*/ 276 h 550"/>
                <a:gd name="T18" fmla="*/ 558 w 560"/>
                <a:gd name="T19" fmla="*/ 304 h 550"/>
                <a:gd name="T20" fmla="*/ 546 w 560"/>
                <a:gd name="T21" fmla="*/ 358 h 550"/>
                <a:gd name="T22" fmla="*/ 526 w 560"/>
                <a:gd name="T23" fmla="*/ 406 h 550"/>
                <a:gd name="T24" fmla="*/ 496 w 560"/>
                <a:gd name="T25" fmla="*/ 450 h 550"/>
                <a:gd name="T26" fmla="*/ 458 w 560"/>
                <a:gd name="T27" fmla="*/ 488 h 550"/>
                <a:gd name="T28" fmla="*/ 414 w 560"/>
                <a:gd name="T29" fmla="*/ 518 h 550"/>
                <a:gd name="T30" fmla="*/ 364 w 560"/>
                <a:gd name="T31" fmla="*/ 538 h 550"/>
                <a:gd name="T32" fmla="*/ 308 w 560"/>
                <a:gd name="T33" fmla="*/ 550 h 550"/>
                <a:gd name="T34" fmla="*/ 280 w 560"/>
                <a:gd name="T35" fmla="*/ 550 h 550"/>
                <a:gd name="T36" fmla="*/ 224 w 560"/>
                <a:gd name="T37" fmla="*/ 546 h 550"/>
                <a:gd name="T38" fmla="*/ 172 w 560"/>
                <a:gd name="T39" fmla="*/ 530 h 550"/>
                <a:gd name="T40" fmla="*/ 124 w 560"/>
                <a:gd name="T41" fmla="*/ 504 h 550"/>
                <a:gd name="T42" fmla="*/ 82 w 560"/>
                <a:gd name="T43" fmla="*/ 470 h 550"/>
                <a:gd name="T44" fmla="*/ 48 w 560"/>
                <a:gd name="T45" fmla="*/ 430 h 550"/>
                <a:gd name="T46" fmla="*/ 22 w 560"/>
                <a:gd name="T47" fmla="*/ 382 h 550"/>
                <a:gd name="T48" fmla="*/ 6 w 560"/>
                <a:gd name="T49" fmla="*/ 332 h 550"/>
                <a:gd name="T50" fmla="*/ 0 w 560"/>
                <a:gd name="T51" fmla="*/ 276 h 550"/>
                <a:gd name="T52" fmla="*/ 2 w 560"/>
                <a:gd name="T53" fmla="*/ 248 h 550"/>
                <a:gd name="T54" fmla="*/ 14 w 560"/>
                <a:gd name="T55" fmla="*/ 194 h 550"/>
                <a:gd name="T56" fmla="*/ 34 w 560"/>
                <a:gd name="T57" fmla="*/ 144 h 550"/>
                <a:gd name="T58" fmla="*/ 64 w 560"/>
                <a:gd name="T59" fmla="*/ 100 h 550"/>
                <a:gd name="T60" fmla="*/ 102 w 560"/>
                <a:gd name="T61" fmla="*/ 64 h 550"/>
                <a:gd name="T62" fmla="*/ 148 w 560"/>
                <a:gd name="T63" fmla="*/ 34 h 550"/>
                <a:gd name="T64" fmla="*/ 198 w 560"/>
                <a:gd name="T65" fmla="*/ 12 h 550"/>
                <a:gd name="T66" fmla="*/ 252 w 560"/>
                <a:gd name="T67" fmla="*/ 2 h 550"/>
                <a:gd name="T68" fmla="*/ 280 w 560"/>
                <a:gd name="T69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0" h="550">
                  <a:moveTo>
                    <a:pt x="280" y="0"/>
                  </a:moveTo>
                  <a:lnTo>
                    <a:pt x="280" y="0"/>
                  </a:lnTo>
                  <a:lnTo>
                    <a:pt x="308" y="2"/>
                  </a:lnTo>
                  <a:lnTo>
                    <a:pt x="336" y="6"/>
                  </a:lnTo>
                  <a:lnTo>
                    <a:pt x="364" y="12"/>
                  </a:lnTo>
                  <a:lnTo>
                    <a:pt x="388" y="22"/>
                  </a:lnTo>
                  <a:lnTo>
                    <a:pt x="414" y="34"/>
                  </a:lnTo>
                  <a:lnTo>
                    <a:pt x="436" y="48"/>
                  </a:lnTo>
                  <a:lnTo>
                    <a:pt x="458" y="64"/>
                  </a:lnTo>
                  <a:lnTo>
                    <a:pt x="478" y="82"/>
                  </a:lnTo>
                  <a:lnTo>
                    <a:pt x="496" y="100"/>
                  </a:lnTo>
                  <a:lnTo>
                    <a:pt x="512" y="122"/>
                  </a:lnTo>
                  <a:lnTo>
                    <a:pt x="526" y="144"/>
                  </a:lnTo>
                  <a:lnTo>
                    <a:pt x="538" y="168"/>
                  </a:lnTo>
                  <a:lnTo>
                    <a:pt x="546" y="194"/>
                  </a:lnTo>
                  <a:lnTo>
                    <a:pt x="554" y="220"/>
                  </a:lnTo>
                  <a:lnTo>
                    <a:pt x="558" y="248"/>
                  </a:lnTo>
                  <a:lnTo>
                    <a:pt x="560" y="276"/>
                  </a:lnTo>
                  <a:lnTo>
                    <a:pt x="560" y="276"/>
                  </a:lnTo>
                  <a:lnTo>
                    <a:pt x="558" y="304"/>
                  </a:lnTo>
                  <a:lnTo>
                    <a:pt x="554" y="332"/>
                  </a:lnTo>
                  <a:lnTo>
                    <a:pt x="546" y="358"/>
                  </a:lnTo>
                  <a:lnTo>
                    <a:pt x="538" y="382"/>
                  </a:lnTo>
                  <a:lnTo>
                    <a:pt x="526" y="406"/>
                  </a:lnTo>
                  <a:lnTo>
                    <a:pt x="512" y="430"/>
                  </a:lnTo>
                  <a:lnTo>
                    <a:pt x="496" y="450"/>
                  </a:lnTo>
                  <a:lnTo>
                    <a:pt x="478" y="470"/>
                  </a:lnTo>
                  <a:lnTo>
                    <a:pt x="458" y="488"/>
                  </a:lnTo>
                  <a:lnTo>
                    <a:pt x="436" y="504"/>
                  </a:lnTo>
                  <a:lnTo>
                    <a:pt x="414" y="518"/>
                  </a:lnTo>
                  <a:lnTo>
                    <a:pt x="388" y="530"/>
                  </a:lnTo>
                  <a:lnTo>
                    <a:pt x="364" y="538"/>
                  </a:lnTo>
                  <a:lnTo>
                    <a:pt x="336" y="546"/>
                  </a:lnTo>
                  <a:lnTo>
                    <a:pt x="308" y="550"/>
                  </a:lnTo>
                  <a:lnTo>
                    <a:pt x="280" y="550"/>
                  </a:lnTo>
                  <a:lnTo>
                    <a:pt x="280" y="550"/>
                  </a:lnTo>
                  <a:lnTo>
                    <a:pt x="252" y="550"/>
                  </a:lnTo>
                  <a:lnTo>
                    <a:pt x="224" y="546"/>
                  </a:lnTo>
                  <a:lnTo>
                    <a:pt x="198" y="538"/>
                  </a:lnTo>
                  <a:lnTo>
                    <a:pt x="172" y="530"/>
                  </a:lnTo>
                  <a:lnTo>
                    <a:pt x="148" y="518"/>
                  </a:lnTo>
                  <a:lnTo>
                    <a:pt x="124" y="504"/>
                  </a:lnTo>
                  <a:lnTo>
                    <a:pt x="102" y="488"/>
                  </a:lnTo>
                  <a:lnTo>
                    <a:pt x="82" y="470"/>
                  </a:lnTo>
                  <a:lnTo>
                    <a:pt x="64" y="450"/>
                  </a:lnTo>
                  <a:lnTo>
                    <a:pt x="48" y="430"/>
                  </a:lnTo>
                  <a:lnTo>
                    <a:pt x="34" y="406"/>
                  </a:lnTo>
                  <a:lnTo>
                    <a:pt x="22" y="382"/>
                  </a:lnTo>
                  <a:lnTo>
                    <a:pt x="14" y="358"/>
                  </a:lnTo>
                  <a:lnTo>
                    <a:pt x="6" y="332"/>
                  </a:lnTo>
                  <a:lnTo>
                    <a:pt x="2" y="304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2" y="248"/>
                  </a:lnTo>
                  <a:lnTo>
                    <a:pt x="6" y="220"/>
                  </a:lnTo>
                  <a:lnTo>
                    <a:pt x="14" y="194"/>
                  </a:lnTo>
                  <a:lnTo>
                    <a:pt x="22" y="168"/>
                  </a:lnTo>
                  <a:lnTo>
                    <a:pt x="34" y="144"/>
                  </a:lnTo>
                  <a:lnTo>
                    <a:pt x="48" y="122"/>
                  </a:lnTo>
                  <a:lnTo>
                    <a:pt x="64" y="100"/>
                  </a:lnTo>
                  <a:lnTo>
                    <a:pt x="82" y="82"/>
                  </a:lnTo>
                  <a:lnTo>
                    <a:pt x="102" y="64"/>
                  </a:lnTo>
                  <a:lnTo>
                    <a:pt x="124" y="48"/>
                  </a:lnTo>
                  <a:lnTo>
                    <a:pt x="148" y="34"/>
                  </a:lnTo>
                  <a:lnTo>
                    <a:pt x="172" y="22"/>
                  </a:lnTo>
                  <a:lnTo>
                    <a:pt x="198" y="12"/>
                  </a:lnTo>
                  <a:lnTo>
                    <a:pt x="224" y="6"/>
                  </a:lnTo>
                  <a:lnTo>
                    <a:pt x="252" y="2"/>
                  </a:lnTo>
                  <a:lnTo>
                    <a:pt x="280" y="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D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E4F553D1-CABE-402B-B00B-F74CA2509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463" y="5465763"/>
              <a:ext cx="892175" cy="879475"/>
            </a:xfrm>
            <a:custGeom>
              <a:avLst/>
              <a:gdLst>
                <a:gd name="T0" fmla="*/ 282 w 562"/>
                <a:gd name="T1" fmla="*/ 0 h 554"/>
                <a:gd name="T2" fmla="*/ 338 w 562"/>
                <a:gd name="T3" fmla="*/ 6 h 554"/>
                <a:gd name="T4" fmla="*/ 390 w 562"/>
                <a:gd name="T5" fmla="*/ 22 h 554"/>
                <a:gd name="T6" fmla="*/ 438 w 562"/>
                <a:gd name="T7" fmla="*/ 48 h 554"/>
                <a:gd name="T8" fmla="*/ 480 w 562"/>
                <a:gd name="T9" fmla="*/ 82 h 554"/>
                <a:gd name="T10" fmla="*/ 514 w 562"/>
                <a:gd name="T11" fmla="*/ 122 h 554"/>
                <a:gd name="T12" fmla="*/ 540 w 562"/>
                <a:gd name="T13" fmla="*/ 170 h 554"/>
                <a:gd name="T14" fmla="*/ 556 w 562"/>
                <a:gd name="T15" fmla="*/ 222 h 554"/>
                <a:gd name="T16" fmla="*/ 562 w 562"/>
                <a:gd name="T17" fmla="*/ 276 h 554"/>
                <a:gd name="T18" fmla="*/ 560 w 562"/>
                <a:gd name="T19" fmla="*/ 306 h 554"/>
                <a:gd name="T20" fmla="*/ 550 w 562"/>
                <a:gd name="T21" fmla="*/ 358 h 554"/>
                <a:gd name="T22" fmla="*/ 528 w 562"/>
                <a:gd name="T23" fmla="*/ 408 h 554"/>
                <a:gd name="T24" fmla="*/ 498 w 562"/>
                <a:gd name="T25" fmla="*/ 452 h 554"/>
                <a:gd name="T26" fmla="*/ 460 w 562"/>
                <a:gd name="T27" fmla="*/ 490 h 554"/>
                <a:gd name="T28" fmla="*/ 414 w 562"/>
                <a:gd name="T29" fmla="*/ 520 h 554"/>
                <a:gd name="T30" fmla="*/ 364 w 562"/>
                <a:gd name="T31" fmla="*/ 540 h 554"/>
                <a:gd name="T32" fmla="*/ 310 w 562"/>
                <a:gd name="T33" fmla="*/ 552 h 554"/>
                <a:gd name="T34" fmla="*/ 282 w 562"/>
                <a:gd name="T35" fmla="*/ 554 h 554"/>
                <a:gd name="T36" fmla="*/ 224 w 562"/>
                <a:gd name="T37" fmla="*/ 548 h 554"/>
                <a:gd name="T38" fmla="*/ 172 w 562"/>
                <a:gd name="T39" fmla="*/ 532 h 554"/>
                <a:gd name="T40" fmla="*/ 124 w 562"/>
                <a:gd name="T41" fmla="*/ 506 h 554"/>
                <a:gd name="T42" fmla="*/ 82 w 562"/>
                <a:gd name="T43" fmla="*/ 472 h 554"/>
                <a:gd name="T44" fmla="*/ 48 w 562"/>
                <a:gd name="T45" fmla="*/ 432 h 554"/>
                <a:gd name="T46" fmla="*/ 22 w 562"/>
                <a:gd name="T47" fmla="*/ 384 h 554"/>
                <a:gd name="T48" fmla="*/ 6 w 562"/>
                <a:gd name="T49" fmla="*/ 332 h 554"/>
                <a:gd name="T50" fmla="*/ 0 w 562"/>
                <a:gd name="T51" fmla="*/ 276 h 554"/>
                <a:gd name="T52" fmla="*/ 2 w 562"/>
                <a:gd name="T53" fmla="*/ 248 h 554"/>
                <a:gd name="T54" fmla="*/ 14 w 562"/>
                <a:gd name="T55" fmla="*/ 194 h 554"/>
                <a:gd name="T56" fmla="*/ 34 w 562"/>
                <a:gd name="T57" fmla="*/ 146 h 554"/>
                <a:gd name="T58" fmla="*/ 64 w 562"/>
                <a:gd name="T59" fmla="*/ 102 h 554"/>
                <a:gd name="T60" fmla="*/ 102 w 562"/>
                <a:gd name="T61" fmla="*/ 64 h 554"/>
                <a:gd name="T62" fmla="*/ 148 w 562"/>
                <a:gd name="T63" fmla="*/ 34 h 554"/>
                <a:gd name="T64" fmla="*/ 198 w 562"/>
                <a:gd name="T65" fmla="*/ 12 h 554"/>
                <a:gd name="T66" fmla="*/ 252 w 562"/>
                <a:gd name="T67" fmla="*/ 2 h 554"/>
                <a:gd name="T68" fmla="*/ 282 w 562"/>
                <a:gd name="T69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2" h="554">
                  <a:moveTo>
                    <a:pt x="282" y="0"/>
                  </a:moveTo>
                  <a:lnTo>
                    <a:pt x="282" y="0"/>
                  </a:lnTo>
                  <a:lnTo>
                    <a:pt x="310" y="2"/>
                  </a:lnTo>
                  <a:lnTo>
                    <a:pt x="338" y="6"/>
                  </a:lnTo>
                  <a:lnTo>
                    <a:pt x="364" y="12"/>
                  </a:lnTo>
                  <a:lnTo>
                    <a:pt x="390" y="22"/>
                  </a:lnTo>
                  <a:lnTo>
                    <a:pt x="414" y="34"/>
                  </a:lnTo>
                  <a:lnTo>
                    <a:pt x="438" y="48"/>
                  </a:lnTo>
                  <a:lnTo>
                    <a:pt x="460" y="64"/>
                  </a:lnTo>
                  <a:lnTo>
                    <a:pt x="480" y="82"/>
                  </a:lnTo>
                  <a:lnTo>
                    <a:pt x="498" y="102"/>
                  </a:lnTo>
                  <a:lnTo>
                    <a:pt x="514" y="122"/>
                  </a:lnTo>
                  <a:lnTo>
                    <a:pt x="528" y="146"/>
                  </a:lnTo>
                  <a:lnTo>
                    <a:pt x="540" y="170"/>
                  </a:lnTo>
                  <a:lnTo>
                    <a:pt x="550" y="194"/>
                  </a:lnTo>
                  <a:lnTo>
                    <a:pt x="556" y="222"/>
                  </a:lnTo>
                  <a:lnTo>
                    <a:pt x="560" y="248"/>
                  </a:lnTo>
                  <a:lnTo>
                    <a:pt x="562" y="276"/>
                  </a:lnTo>
                  <a:lnTo>
                    <a:pt x="562" y="276"/>
                  </a:lnTo>
                  <a:lnTo>
                    <a:pt x="560" y="306"/>
                  </a:lnTo>
                  <a:lnTo>
                    <a:pt x="556" y="332"/>
                  </a:lnTo>
                  <a:lnTo>
                    <a:pt x="550" y="358"/>
                  </a:lnTo>
                  <a:lnTo>
                    <a:pt x="540" y="384"/>
                  </a:lnTo>
                  <a:lnTo>
                    <a:pt x="528" y="408"/>
                  </a:lnTo>
                  <a:lnTo>
                    <a:pt x="514" y="432"/>
                  </a:lnTo>
                  <a:lnTo>
                    <a:pt x="498" y="452"/>
                  </a:lnTo>
                  <a:lnTo>
                    <a:pt x="480" y="472"/>
                  </a:lnTo>
                  <a:lnTo>
                    <a:pt x="460" y="490"/>
                  </a:lnTo>
                  <a:lnTo>
                    <a:pt x="438" y="506"/>
                  </a:lnTo>
                  <a:lnTo>
                    <a:pt x="414" y="520"/>
                  </a:lnTo>
                  <a:lnTo>
                    <a:pt x="390" y="532"/>
                  </a:lnTo>
                  <a:lnTo>
                    <a:pt x="364" y="540"/>
                  </a:lnTo>
                  <a:lnTo>
                    <a:pt x="338" y="548"/>
                  </a:lnTo>
                  <a:lnTo>
                    <a:pt x="310" y="552"/>
                  </a:lnTo>
                  <a:lnTo>
                    <a:pt x="282" y="554"/>
                  </a:lnTo>
                  <a:lnTo>
                    <a:pt x="282" y="554"/>
                  </a:lnTo>
                  <a:lnTo>
                    <a:pt x="252" y="552"/>
                  </a:lnTo>
                  <a:lnTo>
                    <a:pt x="224" y="548"/>
                  </a:lnTo>
                  <a:lnTo>
                    <a:pt x="198" y="540"/>
                  </a:lnTo>
                  <a:lnTo>
                    <a:pt x="172" y="532"/>
                  </a:lnTo>
                  <a:lnTo>
                    <a:pt x="148" y="520"/>
                  </a:lnTo>
                  <a:lnTo>
                    <a:pt x="124" y="506"/>
                  </a:lnTo>
                  <a:lnTo>
                    <a:pt x="102" y="490"/>
                  </a:lnTo>
                  <a:lnTo>
                    <a:pt x="82" y="472"/>
                  </a:lnTo>
                  <a:lnTo>
                    <a:pt x="64" y="452"/>
                  </a:lnTo>
                  <a:lnTo>
                    <a:pt x="48" y="432"/>
                  </a:lnTo>
                  <a:lnTo>
                    <a:pt x="34" y="408"/>
                  </a:lnTo>
                  <a:lnTo>
                    <a:pt x="22" y="384"/>
                  </a:lnTo>
                  <a:lnTo>
                    <a:pt x="14" y="358"/>
                  </a:lnTo>
                  <a:lnTo>
                    <a:pt x="6" y="332"/>
                  </a:lnTo>
                  <a:lnTo>
                    <a:pt x="2" y="30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2" y="248"/>
                  </a:lnTo>
                  <a:lnTo>
                    <a:pt x="6" y="222"/>
                  </a:lnTo>
                  <a:lnTo>
                    <a:pt x="14" y="194"/>
                  </a:lnTo>
                  <a:lnTo>
                    <a:pt x="22" y="170"/>
                  </a:lnTo>
                  <a:lnTo>
                    <a:pt x="34" y="146"/>
                  </a:lnTo>
                  <a:lnTo>
                    <a:pt x="48" y="122"/>
                  </a:lnTo>
                  <a:lnTo>
                    <a:pt x="64" y="102"/>
                  </a:lnTo>
                  <a:lnTo>
                    <a:pt x="82" y="82"/>
                  </a:lnTo>
                  <a:lnTo>
                    <a:pt x="102" y="64"/>
                  </a:lnTo>
                  <a:lnTo>
                    <a:pt x="124" y="48"/>
                  </a:lnTo>
                  <a:lnTo>
                    <a:pt x="148" y="34"/>
                  </a:lnTo>
                  <a:lnTo>
                    <a:pt x="172" y="22"/>
                  </a:lnTo>
                  <a:lnTo>
                    <a:pt x="198" y="12"/>
                  </a:lnTo>
                  <a:lnTo>
                    <a:pt x="224" y="6"/>
                  </a:lnTo>
                  <a:lnTo>
                    <a:pt x="252" y="2"/>
                  </a:lnTo>
                  <a:lnTo>
                    <a:pt x="282" y="0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FFD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418263-6613-676B-2181-82D91D6C2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0288" y="5462588"/>
              <a:ext cx="895350" cy="882650"/>
            </a:xfrm>
            <a:custGeom>
              <a:avLst/>
              <a:gdLst>
                <a:gd name="T0" fmla="*/ 282 w 564"/>
                <a:gd name="T1" fmla="*/ 0 h 556"/>
                <a:gd name="T2" fmla="*/ 340 w 564"/>
                <a:gd name="T3" fmla="*/ 6 h 556"/>
                <a:gd name="T4" fmla="*/ 392 w 564"/>
                <a:gd name="T5" fmla="*/ 22 h 556"/>
                <a:gd name="T6" fmla="*/ 440 w 564"/>
                <a:gd name="T7" fmla="*/ 48 h 556"/>
                <a:gd name="T8" fmla="*/ 482 w 564"/>
                <a:gd name="T9" fmla="*/ 82 h 556"/>
                <a:gd name="T10" fmla="*/ 516 w 564"/>
                <a:gd name="T11" fmla="*/ 124 h 556"/>
                <a:gd name="T12" fmla="*/ 542 w 564"/>
                <a:gd name="T13" fmla="*/ 170 h 556"/>
                <a:gd name="T14" fmla="*/ 558 w 564"/>
                <a:gd name="T15" fmla="*/ 222 h 556"/>
                <a:gd name="T16" fmla="*/ 564 w 564"/>
                <a:gd name="T17" fmla="*/ 278 h 556"/>
                <a:gd name="T18" fmla="*/ 562 w 564"/>
                <a:gd name="T19" fmla="*/ 306 h 556"/>
                <a:gd name="T20" fmla="*/ 552 w 564"/>
                <a:gd name="T21" fmla="*/ 360 h 556"/>
                <a:gd name="T22" fmla="*/ 530 w 564"/>
                <a:gd name="T23" fmla="*/ 410 h 556"/>
                <a:gd name="T24" fmla="*/ 500 w 564"/>
                <a:gd name="T25" fmla="*/ 454 h 556"/>
                <a:gd name="T26" fmla="*/ 462 w 564"/>
                <a:gd name="T27" fmla="*/ 492 h 556"/>
                <a:gd name="T28" fmla="*/ 416 w 564"/>
                <a:gd name="T29" fmla="*/ 522 h 556"/>
                <a:gd name="T30" fmla="*/ 366 w 564"/>
                <a:gd name="T31" fmla="*/ 544 h 556"/>
                <a:gd name="T32" fmla="*/ 312 w 564"/>
                <a:gd name="T33" fmla="*/ 554 h 556"/>
                <a:gd name="T34" fmla="*/ 282 w 564"/>
                <a:gd name="T35" fmla="*/ 556 h 556"/>
                <a:gd name="T36" fmla="*/ 226 w 564"/>
                <a:gd name="T37" fmla="*/ 550 h 556"/>
                <a:gd name="T38" fmla="*/ 172 w 564"/>
                <a:gd name="T39" fmla="*/ 534 h 556"/>
                <a:gd name="T40" fmla="*/ 124 w 564"/>
                <a:gd name="T41" fmla="*/ 508 h 556"/>
                <a:gd name="T42" fmla="*/ 84 w 564"/>
                <a:gd name="T43" fmla="*/ 474 h 556"/>
                <a:gd name="T44" fmla="*/ 48 w 564"/>
                <a:gd name="T45" fmla="*/ 434 h 556"/>
                <a:gd name="T46" fmla="*/ 22 w 564"/>
                <a:gd name="T47" fmla="*/ 386 h 556"/>
                <a:gd name="T48" fmla="*/ 6 w 564"/>
                <a:gd name="T49" fmla="*/ 334 h 556"/>
                <a:gd name="T50" fmla="*/ 0 w 564"/>
                <a:gd name="T51" fmla="*/ 278 h 556"/>
                <a:gd name="T52" fmla="*/ 2 w 564"/>
                <a:gd name="T53" fmla="*/ 250 h 556"/>
                <a:gd name="T54" fmla="*/ 14 w 564"/>
                <a:gd name="T55" fmla="*/ 196 h 556"/>
                <a:gd name="T56" fmla="*/ 34 w 564"/>
                <a:gd name="T57" fmla="*/ 146 h 556"/>
                <a:gd name="T58" fmla="*/ 64 w 564"/>
                <a:gd name="T59" fmla="*/ 102 h 556"/>
                <a:gd name="T60" fmla="*/ 104 w 564"/>
                <a:gd name="T61" fmla="*/ 64 h 556"/>
                <a:gd name="T62" fmla="*/ 148 w 564"/>
                <a:gd name="T63" fmla="*/ 34 h 556"/>
                <a:gd name="T64" fmla="*/ 198 w 564"/>
                <a:gd name="T65" fmla="*/ 12 h 556"/>
                <a:gd name="T66" fmla="*/ 254 w 564"/>
                <a:gd name="T67" fmla="*/ 2 h 556"/>
                <a:gd name="T68" fmla="*/ 282 w 564"/>
                <a:gd name="T6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4" h="556">
                  <a:moveTo>
                    <a:pt x="282" y="0"/>
                  </a:moveTo>
                  <a:lnTo>
                    <a:pt x="282" y="0"/>
                  </a:lnTo>
                  <a:lnTo>
                    <a:pt x="312" y="2"/>
                  </a:lnTo>
                  <a:lnTo>
                    <a:pt x="340" y="6"/>
                  </a:lnTo>
                  <a:lnTo>
                    <a:pt x="366" y="12"/>
                  </a:lnTo>
                  <a:lnTo>
                    <a:pt x="392" y="22"/>
                  </a:lnTo>
                  <a:lnTo>
                    <a:pt x="416" y="34"/>
                  </a:lnTo>
                  <a:lnTo>
                    <a:pt x="440" y="48"/>
                  </a:lnTo>
                  <a:lnTo>
                    <a:pt x="462" y="64"/>
                  </a:lnTo>
                  <a:lnTo>
                    <a:pt x="482" y="82"/>
                  </a:lnTo>
                  <a:lnTo>
                    <a:pt x="500" y="102"/>
                  </a:lnTo>
                  <a:lnTo>
                    <a:pt x="516" y="124"/>
                  </a:lnTo>
                  <a:lnTo>
                    <a:pt x="530" y="146"/>
                  </a:lnTo>
                  <a:lnTo>
                    <a:pt x="542" y="170"/>
                  </a:lnTo>
                  <a:lnTo>
                    <a:pt x="552" y="196"/>
                  </a:lnTo>
                  <a:lnTo>
                    <a:pt x="558" y="222"/>
                  </a:lnTo>
                  <a:lnTo>
                    <a:pt x="562" y="250"/>
                  </a:lnTo>
                  <a:lnTo>
                    <a:pt x="564" y="278"/>
                  </a:lnTo>
                  <a:lnTo>
                    <a:pt x="564" y="278"/>
                  </a:lnTo>
                  <a:lnTo>
                    <a:pt x="562" y="306"/>
                  </a:lnTo>
                  <a:lnTo>
                    <a:pt x="558" y="334"/>
                  </a:lnTo>
                  <a:lnTo>
                    <a:pt x="552" y="360"/>
                  </a:lnTo>
                  <a:lnTo>
                    <a:pt x="542" y="386"/>
                  </a:lnTo>
                  <a:lnTo>
                    <a:pt x="530" y="410"/>
                  </a:lnTo>
                  <a:lnTo>
                    <a:pt x="516" y="434"/>
                  </a:lnTo>
                  <a:lnTo>
                    <a:pt x="500" y="454"/>
                  </a:lnTo>
                  <a:lnTo>
                    <a:pt x="482" y="474"/>
                  </a:lnTo>
                  <a:lnTo>
                    <a:pt x="462" y="492"/>
                  </a:lnTo>
                  <a:lnTo>
                    <a:pt x="440" y="508"/>
                  </a:lnTo>
                  <a:lnTo>
                    <a:pt x="416" y="522"/>
                  </a:lnTo>
                  <a:lnTo>
                    <a:pt x="392" y="534"/>
                  </a:lnTo>
                  <a:lnTo>
                    <a:pt x="366" y="544"/>
                  </a:lnTo>
                  <a:lnTo>
                    <a:pt x="340" y="550"/>
                  </a:lnTo>
                  <a:lnTo>
                    <a:pt x="312" y="554"/>
                  </a:lnTo>
                  <a:lnTo>
                    <a:pt x="282" y="556"/>
                  </a:lnTo>
                  <a:lnTo>
                    <a:pt x="282" y="556"/>
                  </a:lnTo>
                  <a:lnTo>
                    <a:pt x="254" y="554"/>
                  </a:lnTo>
                  <a:lnTo>
                    <a:pt x="226" y="550"/>
                  </a:lnTo>
                  <a:lnTo>
                    <a:pt x="198" y="544"/>
                  </a:lnTo>
                  <a:lnTo>
                    <a:pt x="172" y="534"/>
                  </a:lnTo>
                  <a:lnTo>
                    <a:pt x="148" y="522"/>
                  </a:lnTo>
                  <a:lnTo>
                    <a:pt x="124" y="508"/>
                  </a:lnTo>
                  <a:lnTo>
                    <a:pt x="104" y="492"/>
                  </a:lnTo>
                  <a:lnTo>
                    <a:pt x="84" y="474"/>
                  </a:lnTo>
                  <a:lnTo>
                    <a:pt x="64" y="454"/>
                  </a:lnTo>
                  <a:lnTo>
                    <a:pt x="48" y="434"/>
                  </a:lnTo>
                  <a:lnTo>
                    <a:pt x="34" y="410"/>
                  </a:lnTo>
                  <a:lnTo>
                    <a:pt x="22" y="386"/>
                  </a:lnTo>
                  <a:lnTo>
                    <a:pt x="14" y="360"/>
                  </a:lnTo>
                  <a:lnTo>
                    <a:pt x="6" y="334"/>
                  </a:lnTo>
                  <a:lnTo>
                    <a:pt x="2" y="306"/>
                  </a:lnTo>
                  <a:lnTo>
                    <a:pt x="0" y="278"/>
                  </a:lnTo>
                  <a:lnTo>
                    <a:pt x="0" y="278"/>
                  </a:lnTo>
                  <a:lnTo>
                    <a:pt x="2" y="250"/>
                  </a:lnTo>
                  <a:lnTo>
                    <a:pt x="6" y="222"/>
                  </a:lnTo>
                  <a:lnTo>
                    <a:pt x="14" y="196"/>
                  </a:lnTo>
                  <a:lnTo>
                    <a:pt x="22" y="170"/>
                  </a:lnTo>
                  <a:lnTo>
                    <a:pt x="34" y="146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4" y="82"/>
                  </a:lnTo>
                  <a:lnTo>
                    <a:pt x="104" y="64"/>
                  </a:lnTo>
                  <a:lnTo>
                    <a:pt x="124" y="48"/>
                  </a:lnTo>
                  <a:lnTo>
                    <a:pt x="148" y="34"/>
                  </a:lnTo>
                  <a:lnTo>
                    <a:pt x="172" y="22"/>
                  </a:lnTo>
                  <a:lnTo>
                    <a:pt x="198" y="12"/>
                  </a:lnTo>
                  <a:lnTo>
                    <a:pt x="226" y="6"/>
                  </a:lnTo>
                  <a:lnTo>
                    <a:pt x="254" y="2"/>
                  </a:lnTo>
                  <a:lnTo>
                    <a:pt x="282" y="0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B960C458-A61B-E0AE-1E26-98DD1CF6D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7113" y="5459413"/>
              <a:ext cx="898525" cy="885825"/>
            </a:xfrm>
            <a:custGeom>
              <a:avLst/>
              <a:gdLst>
                <a:gd name="T0" fmla="*/ 284 w 566"/>
                <a:gd name="T1" fmla="*/ 0 h 558"/>
                <a:gd name="T2" fmla="*/ 340 w 566"/>
                <a:gd name="T3" fmla="*/ 6 h 558"/>
                <a:gd name="T4" fmla="*/ 394 w 566"/>
                <a:gd name="T5" fmla="*/ 22 h 558"/>
                <a:gd name="T6" fmla="*/ 442 w 566"/>
                <a:gd name="T7" fmla="*/ 48 h 558"/>
                <a:gd name="T8" fmla="*/ 484 w 566"/>
                <a:gd name="T9" fmla="*/ 82 h 558"/>
                <a:gd name="T10" fmla="*/ 518 w 566"/>
                <a:gd name="T11" fmla="*/ 124 h 558"/>
                <a:gd name="T12" fmla="*/ 544 w 566"/>
                <a:gd name="T13" fmla="*/ 170 h 558"/>
                <a:gd name="T14" fmla="*/ 560 w 566"/>
                <a:gd name="T15" fmla="*/ 224 h 558"/>
                <a:gd name="T16" fmla="*/ 566 w 566"/>
                <a:gd name="T17" fmla="*/ 280 h 558"/>
                <a:gd name="T18" fmla="*/ 566 w 566"/>
                <a:gd name="T19" fmla="*/ 308 h 558"/>
                <a:gd name="T20" fmla="*/ 554 w 566"/>
                <a:gd name="T21" fmla="*/ 362 h 558"/>
                <a:gd name="T22" fmla="*/ 532 w 566"/>
                <a:gd name="T23" fmla="*/ 412 h 558"/>
                <a:gd name="T24" fmla="*/ 502 w 566"/>
                <a:gd name="T25" fmla="*/ 456 h 558"/>
                <a:gd name="T26" fmla="*/ 464 w 566"/>
                <a:gd name="T27" fmla="*/ 494 h 558"/>
                <a:gd name="T28" fmla="*/ 418 w 566"/>
                <a:gd name="T29" fmla="*/ 524 h 558"/>
                <a:gd name="T30" fmla="*/ 368 w 566"/>
                <a:gd name="T31" fmla="*/ 546 h 558"/>
                <a:gd name="T32" fmla="*/ 312 w 566"/>
                <a:gd name="T33" fmla="*/ 558 h 558"/>
                <a:gd name="T34" fmla="*/ 284 w 566"/>
                <a:gd name="T35" fmla="*/ 558 h 558"/>
                <a:gd name="T36" fmla="*/ 226 w 566"/>
                <a:gd name="T37" fmla="*/ 552 h 558"/>
                <a:gd name="T38" fmla="*/ 174 w 566"/>
                <a:gd name="T39" fmla="*/ 536 h 558"/>
                <a:gd name="T40" fmla="*/ 126 w 566"/>
                <a:gd name="T41" fmla="*/ 510 h 558"/>
                <a:gd name="T42" fmla="*/ 84 w 566"/>
                <a:gd name="T43" fmla="*/ 476 h 558"/>
                <a:gd name="T44" fmla="*/ 48 w 566"/>
                <a:gd name="T45" fmla="*/ 436 h 558"/>
                <a:gd name="T46" fmla="*/ 22 w 566"/>
                <a:gd name="T47" fmla="*/ 388 h 558"/>
                <a:gd name="T48" fmla="*/ 6 w 566"/>
                <a:gd name="T49" fmla="*/ 336 h 558"/>
                <a:gd name="T50" fmla="*/ 0 w 566"/>
                <a:gd name="T51" fmla="*/ 280 h 558"/>
                <a:gd name="T52" fmla="*/ 2 w 566"/>
                <a:gd name="T53" fmla="*/ 250 h 558"/>
                <a:gd name="T54" fmla="*/ 12 w 566"/>
                <a:gd name="T55" fmla="*/ 196 h 558"/>
                <a:gd name="T56" fmla="*/ 34 w 566"/>
                <a:gd name="T57" fmla="*/ 146 h 558"/>
                <a:gd name="T58" fmla="*/ 64 w 566"/>
                <a:gd name="T59" fmla="*/ 102 h 558"/>
                <a:gd name="T60" fmla="*/ 104 w 566"/>
                <a:gd name="T61" fmla="*/ 64 h 558"/>
                <a:gd name="T62" fmla="*/ 148 w 566"/>
                <a:gd name="T63" fmla="*/ 34 h 558"/>
                <a:gd name="T64" fmla="*/ 200 w 566"/>
                <a:gd name="T65" fmla="*/ 12 h 558"/>
                <a:gd name="T66" fmla="*/ 254 w 566"/>
                <a:gd name="T67" fmla="*/ 2 h 558"/>
                <a:gd name="T68" fmla="*/ 284 w 566"/>
                <a:gd name="T69" fmla="*/ 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6" h="558">
                  <a:moveTo>
                    <a:pt x="284" y="0"/>
                  </a:moveTo>
                  <a:lnTo>
                    <a:pt x="284" y="0"/>
                  </a:lnTo>
                  <a:lnTo>
                    <a:pt x="312" y="2"/>
                  </a:lnTo>
                  <a:lnTo>
                    <a:pt x="340" y="6"/>
                  </a:lnTo>
                  <a:lnTo>
                    <a:pt x="368" y="12"/>
                  </a:lnTo>
                  <a:lnTo>
                    <a:pt x="394" y="22"/>
                  </a:lnTo>
                  <a:lnTo>
                    <a:pt x="418" y="34"/>
                  </a:lnTo>
                  <a:lnTo>
                    <a:pt x="442" y="48"/>
                  </a:lnTo>
                  <a:lnTo>
                    <a:pt x="464" y="64"/>
                  </a:lnTo>
                  <a:lnTo>
                    <a:pt x="484" y="82"/>
                  </a:lnTo>
                  <a:lnTo>
                    <a:pt x="502" y="102"/>
                  </a:lnTo>
                  <a:lnTo>
                    <a:pt x="518" y="124"/>
                  </a:lnTo>
                  <a:lnTo>
                    <a:pt x="532" y="146"/>
                  </a:lnTo>
                  <a:lnTo>
                    <a:pt x="544" y="170"/>
                  </a:lnTo>
                  <a:lnTo>
                    <a:pt x="554" y="196"/>
                  </a:lnTo>
                  <a:lnTo>
                    <a:pt x="560" y="224"/>
                  </a:lnTo>
                  <a:lnTo>
                    <a:pt x="566" y="250"/>
                  </a:lnTo>
                  <a:lnTo>
                    <a:pt x="566" y="280"/>
                  </a:lnTo>
                  <a:lnTo>
                    <a:pt x="566" y="280"/>
                  </a:lnTo>
                  <a:lnTo>
                    <a:pt x="566" y="308"/>
                  </a:lnTo>
                  <a:lnTo>
                    <a:pt x="560" y="336"/>
                  </a:lnTo>
                  <a:lnTo>
                    <a:pt x="554" y="362"/>
                  </a:lnTo>
                  <a:lnTo>
                    <a:pt x="544" y="388"/>
                  </a:lnTo>
                  <a:lnTo>
                    <a:pt x="532" y="412"/>
                  </a:lnTo>
                  <a:lnTo>
                    <a:pt x="518" y="436"/>
                  </a:lnTo>
                  <a:lnTo>
                    <a:pt x="502" y="456"/>
                  </a:lnTo>
                  <a:lnTo>
                    <a:pt x="484" y="476"/>
                  </a:lnTo>
                  <a:lnTo>
                    <a:pt x="464" y="494"/>
                  </a:lnTo>
                  <a:lnTo>
                    <a:pt x="442" y="510"/>
                  </a:lnTo>
                  <a:lnTo>
                    <a:pt x="418" y="524"/>
                  </a:lnTo>
                  <a:lnTo>
                    <a:pt x="394" y="536"/>
                  </a:lnTo>
                  <a:lnTo>
                    <a:pt x="368" y="546"/>
                  </a:lnTo>
                  <a:lnTo>
                    <a:pt x="340" y="552"/>
                  </a:lnTo>
                  <a:lnTo>
                    <a:pt x="312" y="558"/>
                  </a:lnTo>
                  <a:lnTo>
                    <a:pt x="284" y="558"/>
                  </a:lnTo>
                  <a:lnTo>
                    <a:pt x="284" y="558"/>
                  </a:lnTo>
                  <a:lnTo>
                    <a:pt x="254" y="558"/>
                  </a:lnTo>
                  <a:lnTo>
                    <a:pt x="226" y="552"/>
                  </a:lnTo>
                  <a:lnTo>
                    <a:pt x="200" y="546"/>
                  </a:lnTo>
                  <a:lnTo>
                    <a:pt x="174" y="536"/>
                  </a:lnTo>
                  <a:lnTo>
                    <a:pt x="148" y="524"/>
                  </a:lnTo>
                  <a:lnTo>
                    <a:pt x="126" y="510"/>
                  </a:lnTo>
                  <a:lnTo>
                    <a:pt x="104" y="494"/>
                  </a:lnTo>
                  <a:lnTo>
                    <a:pt x="84" y="476"/>
                  </a:lnTo>
                  <a:lnTo>
                    <a:pt x="64" y="456"/>
                  </a:lnTo>
                  <a:lnTo>
                    <a:pt x="48" y="436"/>
                  </a:lnTo>
                  <a:lnTo>
                    <a:pt x="34" y="412"/>
                  </a:lnTo>
                  <a:lnTo>
                    <a:pt x="22" y="388"/>
                  </a:lnTo>
                  <a:lnTo>
                    <a:pt x="12" y="362"/>
                  </a:lnTo>
                  <a:lnTo>
                    <a:pt x="6" y="336"/>
                  </a:lnTo>
                  <a:lnTo>
                    <a:pt x="2" y="308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2" y="250"/>
                  </a:lnTo>
                  <a:lnTo>
                    <a:pt x="6" y="224"/>
                  </a:lnTo>
                  <a:lnTo>
                    <a:pt x="12" y="196"/>
                  </a:lnTo>
                  <a:lnTo>
                    <a:pt x="22" y="170"/>
                  </a:lnTo>
                  <a:lnTo>
                    <a:pt x="34" y="146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4" y="82"/>
                  </a:lnTo>
                  <a:lnTo>
                    <a:pt x="104" y="64"/>
                  </a:lnTo>
                  <a:lnTo>
                    <a:pt x="126" y="48"/>
                  </a:lnTo>
                  <a:lnTo>
                    <a:pt x="148" y="34"/>
                  </a:lnTo>
                  <a:lnTo>
                    <a:pt x="174" y="22"/>
                  </a:lnTo>
                  <a:lnTo>
                    <a:pt x="200" y="12"/>
                  </a:lnTo>
                  <a:lnTo>
                    <a:pt x="226" y="6"/>
                  </a:lnTo>
                  <a:lnTo>
                    <a:pt x="254" y="2"/>
                  </a:lnTo>
                  <a:lnTo>
                    <a:pt x="284" y="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D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45F4A157-4630-B4A0-609A-4F87512A3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3938" y="5456238"/>
              <a:ext cx="904875" cy="892175"/>
            </a:xfrm>
            <a:custGeom>
              <a:avLst/>
              <a:gdLst>
                <a:gd name="T0" fmla="*/ 284 w 570"/>
                <a:gd name="T1" fmla="*/ 0 h 562"/>
                <a:gd name="T2" fmla="*/ 342 w 570"/>
                <a:gd name="T3" fmla="*/ 6 h 562"/>
                <a:gd name="T4" fmla="*/ 396 w 570"/>
                <a:gd name="T5" fmla="*/ 22 h 562"/>
                <a:gd name="T6" fmla="*/ 444 w 570"/>
                <a:gd name="T7" fmla="*/ 48 h 562"/>
                <a:gd name="T8" fmla="*/ 486 w 570"/>
                <a:gd name="T9" fmla="*/ 82 h 562"/>
                <a:gd name="T10" fmla="*/ 520 w 570"/>
                <a:gd name="T11" fmla="*/ 124 h 562"/>
                <a:gd name="T12" fmla="*/ 546 w 570"/>
                <a:gd name="T13" fmla="*/ 172 h 562"/>
                <a:gd name="T14" fmla="*/ 564 w 570"/>
                <a:gd name="T15" fmla="*/ 224 h 562"/>
                <a:gd name="T16" fmla="*/ 570 w 570"/>
                <a:gd name="T17" fmla="*/ 280 h 562"/>
                <a:gd name="T18" fmla="*/ 568 w 570"/>
                <a:gd name="T19" fmla="*/ 310 h 562"/>
                <a:gd name="T20" fmla="*/ 556 w 570"/>
                <a:gd name="T21" fmla="*/ 364 h 562"/>
                <a:gd name="T22" fmla="*/ 534 w 570"/>
                <a:gd name="T23" fmla="*/ 414 h 562"/>
                <a:gd name="T24" fmla="*/ 504 w 570"/>
                <a:gd name="T25" fmla="*/ 458 h 562"/>
                <a:gd name="T26" fmla="*/ 466 w 570"/>
                <a:gd name="T27" fmla="*/ 496 h 562"/>
                <a:gd name="T28" fmla="*/ 420 w 570"/>
                <a:gd name="T29" fmla="*/ 528 h 562"/>
                <a:gd name="T30" fmla="*/ 368 w 570"/>
                <a:gd name="T31" fmla="*/ 548 h 562"/>
                <a:gd name="T32" fmla="*/ 314 w 570"/>
                <a:gd name="T33" fmla="*/ 560 h 562"/>
                <a:gd name="T34" fmla="*/ 284 w 570"/>
                <a:gd name="T35" fmla="*/ 562 h 562"/>
                <a:gd name="T36" fmla="*/ 228 w 570"/>
                <a:gd name="T37" fmla="*/ 556 h 562"/>
                <a:gd name="T38" fmla="*/ 174 w 570"/>
                <a:gd name="T39" fmla="*/ 538 h 562"/>
                <a:gd name="T40" fmla="*/ 126 w 570"/>
                <a:gd name="T41" fmla="*/ 514 h 562"/>
                <a:gd name="T42" fmla="*/ 84 w 570"/>
                <a:gd name="T43" fmla="*/ 478 h 562"/>
                <a:gd name="T44" fmla="*/ 48 w 570"/>
                <a:gd name="T45" fmla="*/ 438 h 562"/>
                <a:gd name="T46" fmla="*/ 22 w 570"/>
                <a:gd name="T47" fmla="*/ 390 h 562"/>
                <a:gd name="T48" fmla="*/ 6 w 570"/>
                <a:gd name="T49" fmla="*/ 338 h 562"/>
                <a:gd name="T50" fmla="*/ 0 w 570"/>
                <a:gd name="T51" fmla="*/ 280 h 562"/>
                <a:gd name="T52" fmla="*/ 2 w 570"/>
                <a:gd name="T53" fmla="*/ 252 h 562"/>
                <a:gd name="T54" fmla="*/ 12 w 570"/>
                <a:gd name="T55" fmla="*/ 198 h 562"/>
                <a:gd name="T56" fmla="*/ 34 w 570"/>
                <a:gd name="T57" fmla="*/ 148 h 562"/>
                <a:gd name="T58" fmla="*/ 64 w 570"/>
                <a:gd name="T59" fmla="*/ 102 h 562"/>
                <a:gd name="T60" fmla="*/ 104 w 570"/>
                <a:gd name="T61" fmla="*/ 64 h 562"/>
                <a:gd name="T62" fmla="*/ 148 w 570"/>
                <a:gd name="T63" fmla="*/ 34 h 562"/>
                <a:gd name="T64" fmla="*/ 200 w 570"/>
                <a:gd name="T65" fmla="*/ 12 h 562"/>
                <a:gd name="T66" fmla="*/ 256 w 570"/>
                <a:gd name="T67" fmla="*/ 2 h 562"/>
                <a:gd name="T68" fmla="*/ 284 w 570"/>
                <a:gd name="T69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0" h="562">
                  <a:moveTo>
                    <a:pt x="284" y="0"/>
                  </a:moveTo>
                  <a:lnTo>
                    <a:pt x="284" y="0"/>
                  </a:lnTo>
                  <a:lnTo>
                    <a:pt x="314" y="2"/>
                  </a:lnTo>
                  <a:lnTo>
                    <a:pt x="342" y="6"/>
                  </a:lnTo>
                  <a:lnTo>
                    <a:pt x="368" y="12"/>
                  </a:lnTo>
                  <a:lnTo>
                    <a:pt x="396" y="22"/>
                  </a:lnTo>
                  <a:lnTo>
                    <a:pt x="420" y="34"/>
                  </a:lnTo>
                  <a:lnTo>
                    <a:pt x="444" y="48"/>
                  </a:lnTo>
                  <a:lnTo>
                    <a:pt x="466" y="64"/>
                  </a:lnTo>
                  <a:lnTo>
                    <a:pt x="486" y="82"/>
                  </a:lnTo>
                  <a:lnTo>
                    <a:pt x="504" y="102"/>
                  </a:lnTo>
                  <a:lnTo>
                    <a:pt x="520" y="124"/>
                  </a:lnTo>
                  <a:lnTo>
                    <a:pt x="534" y="148"/>
                  </a:lnTo>
                  <a:lnTo>
                    <a:pt x="546" y="172"/>
                  </a:lnTo>
                  <a:lnTo>
                    <a:pt x="556" y="198"/>
                  </a:lnTo>
                  <a:lnTo>
                    <a:pt x="564" y="224"/>
                  </a:lnTo>
                  <a:lnTo>
                    <a:pt x="568" y="252"/>
                  </a:lnTo>
                  <a:lnTo>
                    <a:pt x="570" y="280"/>
                  </a:lnTo>
                  <a:lnTo>
                    <a:pt x="570" y="280"/>
                  </a:lnTo>
                  <a:lnTo>
                    <a:pt x="568" y="310"/>
                  </a:lnTo>
                  <a:lnTo>
                    <a:pt x="564" y="338"/>
                  </a:lnTo>
                  <a:lnTo>
                    <a:pt x="556" y="364"/>
                  </a:lnTo>
                  <a:lnTo>
                    <a:pt x="546" y="390"/>
                  </a:lnTo>
                  <a:lnTo>
                    <a:pt x="534" y="414"/>
                  </a:lnTo>
                  <a:lnTo>
                    <a:pt x="520" y="438"/>
                  </a:lnTo>
                  <a:lnTo>
                    <a:pt x="504" y="458"/>
                  </a:lnTo>
                  <a:lnTo>
                    <a:pt x="486" y="478"/>
                  </a:lnTo>
                  <a:lnTo>
                    <a:pt x="466" y="496"/>
                  </a:lnTo>
                  <a:lnTo>
                    <a:pt x="444" y="514"/>
                  </a:lnTo>
                  <a:lnTo>
                    <a:pt x="420" y="528"/>
                  </a:lnTo>
                  <a:lnTo>
                    <a:pt x="396" y="538"/>
                  </a:lnTo>
                  <a:lnTo>
                    <a:pt x="368" y="548"/>
                  </a:lnTo>
                  <a:lnTo>
                    <a:pt x="342" y="556"/>
                  </a:lnTo>
                  <a:lnTo>
                    <a:pt x="314" y="560"/>
                  </a:lnTo>
                  <a:lnTo>
                    <a:pt x="284" y="562"/>
                  </a:lnTo>
                  <a:lnTo>
                    <a:pt x="284" y="562"/>
                  </a:lnTo>
                  <a:lnTo>
                    <a:pt x="256" y="560"/>
                  </a:lnTo>
                  <a:lnTo>
                    <a:pt x="228" y="556"/>
                  </a:lnTo>
                  <a:lnTo>
                    <a:pt x="200" y="548"/>
                  </a:lnTo>
                  <a:lnTo>
                    <a:pt x="174" y="538"/>
                  </a:lnTo>
                  <a:lnTo>
                    <a:pt x="148" y="528"/>
                  </a:lnTo>
                  <a:lnTo>
                    <a:pt x="126" y="514"/>
                  </a:lnTo>
                  <a:lnTo>
                    <a:pt x="104" y="496"/>
                  </a:lnTo>
                  <a:lnTo>
                    <a:pt x="84" y="478"/>
                  </a:lnTo>
                  <a:lnTo>
                    <a:pt x="64" y="458"/>
                  </a:lnTo>
                  <a:lnTo>
                    <a:pt x="48" y="438"/>
                  </a:lnTo>
                  <a:lnTo>
                    <a:pt x="34" y="414"/>
                  </a:lnTo>
                  <a:lnTo>
                    <a:pt x="22" y="390"/>
                  </a:lnTo>
                  <a:lnTo>
                    <a:pt x="12" y="364"/>
                  </a:lnTo>
                  <a:lnTo>
                    <a:pt x="6" y="338"/>
                  </a:lnTo>
                  <a:lnTo>
                    <a:pt x="2" y="310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2" y="252"/>
                  </a:lnTo>
                  <a:lnTo>
                    <a:pt x="6" y="224"/>
                  </a:lnTo>
                  <a:lnTo>
                    <a:pt x="12" y="198"/>
                  </a:lnTo>
                  <a:lnTo>
                    <a:pt x="22" y="172"/>
                  </a:lnTo>
                  <a:lnTo>
                    <a:pt x="34" y="148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4" y="82"/>
                  </a:lnTo>
                  <a:lnTo>
                    <a:pt x="104" y="64"/>
                  </a:lnTo>
                  <a:lnTo>
                    <a:pt x="126" y="48"/>
                  </a:lnTo>
                  <a:lnTo>
                    <a:pt x="148" y="34"/>
                  </a:lnTo>
                  <a:lnTo>
                    <a:pt x="174" y="22"/>
                  </a:lnTo>
                  <a:lnTo>
                    <a:pt x="200" y="12"/>
                  </a:lnTo>
                  <a:lnTo>
                    <a:pt x="228" y="6"/>
                  </a:lnTo>
                  <a:lnTo>
                    <a:pt x="256" y="2"/>
                  </a:lnTo>
                  <a:lnTo>
                    <a:pt x="284" y="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693E74AF-E63E-8AF5-CD82-8F9090B98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0763" y="5453063"/>
              <a:ext cx="908050" cy="895350"/>
            </a:xfrm>
            <a:custGeom>
              <a:avLst/>
              <a:gdLst>
                <a:gd name="T0" fmla="*/ 286 w 572"/>
                <a:gd name="T1" fmla="*/ 0 h 564"/>
                <a:gd name="T2" fmla="*/ 342 w 572"/>
                <a:gd name="T3" fmla="*/ 6 h 564"/>
                <a:gd name="T4" fmla="*/ 396 w 572"/>
                <a:gd name="T5" fmla="*/ 22 h 564"/>
                <a:gd name="T6" fmla="*/ 446 w 572"/>
                <a:gd name="T7" fmla="*/ 48 h 564"/>
                <a:gd name="T8" fmla="*/ 488 w 572"/>
                <a:gd name="T9" fmla="*/ 82 h 564"/>
                <a:gd name="T10" fmla="*/ 522 w 572"/>
                <a:gd name="T11" fmla="*/ 124 h 564"/>
                <a:gd name="T12" fmla="*/ 548 w 572"/>
                <a:gd name="T13" fmla="*/ 172 h 564"/>
                <a:gd name="T14" fmla="*/ 566 w 572"/>
                <a:gd name="T15" fmla="*/ 226 h 564"/>
                <a:gd name="T16" fmla="*/ 572 w 572"/>
                <a:gd name="T17" fmla="*/ 282 h 564"/>
                <a:gd name="T18" fmla="*/ 570 w 572"/>
                <a:gd name="T19" fmla="*/ 310 h 564"/>
                <a:gd name="T20" fmla="*/ 558 w 572"/>
                <a:gd name="T21" fmla="*/ 366 h 564"/>
                <a:gd name="T22" fmla="*/ 536 w 572"/>
                <a:gd name="T23" fmla="*/ 416 h 564"/>
                <a:gd name="T24" fmla="*/ 506 w 572"/>
                <a:gd name="T25" fmla="*/ 460 h 564"/>
                <a:gd name="T26" fmla="*/ 468 w 572"/>
                <a:gd name="T27" fmla="*/ 500 h 564"/>
                <a:gd name="T28" fmla="*/ 422 w 572"/>
                <a:gd name="T29" fmla="*/ 530 h 564"/>
                <a:gd name="T30" fmla="*/ 370 w 572"/>
                <a:gd name="T31" fmla="*/ 550 h 564"/>
                <a:gd name="T32" fmla="*/ 314 w 572"/>
                <a:gd name="T33" fmla="*/ 562 h 564"/>
                <a:gd name="T34" fmla="*/ 286 w 572"/>
                <a:gd name="T35" fmla="*/ 564 h 564"/>
                <a:gd name="T36" fmla="*/ 228 w 572"/>
                <a:gd name="T37" fmla="*/ 558 h 564"/>
                <a:gd name="T38" fmla="*/ 174 w 572"/>
                <a:gd name="T39" fmla="*/ 542 h 564"/>
                <a:gd name="T40" fmla="*/ 126 w 572"/>
                <a:gd name="T41" fmla="*/ 516 h 564"/>
                <a:gd name="T42" fmla="*/ 84 w 572"/>
                <a:gd name="T43" fmla="*/ 480 h 564"/>
                <a:gd name="T44" fmla="*/ 48 w 572"/>
                <a:gd name="T45" fmla="*/ 440 h 564"/>
                <a:gd name="T46" fmla="*/ 22 w 572"/>
                <a:gd name="T47" fmla="*/ 392 h 564"/>
                <a:gd name="T48" fmla="*/ 6 w 572"/>
                <a:gd name="T49" fmla="*/ 338 h 564"/>
                <a:gd name="T50" fmla="*/ 0 w 572"/>
                <a:gd name="T51" fmla="*/ 282 h 564"/>
                <a:gd name="T52" fmla="*/ 0 w 572"/>
                <a:gd name="T53" fmla="*/ 254 h 564"/>
                <a:gd name="T54" fmla="*/ 12 w 572"/>
                <a:gd name="T55" fmla="*/ 198 h 564"/>
                <a:gd name="T56" fmla="*/ 34 w 572"/>
                <a:gd name="T57" fmla="*/ 148 h 564"/>
                <a:gd name="T58" fmla="*/ 64 w 572"/>
                <a:gd name="T59" fmla="*/ 102 h 564"/>
                <a:gd name="T60" fmla="*/ 104 w 572"/>
                <a:gd name="T61" fmla="*/ 64 h 564"/>
                <a:gd name="T62" fmla="*/ 150 w 572"/>
                <a:gd name="T63" fmla="*/ 34 h 564"/>
                <a:gd name="T64" fmla="*/ 200 w 572"/>
                <a:gd name="T65" fmla="*/ 12 h 564"/>
                <a:gd name="T66" fmla="*/ 256 w 572"/>
                <a:gd name="T67" fmla="*/ 2 h 564"/>
                <a:gd name="T68" fmla="*/ 286 w 572"/>
                <a:gd name="T69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2" h="564">
                  <a:moveTo>
                    <a:pt x="286" y="0"/>
                  </a:moveTo>
                  <a:lnTo>
                    <a:pt x="286" y="0"/>
                  </a:lnTo>
                  <a:lnTo>
                    <a:pt x="314" y="2"/>
                  </a:lnTo>
                  <a:lnTo>
                    <a:pt x="342" y="6"/>
                  </a:lnTo>
                  <a:lnTo>
                    <a:pt x="370" y="12"/>
                  </a:lnTo>
                  <a:lnTo>
                    <a:pt x="396" y="22"/>
                  </a:lnTo>
                  <a:lnTo>
                    <a:pt x="422" y="34"/>
                  </a:lnTo>
                  <a:lnTo>
                    <a:pt x="446" y="48"/>
                  </a:lnTo>
                  <a:lnTo>
                    <a:pt x="468" y="64"/>
                  </a:lnTo>
                  <a:lnTo>
                    <a:pt x="488" y="82"/>
                  </a:lnTo>
                  <a:lnTo>
                    <a:pt x="506" y="102"/>
                  </a:lnTo>
                  <a:lnTo>
                    <a:pt x="522" y="124"/>
                  </a:lnTo>
                  <a:lnTo>
                    <a:pt x="536" y="148"/>
                  </a:lnTo>
                  <a:lnTo>
                    <a:pt x="548" y="172"/>
                  </a:lnTo>
                  <a:lnTo>
                    <a:pt x="558" y="198"/>
                  </a:lnTo>
                  <a:lnTo>
                    <a:pt x="566" y="226"/>
                  </a:lnTo>
                  <a:lnTo>
                    <a:pt x="570" y="254"/>
                  </a:lnTo>
                  <a:lnTo>
                    <a:pt x="572" y="282"/>
                  </a:lnTo>
                  <a:lnTo>
                    <a:pt x="572" y="282"/>
                  </a:lnTo>
                  <a:lnTo>
                    <a:pt x="570" y="310"/>
                  </a:lnTo>
                  <a:lnTo>
                    <a:pt x="566" y="338"/>
                  </a:lnTo>
                  <a:lnTo>
                    <a:pt x="558" y="366"/>
                  </a:lnTo>
                  <a:lnTo>
                    <a:pt x="548" y="392"/>
                  </a:lnTo>
                  <a:lnTo>
                    <a:pt x="536" y="416"/>
                  </a:lnTo>
                  <a:lnTo>
                    <a:pt x="522" y="440"/>
                  </a:lnTo>
                  <a:lnTo>
                    <a:pt x="506" y="460"/>
                  </a:lnTo>
                  <a:lnTo>
                    <a:pt x="488" y="480"/>
                  </a:lnTo>
                  <a:lnTo>
                    <a:pt x="468" y="500"/>
                  </a:lnTo>
                  <a:lnTo>
                    <a:pt x="446" y="516"/>
                  </a:lnTo>
                  <a:lnTo>
                    <a:pt x="422" y="530"/>
                  </a:lnTo>
                  <a:lnTo>
                    <a:pt x="396" y="542"/>
                  </a:lnTo>
                  <a:lnTo>
                    <a:pt x="370" y="550"/>
                  </a:lnTo>
                  <a:lnTo>
                    <a:pt x="342" y="558"/>
                  </a:lnTo>
                  <a:lnTo>
                    <a:pt x="314" y="562"/>
                  </a:lnTo>
                  <a:lnTo>
                    <a:pt x="286" y="564"/>
                  </a:lnTo>
                  <a:lnTo>
                    <a:pt x="286" y="564"/>
                  </a:lnTo>
                  <a:lnTo>
                    <a:pt x="256" y="562"/>
                  </a:lnTo>
                  <a:lnTo>
                    <a:pt x="228" y="558"/>
                  </a:lnTo>
                  <a:lnTo>
                    <a:pt x="200" y="550"/>
                  </a:lnTo>
                  <a:lnTo>
                    <a:pt x="174" y="542"/>
                  </a:lnTo>
                  <a:lnTo>
                    <a:pt x="150" y="530"/>
                  </a:lnTo>
                  <a:lnTo>
                    <a:pt x="126" y="516"/>
                  </a:lnTo>
                  <a:lnTo>
                    <a:pt x="104" y="500"/>
                  </a:lnTo>
                  <a:lnTo>
                    <a:pt x="84" y="480"/>
                  </a:lnTo>
                  <a:lnTo>
                    <a:pt x="64" y="460"/>
                  </a:lnTo>
                  <a:lnTo>
                    <a:pt x="48" y="440"/>
                  </a:lnTo>
                  <a:lnTo>
                    <a:pt x="34" y="416"/>
                  </a:lnTo>
                  <a:lnTo>
                    <a:pt x="22" y="392"/>
                  </a:lnTo>
                  <a:lnTo>
                    <a:pt x="12" y="366"/>
                  </a:lnTo>
                  <a:lnTo>
                    <a:pt x="6" y="338"/>
                  </a:lnTo>
                  <a:lnTo>
                    <a:pt x="0" y="310"/>
                  </a:lnTo>
                  <a:lnTo>
                    <a:pt x="0" y="282"/>
                  </a:lnTo>
                  <a:lnTo>
                    <a:pt x="0" y="282"/>
                  </a:lnTo>
                  <a:lnTo>
                    <a:pt x="0" y="254"/>
                  </a:lnTo>
                  <a:lnTo>
                    <a:pt x="6" y="226"/>
                  </a:lnTo>
                  <a:lnTo>
                    <a:pt x="12" y="198"/>
                  </a:lnTo>
                  <a:lnTo>
                    <a:pt x="22" y="172"/>
                  </a:lnTo>
                  <a:lnTo>
                    <a:pt x="34" y="148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4" y="82"/>
                  </a:lnTo>
                  <a:lnTo>
                    <a:pt x="104" y="64"/>
                  </a:lnTo>
                  <a:lnTo>
                    <a:pt x="126" y="48"/>
                  </a:lnTo>
                  <a:lnTo>
                    <a:pt x="150" y="34"/>
                  </a:lnTo>
                  <a:lnTo>
                    <a:pt x="174" y="22"/>
                  </a:lnTo>
                  <a:lnTo>
                    <a:pt x="200" y="12"/>
                  </a:lnTo>
                  <a:lnTo>
                    <a:pt x="228" y="6"/>
                  </a:lnTo>
                  <a:lnTo>
                    <a:pt x="256" y="2"/>
                  </a:lnTo>
                  <a:lnTo>
                    <a:pt x="286" y="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FC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CB3A7AD5-67E4-C708-F12C-9D4E58F03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7588" y="5449888"/>
              <a:ext cx="911225" cy="898525"/>
            </a:xfrm>
            <a:custGeom>
              <a:avLst/>
              <a:gdLst>
                <a:gd name="T0" fmla="*/ 286 w 574"/>
                <a:gd name="T1" fmla="*/ 0 h 566"/>
                <a:gd name="T2" fmla="*/ 344 w 574"/>
                <a:gd name="T3" fmla="*/ 6 h 566"/>
                <a:gd name="T4" fmla="*/ 398 w 574"/>
                <a:gd name="T5" fmla="*/ 22 h 566"/>
                <a:gd name="T6" fmla="*/ 446 w 574"/>
                <a:gd name="T7" fmla="*/ 48 h 566"/>
                <a:gd name="T8" fmla="*/ 490 w 574"/>
                <a:gd name="T9" fmla="*/ 84 h 566"/>
                <a:gd name="T10" fmla="*/ 524 w 574"/>
                <a:gd name="T11" fmla="*/ 126 h 566"/>
                <a:gd name="T12" fmla="*/ 552 w 574"/>
                <a:gd name="T13" fmla="*/ 174 h 566"/>
                <a:gd name="T14" fmla="*/ 568 w 574"/>
                <a:gd name="T15" fmla="*/ 226 h 566"/>
                <a:gd name="T16" fmla="*/ 574 w 574"/>
                <a:gd name="T17" fmla="*/ 284 h 566"/>
                <a:gd name="T18" fmla="*/ 572 w 574"/>
                <a:gd name="T19" fmla="*/ 312 h 566"/>
                <a:gd name="T20" fmla="*/ 560 w 574"/>
                <a:gd name="T21" fmla="*/ 368 h 566"/>
                <a:gd name="T22" fmla="*/ 540 w 574"/>
                <a:gd name="T23" fmla="*/ 418 h 566"/>
                <a:gd name="T24" fmla="*/ 508 w 574"/>
                <a:gd name="T25" fmla="*/ 464 h 566"/>
                <a:gd name="T26" fmla="*/ 470 w 574"/>
                <a:gd name="T27" fmla="*/ 502 h 566"/>
                <a:gd name="T28" fmla="*/ 424 w 574"/>
                <a:gd name="T29" fmla="*/ 532 h 566"/>
                <a:gd name="T30" fmla="*/ 372 w 574"/>
                <a:gd name="T31" fmla="*/ 554 h 566"/>
                <a:gd name="T32" fmla="*/ 316 w 574"/>
                <a:gd name="T33" fmla="*/ 564 h 566"/>
                <a:gd name="T34" fmla="*/ 286 w 574"/>
                <a:gd name="T35" fmla="*/ 566 h 566"/>
                <a:gd name="T36" fmla="*/ 228 w 574"/>
                <a:gd name="T37" fmla="*/ 560 h 566"/>
                <a:gd name="T38" fmla="*/ 174 w 574"/>
                <a:gd name="T39" fmla="*/ 544 h 566"/>
                <a:gd name="T40" fmla="*/ 126 w 574"/>
                <a:gd name="T41" fmla="*/ 518 h 566"/>
                <a:gd name="T42" fmla="*/ 84 w 574"/>
                <a:gd name="T43" fmla="*/ 484 h 566"/>
                <a:gd name="T44" fmla="*/ 48 w 574"/>
                <a:gd name="T45" fmla="*/ 442 h 566"/>
                <a:gd name="T46" fmla="*/ 22 w 574"/>
                <a:gd name="T47" fmla="*/ 394 h 566"/>
                <a:gd name="T48" fmla="*/ 6 w 574"/>
                <a:gd name="T49" fmla="*/ 340 h 566"/>
                <a:gd name="T50" fmla="*/ 0 w 574"/>
                <a:gd name="T51" fmla="*/ 284 h 566"/>
                <a:gd name="T52" fmla="*/ 0 w 574"/>
                <a:gd name="T53" fmla="*/ 254 h 566"/>
                <a:gd name="T54" fmla="*/ 12 w 574"/>
                <a:gd name="T55" fmla="*/ 200 h 566"/>
                <a:gd name="T56" fmla="*/ 34 w 574"/>
                <a:gd name="T57" fmla="*/ 148 h 566"/>
                <a:gd name="T58" fmla="*/ 64 w 574"/>
                <a:gd name="T59" fmla="*/ 104 h 566"/>
                <a:gd name="T60" fmla="*/ 104 w 574"/>
                <a:gd name="T61" fmla="*/ 64 h 566"/>
                <a:gd name="T62" fmla="*/ 150 w 574"/>
                <a:gd name="T63" fmla="*/ 34 h 566"/>
                <a:gd name="T64" fmla="*/ 202 w 574"/>
                <a:gd name="T65" fmla="*/ 12 h 566"/>
                <a:gd name="T66" fmla="*/ 258 w 574"/>
                <a:gd name="T67" fmla="*/ 2 h 566"/>
                <a:gd name="T68" fmla="*/ 286 w 574"/>
                <a:gd name="T6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4" h="566">
                  <a:moveTo>
                    <a:pt x="286" y="0"/>
                  </a:moveTo>
                  <a:lnTo>
                    <a:pt x="286" y="0"/>
                  </a:lnTo>
                  <a:lnTo>
                    <a:pt x="316" y="2"/>
                  </a:lnTo>
                  <a:lnTo>
                    <a:pt x="344" y="6"/>
                  </a:lnTo>
                  <a:lnTo>
                    <a:pt x="372" y="12"/>
                  </a:lnTo>
                  <a:lnTo>
                    <a:pt x="398" y="22"/>
                  </a:lnTo>
                  <a:lnTo>
                    <a:pt x="424" y="34"/>
                  </a:lnTo>
                  <a:lnTo>
                    <a:pt x="446" y="48"/>
                  </a:lnTo>
                  <a:lnTo>
                    <a:pt x="470" y="64"/>
                  </a:lnTo>
                  <a:lnTo>
                    <a:pt x="490" y="84"/>
                  </a:lnTo>
                  <a:lnTo>
                    <a:pt x="508" y="104"/>
                  </a:lnTo>
                  <a:lnTo>
                    <a:pt x="524" y="126"/>
                  </a:lnTo>
                  <a:lnTo>
                    <a:pt x="540" y="148"/>
                  </a:lnTo>
                  <a:lnTo>
                    <a:pt x="552" y="174"/>
                  </a:lnTo>
                  <a:lnTo>
                    <a:pt x="560" y="200"/>
                  </a:lnTo>
                  <a:lnTo>
                    <a:pt x="568" y="226"/>
                  </a:lnTo>
                  <a:lnTo>
                    <a:pt x="572" y="254"/>
                  </a:lnTo>
                  <a:lnTo>
                    <a:pt x="574" y="284"/>
                  </a:lnTo>
                  <a:lnTo>
                    <a:pt x="574" y="284"/>
                  </a:lnTo>
                  <a:lnTo>
                    <a:pt x="572" y="312"/>
                  </a:lnTo>
                  <a:lnTo>
                    <a:pt x="568" y="340"/>
                  </a:lnTo>
                  <a:lnTo>
                    <a:pt x="560" y="368"/>
                  </a:lnTo>
                  <a:lnTo>
                    <a:pt x="552" y="394"/>
                  </a:lnTo>
                  <a:lnTo>
                    <a:pt x="540" y="418"/>
                  </a:lnTo>
                  <a:lnTo>
                    <a:pt x="524" y="442"/>
                  </a:lnTo>
                  <a:lnTo>
                    <a:pt x="508" y="464"/>
                  </a:lnTo>
                  <a:lnTo>
                    <a:pt x="490" y="484"/>
                  </a:lnTo>
                  <a:lnTo>
                    <a:pt x="470" y="502"/>
                  </a:lnTo>
                  <a:lnTo>
                    <a:pt x="446" y="518"/>
                  </a:lnTo>
                  <a:lnTo>
                    <a:pt x="424" y="532"/>
                  </a:lnTo>
                  <a:lnTo>
                    <a:pt x="398" y="544"/>
                  </a:lnTo>
                  <a:lnTo>
                    <a:pt x="372" y="554"/>
                  </a:lnTo>
                  <a:lnTo>
                    <a:pt x="344" y="560"/>
                  </a:lnTo>
                  <a:lnTo>
                    <a:pt x="316" y="564"/>
                  </a:lnTo>
                  <a:lnTo>
                    <a:pt x="286" y="566"/>
                  </a:lnTo>
                  <a:lnTo>
                    <a:pt x="286" y="566"/>
                  </a:lnTo>
                  <a:lnTo>
                    <a:pt x="258" y="564"/>
                  </a:lnTo>
                  <a:lnTo>
                    <a:pt x="228" y="560"/>
                  </a:lnTo>
                  <a:lnTo>
                    <a:pt x="202" y="554"/>
                  </a:lnTo>
                  <a:lnTo>
                    <a:pt x="174" y="544"/>
                  </a:lnTo>
                  <a:lnTo>
                    <a:pt x="150" y="532"/>
                  </a:lnTo>
                  <a:lnTo>
                    <a:pt x="126" y="518"/>
                  </a:lnTo>
                  <a:lnTo>
                    <a:pt x="104" y="502"/>
                  </a:lnTo>
                  <a:lnTo>
                    <a:pt x="84" y="484"/>
                  </a:lnTo>
                  <a:lnTo>
                    <a:pt x="64" y="464"/>
                  </a:lnTo>
                  <a:lnTo>
                    <a:pt x="48" y="442"/>
                  </a:lnTo>
                  <a:lnTo>
                    <a:pt x="34" y="418"/>
                  </a:lnTo>
                  <a:lnTo>
                    <a:pt x="22" y="394"/>
                  </a:lnTo>
                  <a:lnTo>
                    <a:pt x="12" y="368"/>
                  </a:lnTo>
                  <a:lnTo>
                    <a:pt x="6" y="340"/>
                  </a:lnTo>
                  <a:lnTo>
                    <a:pt x="0" y="312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0" y="254"/>
                  </a:lnTo>
                  <a:lnTo>
                    <a:pt x="6" y="226"/>
                  </a:lnTo>
                  <a:lnTo>
                    <a:pt x="12" y="200"/>
                  </a:lnTo>
                  <a:lnTo>
                    <a:pt x="22" y="174"/>
                  </a:lnTo>
                  <a:lnTo>
                    <a:pt x="34" y="148"/>
                  </a:lnTo>
                  <a:lnTo>
                    <a:pt x="48" y="126"/>
                  </a:lnTo>
                  <a:lnTo>
                    <a:pt x="64" y="104"/>
                  </a:lnTo>
                  <a:lnTo>
                    <a:pt x="84" y="84"/>
                  </a:lnTo>
                  <a:lnTo>
                    <a:pt x="104" y="64"/>
                  </a:lnTo>
                  <a:lnTo>
                    <a:pt x="126" y="48"/>
                  </a:lnTo>
                  <a:lnTo>
                    <a:pt x="150" y="34"/>
                  </a:lnTo>
                  <a:lnTo>
                    <a:pt x="174" y="22"/>
                  </a:lnTo>
                  <a:lnTo>
                    <a:pt x="202" y="12"/>
                  </a:lnTo>
                  <a:lnTo>
                    <a:pt x="228" y="6"/>
                  </a:lnTo>
                  <a:lnTo>
                    <a:pt x="258" y="2"/>
                  </a:lnTo>
                  <a:lnTo>
                    <a:pt x="286" y="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FC7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DFFC2BD6-4BA1-FBDF-4A45-CAD352770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238" y="5446713"/>
              <a:ext cx="917575" cy="901700"/>
            </a:xfrm>
            <a:custGeom>
              <a:avLst/>
              <a:gdLst>
                <a:gd name="T0" fmla="*/ 290 w 578"/>
                <a:gd name="T1" fmla="*/ 0 h 568"/>
                <a:gd name="T2" fmla="*/ 348 w 578"/>
                <a:gd name="T3" fmla="*/ 6 h 568"/>
                <a:gd name="T4" fmla="*/ 402 w 578"/>
                <a:gd name="T5" fmla="*/ 22 h 568"/>
                <a:gd name="T6" fmla="*/ 450 w 578"/>
                <a:gd name="T7" fmla="*/ 48 h 568"/>
                <a:gd name="T8" fmla="*/ 494 w 578"/>
                <a:gd name="T9" fmla="*/ 84 h 568"/>
                <a:gd name="T10" fmla="*/ 528 w 578"/>
                <a:gd name="T11" fmla="*/ 126 h 568"/>
                <a:gd name="T12" fmla="*/ 556 w 578"/>
                <a:gd name="T13" fmla="*/ 174 h 568"/>
                <a:gd name="T14" fmla="*/ 572 w 578"/>
                <a:gd name="T15" fmla="*/ 228 h 568"/>
                <a:gd name="T16" fmla="*/ 578 w 578"/>
                <a:gd name="T17" fmla="*/ 284 h 568"/>
                <a:gd name="T18" fmla="*/ 576 w 578"/>
                <a:gd name="T19" fmla="*/ 314 h 568"/>
                <a:gd name="T20" fmla="*/ 566 w 578"/>
                <a:gd name="T21" fmla="*/ 368 h 568"/>
                <a:gd name="T22" fmla="*/ 544 w 578"/>
                <a:gd name="T23" fmla="*/ 420 h 568"/>
                <a:gd name="T24" fmla="*/ 512 w 578"/>
                <a:gd name="T25" fmla="*/ 466 h 568"/>
                <a:gd name="T26" fmla="*/ 472 w 578"/>
                <a:gd name="T27" fmla="*/ 504 h 568"/>
                <a:gd name="T28" fmla="*/ 426 w 578"/>
                <a:gd name="T29" fmla="*/ 534 h 568"/>
                <a:gd name="T30" fmla="*/ 376 w 578"/>
                <a:gd name="T31" fmla="*/ 556 h 568"/>
                <a:gd name="T32" fmla="*/ 318 w 578"/>
                <a:gd name="T33" fmla="*/ 568 h 568"/>
                <a:gd name="T34" fmla="*/ 290 w 578"/>
                <a:gd name="T35" fmla="*/ 568 h 568"/>
                <a:gd name="T36" fmla="*/ 232 w 578"/>
                <a:gd name="T37" fmla="*/ 562 h 568"/>
                <a:gd name="T38" fmla="*/ 178 w 578"/>
                <a:gd name="T39" fmla="*/ 546 h 568"/>
                <a:gd name="T40" fmla="*/ 128 w 578"/>
                <a:gd name="T41" fmla="*/ 520 h 568"/>
                <a:gd name="T42" fmla="*/ 86 w 578"/>
                <a:gd name="T43" fmla="*/ 486 h 568"/>
                <a:gd name="T44" fmla="*/ 50 w 578"/>
                <a:gd name="T45" fmla="*/ 444 h 568"/>
                <a:gd name="T46" fmla="*/ 24 w 578"/>
                <a:gd name="T47" fmla="*/ 394 h 568"/>
                <a:gd name="T48" fmla="*/ 6 w 578"/>
                <a:gd name="T49" fmla="*/ 342 h 568"/>
                <a:gd name="T50" fmla="*/ 0 w 578"/>
                <a:gd name="T51" fmla="*/ 284 h 568"/>
                <a:gd name="T52" fmla="*/ 2 w 578"/>
                <a:gd name="T53" fmla="*/ 256 h 568"/>
                <a:gd name="T54" fmla="*/ 14 w 578"/>
                <a:gd name="T55" fmla="*/ 200 h 568"/>
                <a:gd name="T56" fmla="*/ 36 w 578"/>
                <a:gd name="T57" fmla="*/ 150 h 568"/>
                <a:gd name="T58" fmla="*/ 66 w 578"/>
                <a:gd name="T59" fmla="*/ 104 h 568"/>
                <a:gd name="T60" fmla="*/ 106 w 578"/>
                <a:gd name="T61" fmla="*/ 66 h 568"/>
                <a:gd name="T62" fmla="*/ 152 w 578"/>
                <a:gd name="T63" fmla="*/ 34 h 568"/>
                <a:gd name="T64" fmla="*/ 204 w 578"/>
                <a:gd name="T65" fmla="*/ 12 h 568"/>
                <a:gd name="T66" fmla="*/ 260 w 578"/>
                <a:gd name="T67" fmla="*/ 2 h 568"/>
                <a:gd name="T68" fmla="*/ 290 w 578"/>
                <a:gd name="T6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8" h="568">
                  <a:moveTo>
                    <a:pt x="290" y="0"/>
                  </a:moveTo>
                  <a:lnTo>
                    <a:pt x="290" y="0"/>
                  </a:lnTo>
                  <a:lnTo>
                    <a:pt x="318" y="2"/>
                  </a:lnTo>
                  <a:lnTo>
                    <a:pt x="348" y="6"/>
                  </a:lnTo>
                  <a:lnTo>
                    <a:pt x="376" y="12"/>
                  </a:lnTo>
                  <a:lnTo>
                    <a:pt x="402" y="22"/>
                  </a:lnTo>
                  <a:lnTo>
                    <a:pt x="426" y="34"/>
                  </a:lnTo>
                  <a:lnTo>
                    <a:pt x="450" y="48"/>
                  </a:lnTo>
                  <a:lnTo>
                    <a:pt x="472" y="66"/>
                  </a:lnTo>
                  <a:lnTo>
                    <a:pt x="494" y="84"/>
                  </a:lnTo>
                  <a:lnTo>
                    <a:pt x="512" y="104"/>
                  </a:lnTo>
                  <a:lnTo>
                    <a:pt x="528" y="126"/>
                  </a:lnTo>
                  <a:lnTo>
                    <a:pt x="544" y="150"/>
                  </a:lnTo>
                  <a:lnTo>
                    <a:pt x="556" y="174"/>
                  </a:lnTo>
                  <a:lnTo>
                    <a:pt x="566" y="200"/>
                  </a:lnTo>
                  <a:lnTo>
                    <a:pt x="572" y="228"/>
                  </a:lnTo>
                  <a:lnTo>
                    <a:pt x="576" y="256"/>
                  </a:lnTo>
                  <a:lnTo>
                    <a:pt x="578" y="284"/>
                  </a:lnTo>
                  <a:lnTo>
                    <a:pt x="578" y="284"/>
                  </a:lnTo>
                  <a:lnTo>
                    <a:pt x="576" y="314"/>
                  </a:lnTo>
                  <a:lnTo>
                    <a:pt x="572" y="342"/>
                  </a:lnTo>
                  <a:lnTo>
                    <a:pt x="566" y="368"/>
                  </a:lnTo>
                  <a:lnTo>
                    <a:pt x="556" y="394"/>
                  </a:lnTo>
                  <a:lnTo>
                    <a:pt x="544" y="420"/>
                  </a:lnTo>
                  <a:lnTo>
                    <a:pt x="528" y="444"/>
                  </a:lnTo>
                  <a:lnTo>
                    <a:pt x="512" y="466"/>
                  </a:lnTo>
                  <a:lnTo>
                    <a:pt x="494" y="486"/>
                  </a:lnTo>
                  <a:lnTo>
                    <a:pt x="472" y="504"/>
                  </a:lnTo>
                  <a:lnTo>
                    <a:pt x="450" y="520"/>
                  </a:lnTo>
                  <a:lnTo>
                    <a:pt x="426" y="534"/>
                  </a:lnTo>
                  <a:lnTo>
                    <a:pt x="402" y="546"/>
                  </a:lnTo>
                  <a:lnTo>
                    <a:pt x="376" y="556"/>
                  </a:lnTo>
                  <a:lnTo>
                    <a:pt x="348" y="562"/>
                  </a:lnTo>
                  <a:lnTo>
                    <a:pt x="318" y="568"/>
                  </a:lnTo>
                  <a:lnTo>
                    <a:pt x="290" y="568"/>
                  </a:lnTo>
                  <a:lnTo>
                    <a:pt x="290" y="568"/>
                  </a:lnTo>
                  <a:lnTo>
                    <a:pt x="260" y="568"/>
                  </a:lnTo>
                  <a:lnTo>
                    <a:pt x="232" y="562"/>
                  </a:lnTo>
                  <a:lnTo>
                    <a:pt x="204" y="556"/>
                  </a:lnTo>
                  <a:lnTo>
                    <a:pt x="178" y="546"/>
                  </a:lnTo>
                  <a:lnTo>
                    <a:pt x="152" y="534"/>
                  </a:lnTo>
                  <a:lnTo>
                    <a:pt x="128" y="520"/>
                  </a:lnTo>
                  <a:lnTo>
                    <a:pt x="106" y="504"/>
                  </a:lnTo>
                  <a:lnTo>
                    <a:pt x="86" y="486"/>
                  </a:lnTo>
                  <a:lnTo>
                    <a:pt x="66" y="466"/>
                  </a:lnTo>
                  <a:lnTo>
                    <a:pt x="50" y="444"/>
                  </a:lnTo>
                  <a:lnTo>
                    <a:pt x="36" y="420"/>
                  </a:lnTo>
                  <a:lnTo>
                    <a:pt x="24" y="394"/>
                  </a:lnTo>
                  <a:lnTo>
                    <a:pt x="14" y="368"/>
                  </a:lnTo>
                  <a:lnTo>
                    <a:pt x="6" y="342"/>
                  </a:lnTo>
                  <a:lnTo>
                    <a:pt x="2" y="314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2" y="256"/>
                  </a:lnTo>
                  <a:lnTo>
                    <a:pt x="6" y="228"/>
                  </a:lnTo>
                  <a:lnTo>
                    <a:pt x="14" y="200"/>
                  </a:lnTo>
                  <a:lnTo>
                    <a:pt x="24" y="174"/>
                  </a:lnTo>
                  <a:lnTo>
                    <a:pt x="36" y="150"/>
                  </a:lnTo>
                  <a:lnTo>
                    <a:pt x="50" y="126"/>
                  </a:lnTo>
                  <a:lnTo>
                    <a:pt x="66" y="104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28" y="48"/>
                  </a:lnTo>
                  <a:lnTo>
                    <a:pt x="152" y="34"/>
                  </a:lnTo>
                  <a:lnTo>
                    <a:pt x="178" y="22"/>
                  </a:lnTo>
                  <a:lnTo>
                    <a:pt x="204" y="12"/>
                  </a:lnTo>
                  <a:lnTo>
                    <a:pt x="232" y="6"/>
                  </a:lnTo>
                  <a:lnTo>
                    <a:pt x="260" y="2"/>
                  </a:lnTo>
                  <a:lnTo>
                    <a:pt x="290" y="0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FFC4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86C1E719-FAC5-E8D3-44C7-C423DA4F6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8063" y="5443538"/>
              <a:ext cx="920750" cy="908050"/>
            </a:xfrm>
            <a:custGeom>
              <a:avLst/>
              <a:gdLst>
                <a:gd name="T0" fmla="*/ 290 w 580"/>
                <a:gd name="T1" fmla="*/ 0 h 572"/>
                <a:gd name="T2" fmla="*/ 348 w 580"/>
                <a:gd name="T3" fmla="*/ 6 h 572"/>
                <a:gd name="T4" fmla="*/ 404 w 580"/>
                <a:gd name="T5" fmla="*/ 22 h 572"/>
                <a:gd name="T6" fmla="*/ 452 w 580"/>
                <a:gd name="T7" fmla="*/ 48 h 572"/>
                <a:gd name="T8" fmla="*/ 496 w 580"/>
                <a:gd name="T9" fmla="*/ 84 h 572"/>
                <a:gd name="T10" fmla="*/ 530 w 580"/>
                <a:gd name="T11" fmla="*/ 126 h 572"/>
                <a:gd name="T12" fmla="*/ 558 w 580"/>
                <a:gd name="T13" fmla="*/ 174 h 572"/>
                <a:gd name="T14" fmla="*/ 574 w 580"/>
                <a:gd name="T15" fmla="*/ 228 h 572"/>
                <a:gd name="T16" fmla="*/ 580 w 580"/>
                <a:gd name="T17" fmla="*/ 286 h 572"/>
                <a:gd name="T18" fmla="*/ 580 w 580"/>
                <a:gd name="T19" fmla="*/ 314 h 572"/>
                <a:gd name="T20" fmla="*/ 568 w 580"/>
                <a:gd name="T21" fmla="*/ 370 h 572"/>
                <a:gd name="T22" fmla="*/ 546 w 580"/>
                <a:gd name="T23" fmla="*/ 422 h 572"/>
                <a:gd name="T24" fmla="*/ 514 w 580"/>
                <a:gd name="T25" fmla="*/ 468 h 572"/>
                <a:gd name="T26" fmla="*/ 474 w 580"/>
                <a:gd name="T27" fmla="*/ 506 h 572"/>
                <a:gd name="T28" fmla="*/ 428 w 580"/>
                <a:gd name="T29" fmla="*/ 536 h 572"/>
                <a:gd name="T30" fmla="*/ 376 w 580"/>
                <a:gd name="T31" fmla="*/ 558 h 572"/>
                <a:gd name="T32" fmla="*/ 320 w 580"/>
                <a:gd name="T33" fmla="*/ 570 h 572"/>
                <a:gd name="T34" fmla="*/ 290 w 580"/>
                <a:gd name="T35" fmla="*/ 572 h 572"/>
                <a:gd name="T36" fmla="*/ 232 w 580"/>
                <a:gd name="T37" fmla="*/ 566 h 572"/>
                <a:gd name="T38" fmla="*/ 178 w 580"/>
                <a:gd name="T39" fmla="*/ 548 h 572"/>
                <a:gd name="T40" fmla="*/ 128 w 580"/>
                <a:gd name="T41" fmla="*/ 522 h 572"/>
                <a:gd name="T42" fmla="*/ 86 w 580"/>
                <a:gd name="T43" fmla="*/ 488 h 572"/>
                <a:gd name="T44" fmla="*/ 50 w 580"/>
                <a:gd name="T45" fmla="*/ 446 h 572"/>
                <a:gd name="T46" fmla="*/ 24 w 580"/>
                <a:gd name="T47" fmla="*/ 396 h 572"/>
                <a:gd name="T48" fmla="*/ 6 w 580"/>
                <a:gd name="T49" fmla="*/ 344 h 572"/>
                <a:gd name="T50" fmla="*/ 0 w 580"/>
                <a:gd name="T51" fmla="*/ 286 h 572"/>
                <a:gd name="T52" fmla="*/ 2 w 580"/>
                <a:gd name="T53" fmla="*/ 256 h 572"/>
                <a:gd name="T54" fmla="*/ 14 w 580"/>
                <a:gd name="T55" fmla="*/ 200 h 572"/>
                <a:gd name="T56" fmla="*/ 36 w 580"/>
                <a:gd name="T57" fmla="*/ 150 h 572"/>
                <a:gd name="T58" fmla="*/ 66 w 580"/>
                <a:gd name="T59" fmla="*/ 104 h 572"/>
                <a:gd name="T60" fmla="*/ 106 w 580"/>
                <a:gd name="T61" fmla="*/ 66 h 572"/>
                <a:gd name="T62" fmla="*/ 152 w 580"/>
                <a:gd name="T63" fmla="*/ 34 h 572"/>
                <a:gd name="T64" fmla="*/ 204 w 580"/>
                <a:gd name="T65" fmla="*/ 12 h 572"/>
                <a:gd name="T66" fmla="*/ 262 w 580"/>
                <a:gd name="T67" fmla="*/ 2 h 572"/>
                <a:gd name="T68" fmla="*/ 290 w 580"/>
                <a:gd name="T69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0" h="572">
                  <a:moveTo>
                    <a:pt x="290" y="0"/>
                  </a:moveTo>
                  <a:lnTo>
                    <a:pt x="290" y="0"/>
                  </a:lnTo>
                  <a:lnTo>
                    <a:pt x="320" y="2"/>
                  </a:lnTo>
                  <a:lnTo>
                    <a:pt x="348" y="6"/>
                  </a:lnTo>
                  <a:lnTo>
                    <a:pt x="376" y="12"/>
                  </a:lnTo>
                  <a:lnTo>
                    <a:pt x="404" y="22"/>
                  </a:lnTo>
                  <a:lnTo>
                    <a:pt x="428" y="34"/>
                  </a:lnTo>
                  <a:lnTo>
                    <a:pt x="452" y="48"/>
                  </a:lnTo>
                  <a:lnTo>
                    <a:pt x="474" y="66"/>
                  </a:lnTo>
                  <a:lnTo>
                    <a:pt x="496" y="84"/>
                  </a:lnTo>
                  <a:lnTo>
                    <a:pt x="514" y="104"/>
                  </a:lnTo>
                  <a:lnTo>
                    <a:pt x="530" y="126"/>
                  </a:lnTo>
                  <a:lnTo>
                    <a:pt x="546" y="150"/>
                  </a:lnTo>
                  <a:lnTo>
                    <a:pt x="558" y="174"/>
                  </a:lnTo>
                  <a:lnTo>
                    <a:pt x="568" y="200"/>
                  </a:lnTo>
                  <a:lnTo>
                    <a:pt x="574" y="228"/>
                  </a:lnTo>
                  <a:lnTo>
                    <a:pt x="580" y="256"/>
                  </a:lnTo>
                  <a:lnTo>
                    <a:pt x="580" y="286"/>
                  </a:lnTo>
                  <a:lnTo>
                    <a:pt x="580" y="286"/>
                  </a:lnTo>
                  <a:lnTo>
                    <a:pt x="580" y="314"/>
                  </a:lnTo>
                  <a:lnTo>
                    <a:pt x="574" y="344"/>
                  </a:lnTo>
                  <a:lnTo>
                    <a:pt x="568" y="370"/>
                  </a:lnTo>
                  <a:lnTo>
                    <a:pt x="558" y="396"/>
                  </a:lnTo>
                  <a:lnTo>
                    <a:pt x="546" y="422"/>
                  </a:lnTo>
                  <a:lnTo>
                    <a:pt x="530" y="446"/>
                  </a:lnTo>
                  <a:lnTo>
                    <a:pt x="514" y="468"/>
                  </a:lnTo>
                  <a:lnTo>
                    <a:pt x="496" y="488"/>
                  </a:lnTo>
                  <a:lnTo>
                    <a:pt x="474" y="506"/>
                  </a:lnTo>
                  <a:lnTo>
                    <a:pt x="452" y="522"/>
                  </a:lnTo>
                  <a:lnTo>
                    <a:pt x="428" y="536"/>
                  </a:lnTo>
                  <a:lnTo>
                    <a:pt x="404" y="548"/>
                  </a:lnTo>
                  <a:lnTo>
                    <a:pt x="376" y="558"/>
                  </a:lnTo>
                  <a:lnTo>
                    <a:pt x="348" y="566"/>
                  </a:lnTo>
                  <a:lnTo>
                    <a:pt x="320" y="570"/>
                  </a:lnTo>
                  <a:lnTo>
                    <a:pt x="290" y="572"/>
                  </a:lnTo>
                  <a:lnTo>
                    <a:pt x="290" y="572"/>
                  </a:lnTo>
                  <a:lnTo>
                    <a:pt x="262" y="570"/>
                  </a:lnTo>
                  <a:lnTo>
                    <a:pt x="232" y="566"/>
                  </a:lnTo>
                  <a:lnTo>
                    <a:pt x="204" y="558"/>
                  </a:lnTo>
                  <a:lnTo>
                    <a:pt x="178" y="548"/>
                  </a:lnTo>
                  <a:lnTo>
                    <a:pt x="152" y="536"/>
                  </a:lnTo>
                  <a:lnTo>
                    <a:pt x="128" y="522"/>
                  </a:lnTo>
                  <a:lnTo>
                    <a:pt x="106" y="506"/>
                  </a:lnTo>
                  <a:lnTo>
                    <a:pt x="86" y="488"/>
                  </a:lnTo>
                  <a:lnTo>
                    <a:pt x="66" y="468"/>
                  </a:lnTo>
                  <a:lnTo>
                    <a:pt x="50" y="446"/>
                  </a:lnTo>
                  <a:lnTo>
                    <a:pt x="36" y="422"/>
                  </a:lnTo>
                  <a:lnTo>
                    <a:pt x="24" y="396"/>
                  </a:lnTo>
                  <a:lnTo>
                    <a:pt x="14" y="370"/>
                  </a:lnTo>
                  <a:lnTo>
                    <a:pt x="6" y="344"/>
                  </a:lnTo>
                  <a:lnTo>
                    <a:pt x="2" y="314"/>
                  </a:lnTo>
                  <a:lnTo>
                    <a:pt x="0" y="286"/>
                  </a:lnTo>
                  <a:lnTo>
                    <a:pt x="0" y="286"/>
                  </a:lnTo>
                  <a:lnTo>
                    <a:pt x="2" y="256"/>
                  </a:lnTo>
                  <a:lnTo>
                    <a:pt x="6" y="228"/>
                  </a:lnTo>
                  <a:lnTo>
                    <a:pt x="14" y="200"/>
                  </a:lnTo>
                  <a:lnTo>
                    <a:pt x="24" y="174"/>
                  </a:lnTo>
                  <a:lnTo>
                    <a:pt x="36" y="150"/>
                  </a:lnTo>
                  <a:lnTo>
                    <a:pt x="50" y="126"/>
                  </a:lnTo>
                  <a:lnTo>
                    <a:pt x="66" y="104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28" y="48"/>
                  </a:lnTo>
                  <a:lnTo>
                    <a:pt x="152" y="34"/>
                  </a:lnTo>
                  <a:lnTo>
                    <a:pt x="178" y="22"/>
                  </a:lnTo>
                  <a:lnTo>
                    <a:pt x="204" y="12"/>
                  </a:lnTo>
                  <a:lnTo>
                    <a:pt x="232" y="6"/>
                  </a:lnTo>
                  <a:lnTo>
                    <a:pt x="262" y="2"/>
                  </a:lnTo>
                  <a:lnTo>
                    <a:pt x="290" y="0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FEC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D1D1AF0E-2BEC-C81D-BFD1-D2804E703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888" y="5440363"/>
              <a:ext cx="923925" cy="911225"/>
            </a:xfrm>
            <a:custGeom>
              <a:avLst/>
              <a:gdLst>
                <a:gd name="T0" fmla="*/ 292 w 582"/>
                <a:gd name="T1" fmla="*/ 0 h 574"/>
                <a:gd name="T2" fmla="*/ 350 w 582"/>
                <a:gd name="T3" fmla="*/ 6 h 574"/>
                <a:gd name="T4" fmla="*/ 404 w 582"/>
                <a:gd name="T5" fmla="*/ 22 h 574"/>
                <a:gd name="T6" fmla="*/ 454 w 582"/>
                <a:gd name="T7" fmla="*/ 50 h 574"/>
                <a:gd name="T8" fmla="*/ 498 w 582"/>
                <a:gd name="T9" fmla="*/ 84 h 574"/>
                <a:gd name="T10" fmla="*/ 534 w 582"/>
                <a:gd name="T11" fmla="*/ 126 h 574"/>
                <a:gd name="T12" fmla="*/ 560 w 582"/>
                <a:gd name="T13" fmla="*/ 176 h 574"/>
                <a:gd name="T14" fmla="*/ 576 w 582"/>
                <a:gd name="T15" fmla="*/ 230 h 574"/>
                <a:gd name="T16" fmla="*/ 582 w 582"/>
                <a:gd name="T17" fmla="*/ 286 h 574"/>
                <a:gd name="T18" fmla="*/ 582 w 582"/>
                <a:gd name="T19" fmla="*/ 316 h 574"/>
                <a:gd name="T20" fmla="*/ 570 w 582"/>
                <a:gd name="T21" fmla="*/ 372 h 574"/>
                <a:gd name="T22" fmla="*/ 548 w 582"/>
                <a:gd name="T23" fmla="*/ 424 h 574"/>
                <a:gd name="T24" fmla="*/ 516 w 582"/>
                <a:gd name="T25" fmla="*/ 470 h 574"/>
                <a:gd name="T26" fmla="*/ 476 w 582"/>
                <a:gd name="T27" fmla="*/ 508 h 574"/>
                <a:gd name="T28" fmla="*/ 430 w 582"/>
                <a:gd name="T29" fmla="*/ 540 h 574"/>
                <a:gd name="T30" fmla="*/ 378 w 582"/>
                <a:gd name="T31" fmla="*/ 560 h 574"/>
                <a:gd name="T32" fmla="*/ 322 w 582"/>
                <a:gd name="T33" fmla="*/ 572 h 574"/>
                <a:gd name="T34" fmla="*/ 292 w 582"/>
                <a:gd name="T35" fmla="*/ 574 h 574"/>
                <a:gd name="T36" fmla="*/ 234 w 582"/>
                <a:gd name="T37" fmla="*/ 568 h 574"/>
                <a:gd name="T38" fmla="*/ 178 w 582"/>
                <a:gd name="T39" fmla="*/ 552 h 574"/>
                <a:gd name="T40" fmla="*/ 128 w 582"/>
                <a:gd name="T41" fmla="*/ 524 h 574"/>
                <a:gd name="T42" fmla="*/ 86 w 582"/>
                <a:gd name="T43" fmla="*/ 490 h 574"/>
                <a:gd name="T44" fmla="*/ 50 w 582"/>
                <a:gd name="T45" fmla="*/ 448 h 574"/>
                <a:gd name="T46" fmla="*/ 24 w 582"/>
                <a:gd name="T47" fmla="*/ 398 h 574"/>
                <a:gd name="T48" fmla="*/ 6 w 582"/>
                <a:gd name="T49" fmla="*/ 344 h 574"/>
                <a:gd name="T50" fmla="*/ 0 w 582"/>
                <a:gd name="T51" fmla="*/ 286 h 574"/>
                <a:gd name="T52" fmla="*/ 2 w 582"/>
                <a:gd name="T53" fmla="*/ 258 h 574"/>
                <a:gd name="T54" fmla="*/ 14 w 582"/>
                <a:gd name="T55" fmla="*/ 202 h 574"/>
                <a:gd name="T56" fmla="*/ 36 w 582"/>
                <a:gd name="T57" fmla="*/ 150 h 574"/>
                <a:gd name="T58" fmla="*/ 66 w 582"/>
                <a:gd name="T59" fmla="*/ 104 h 574"/>
                <a:gd name="T60" fmla="*/ 106 w 582"/>
                <a:gd name="T61" fmla="*/ 66 h 574"/>
                <a:gd name="T62" fmla="*/ 152 w 582"/>
                <a:gd name="T63" fmla="*/ 34 h 574"/>
                <a:gd name="T64" fmla="*/ 206 w 582"/>
                <a:gd name="T65" fmla="*/ 12 h 574"/>
                <a:gd name="T66" fmla="*/ 262 w 582"/>
                <a:gd name="T67" fmla="*/ 2 h 574"/>
                <a:gd name="T68" fmla="*/ 292 w 582"/>
                <a:gd name="T69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574">
                  <a:moveTo>
                    <a:pt x="292" y="0"/>
                  </a:moveTo>
                  <a:lnTo>
                    <a:pt x="292" y="0"/>
                  </a:lnTo>
                  <a:lnTo>
                    <a:pt x="322" y="2"/>
                  </a:lnTo>
                  <a:lnTo>
                    <a:pt x="350" y="6"/>
                  </a:lnTo>
                  <a:lnTo>
                    <a:pt x="378" y="12"/>
                  </a:lnTo>
                  <a:lnTo>
                    <a:pt x="404" y="22"/>
                  </a:lnTo>
                  <a:lnTo>
                    <a:pt x="430" y="34"/>
                  </a:lnTo>
                  <a:lnTo>
                    <a:pt x="454" y="50"/>
                  </a:lnTo>
                  <a:lnTo>
                    <a:pt x="476" y="66"/>
                  </a:lnTo>
                  <a:lnTo>
                    <a:pt x="498" y="84"/>
                  </a:lnTo>
                  <a:lnTo>
                    <a:pt x="516" y="104"/>
                  </a:lnTo>
                  <a:lnTo>
                    <a:pt x="534" y="126"/>
                  </a:lnTo>
                  <a:lnTo>
                    <a:pt x="548" y="150"/>
                  </a:lnTo>
                  <a:lnTo>
                    <a:pt x="560" y="176"/>
                  </a:lnTo>
                  <a:lnTo>
                    <a:pt x="570" y="202"/>
                  </a:lnTo>
                  <a:lnTo>
                    <a:pt x="576" y="230"/>
                  </a:lnTo>
                  <a:lnTo>
                    <a:pt x="582" y="258"/>
                  </a:lnTo>
                  <a:lnTo>
                    <a:pt x="582" y="286"/>
                  </a:lnTo>
                  <a:lnTo>
                    <a:pt x="582" y="286"/>
                  </a:lnTo>
                  <a:lnTo>
                    <a:pt x="582" y="316"/>
                  </a:lnTo>
                  <a:lnTo>
                    <a:pt x="576" y="344"/>
                  </a:lnTo>
                  <a:lnTo>
                    <a:pt x="570" y="372"/>
                  </a:lnTo>
                  <a:lnTo>
                    <a:pt x="560" y="398"/>
                  </a:lnTo>
                  <a:lnTo>
                    <a:pt x="548" y="424"/>
                  </a:lnTo>
                  <a:lnTo>
                    <a:pt x="534" y="448"/>
                  </a:lnTo>
                  <a:lnTo>
                    <a:pt x="516" y="470"/>
                  </a:lnTo>
                  <a:lnTo>
                    <a:pt x="498" y="490"/>
                  </a:lnTo>
                  <a:lnTo>
                    <a:pt x="476" y="508"/>
                  </a:lnTo>
                  <a:lnTo>
                    <a:pt x="454" y="524"/>
                  </a:lnTo>
                  <a:lnTo>
                    <a:pt x="430" y="540"/>
                  </a:lnTo>
                  <a:lnTo>
                    <a:pt x="404" y="552"/>
                  </a:lnTo>
                  <a:lnTo>
                    <a:pt x="378" y="560"/>
                  </a:lnTo>
                  <a:lnTo>
                    <a:pt x="350" y="568"/>
                  </a:lnTo>
                  <a:lnTo>
                    <a:pt x="322" y="572"/>
                  </a:lnTo>
                  <a:lnTo>
                    <a:pt x="292" y="574"/>
                  </a:lnTo>
                  <a:lnTo>
                    <a:pt x="292" y="574"/>
                  </a:lnTo>
                  <a:lnTo>
                    <a:pt x="262" y="572"/>
                  </a:lnTo>
                  <a:lnTo>
                    <a:pt x="234" y="568"/>
                  </a:lnTo>
                  <a:lnTo>
                    <a:pt x="206" y="560"/>
                  </a:lnTo>
                  <a:lnTo>
                    <a:pt x="178" y="552"/>
                  </a:lnTo>
                  <a:lnTo>
                    <a:pt x="152" y="540"/>
                  </a:lnTo>
                  <a:lnTo>
                    <a:pt x="128" y="524"/>
                  </a:lnTo>
                  <a:lnTo>
                    <a:pt x="106" y="508"/>
                  </a:lnTo>
                  <a:lnTo>
                    <a:pt x="86" y="490"/>
                  </a:lnTo>
                  <a:lnTo>
                    <a:pt x="66" y="470"/>
                  </a:lnTo>
                  <a:lnTo>
                    <a:pt x="50" y="448"/>
                  </a:lnTo>
                  <a:lnTo>
                    <a:pt x="36" y="424"/>
                  </a:lnTo>
                  <a:lnTo>
                    <a:pt x="24" y="398"/>
                  </a:lnTo>
                  <a:lnTo>
                    <a:pt x="14" y="372"/>
                  </a:lnTo>
                  <a:lnTo>
                    <a:pt x="6" y="344"/>
                  </a:lnTo>
                  <a:lnTo>
                    <a:pt x="2" y="316"/>
                  </a:lnTo>
                  <a:lnTo>
                    <a:pt x="0" y="286"/>
                  </a:lnTo>
                  <a:lnTo>
                    <a:pt x="0" y="286"/>
                  </a:lnTo>
                  <a:lnTo>
                    <a:pt x="2" y="258"/>
                  </a:lnTo>
                  <a:lnTo>
                    <a:pt x="6" y="230"/>
                  </a:lnTo>
                  <a:lnTo>
                    <a:pt x="14" y="202"/>
                  </a:lnTo>
                  <a:lnTo>
                    <a:pt x="24" y="176"/>
                  </a:lnTo>
                  <a:lnTo>
                    <a:pt x="36" y="150"/>
                  </a:lnTo>
                  <a:lnTo>
                    <a:pt x="50" y="126"/>
                  </a:lnTo>
                  <a:lnTo>
                    <a:pt x="66" y="104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28" y="50"/>
                  </a:lnTo>
                  <a:lnTo>
                    <a:pt x="152" y="34"/>
                  </a:lnTo>
                  <a:lnTo>
                    <a:pt x="178" y="22"/>
                  </a:lnTo>
                  <a:lnTo>
                    <a:pt x="206" y="12"/>
                  </a:lnTo>
                  <a:lnTo>
                    <a:pt x="234" y="6"/>
                  </a:lnTo>
                  <a:lnTo>
                    <a:pt x="262" y="2"/>
                  </a:lnTo>
                  <a:lnTo>
                    <a:pt x="292" y="0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FDBA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984F23E3-1CB6-5A46-39E1-C7C095CB8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1713" y="5437188"/>
              <a:ext cx="930275" cy="914400"/>
            </a:xfrm>
            <a:custGeom>
              <a:avLst/>
              <a:gdLst>
                <a:gd name="T0" fmla="*/ 292 w 586"/>
                <a:gd name="T1" fmla="*/ 0 h 576"/>
                <a:gd name="T2" fmla="*/ 352 w 586"/>
                <a:gd name="T3" fmla="*/ 6 h 576"/>
                <a:gd name="T4" fmla="*/ 406 w 586"/>
                <a:gd name="T5" fmla="*/ 22 h 576"/>
                <a:gd name="T6" fmla="*/ 456 w 586"/>
                <a:gd name="T7" fmla="*/ 50 h 576"/>
                <a:gd name="T8" fmla="*/ 500 w 586"/>
                <a:gd name="T9" fmla="*/ 84 h 576"/>
                <a:gd name="T10" fmla="*/ 536 w 586"/>
                <a:gd name="T11" fmla="*/ 128 h 576"/>
                <a:gd name="T12" fmla="*/ 562 w 586"/>
                <a:gd name="T13" fmla="*/ 176 h 576"/>
                <a:gd name="T14" fmla="*/ 580 w 586"/>
                <a:gd name="T15" fmla="*/ 230 h 576"/>
                <a:gd name="T16" fmla="*/ 586 w 586"/>
                <a:gd name="T17" fmla="*/ 288 h 576"/>
                <a:gd name="T18" fmla="*/ 584 w 586"/>
                <a:gd name="T19" fmla="*/ 318 h 576"/>
                <a:gd name="T20" fmla="*/ 572 w 586"/>
                <a:gd name="T21" fmla="*/ 374 h 576"/>
                <a:gd name="T22" fmla="*/ 550 w 586"/>
                <a:gd name="T23" fmla="*/ 426 h 576"/>
                <a:gd name="T24" fmla="*/ 518 w 586"/>
                <a:gd name="T25" fmla="*/ 472 h 576"/>
                <a:gd name="T26" fmla="*/ 478 w 586"/>
                <a:gd name="T27" fmla="*/ 510 h 576"/>
                <a:gd name="T28" fmla="*/ 432 w 586"/>
                <a:gd name="T29" fmla="*/ 542 h 576"/>
                <a:gd name="T30" fmla="*/ 380 w 586"/>
                <a:gd name="T31" fmla="*/ 564 h 576"/>
                <a:gd name="T32" fmla="*/ 322 w 586"/>
                <a:gd name="T33" fmla="*/ 574 h 576"/>
                <a:gd name="T34" fmla="*/ 292 w 586"/>
                <a:gd name="T35" fmla="*/ 576 h 576"/>
                <a:gd name="T36" fmla="*/ 234 w 586"/>
                <a:gd name="T37" fmla="*/ 570 h 576"/>
                <a:gd name="T38" fmla="*/ 178 w 586"/>
                <a:gd name="T39" fmla="*/ 554 h 576"/>
                <a:gd name="T40" fmla="*/ 130 w 586"/>
                <a:gd name="T41" fmla="*/ 528 h 576"/>
                <a:gd name="T42" fmla="*/ 86 w 586"/>
                <a:gd name="T43" fmla="*/ 492 h 576"/>
                <a:gd name="T44" fmla="*/ 50 w 586"/>
                <a:gd name="T45" fmla="*/ 450 h 576"/>
                <a:gd name="T46" fmla="*/ 24 w 586"/>
                <a:gd name="T47" fmla="*/ 400 h 576"/>
                <a:gd name="T48" fmla="*/ 6 w 586"/>
                <a:gd name="T49" fmla="*/ 346 h 576"/>
                <a:gd name="T50" fmla="*/ 0 w 586"/>
                <a:gd name="T51" fmla="*/ 288 h 576"/>
                <a:gd name="T52" fmla="*/ 2 w 586"/>
                <a:gd name="T53" fmla="*/ 258 h 576"/>
                <a:gd name="T54" fmla="*/ 14 w 586"/>
                <a:gd name="T55" fmla="*/ 202 h 576"/>
                <a:gd name="T56" fmla="*/ 36 w 586"/>
                <a:gd name="T57" fmla="*/ 150 h 576"/>
                <a:gd name="T58" fmla="*/ 66 w 586"/>
                <a:gd name="T59" fmla="*/ 104 h 576"/>
                <a:gd name="T60" fmla="*/ 106 w 586"/>
                <a:gd name="T61" fmla="*/ 66 h 576"/>
                <a:gd name="T62" fmla="*/ 154 w 586"/>
                <a:gd name="T63" fmla="*/ 34 h 576"/>
                <a:gd name="T64" fmla="*/ 206 w 586"/>
                <a:gd name="T65" fmla="*/ 12 h 576"/>
                <a:gd name="T66" fmla="*/ 262 w 586"/>
                <a:gd name="T67" fmla="*/ 2 h 576"/>
                <a:gd name="T68" fmla="*/ 292 w 586"/>
                <a:gd name="T6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6" h="576">
                  <a:moveTo>
                    <a:pt x="292" y="0"/>
                  </a:moveTo>
                  <a:lnTo>
                    <a:pt x="292" y="0"/>
                  </a:lnTo>
                  <a:lnTo>
                    <a:pt x="322" y="2"/>
                  </a:lnTo>
                  <a:lnTo>
                    <a:pt x="352" y="6"/>
                  </a:lnTo>
                  <a:lnTo>
                    <a:pt x="380" y="12"/>
                  </a:lnTo>
                  <a:lnTo>
                    <a:pt x="406" y="22"/>
                  </a:lnTo>
                  <a:lnTo>
                    <a:pt x="432" y="34"/>
                  </a:lnTo>
                  <a:lnTo>
                    <a:pt x="456" y="50"/>
                  </a:lnTo>
                  <a:lnTo>
                    <a:pt x="478" y="66"/>
                  </a:lnTo>
                  <a:lnTo>
                    <a:pt x="500" y="84"/>
                  </a:lnTo>
                  <a:lnTo>
                    <a:pt x="518" y="104"/>
                  </a:lnTo>
                  <a:lnTo>
                    <a:pt x="536" y="128"/>
                  </a:lnTo>
                  <a:lnTo>
                    <a:pt x="550" y="150"/>
                  </a:lnTo>
                  <a:lnTo>
                    <a:pt x="562" y="176"/>
                  </a:lnTo>
                  <a:lnTo>
                    <a:pt x="572" y="202"/>
                  </a:lnTo>
                  <a:lnTo>
                    <a:pt x="580" y="230"/>
                  </a:lnTo>
                  <a:lnTo>
                    <a:pt x="584" y="258"/>
                  </a:lnTo>
                  <a:lnTo>
                    <a:pt x="586" y="288"/>
                  </a:lnTo>
                  <a:lnTo>
                    <a:pt x="586" y="288"/>
                  </a:lnTo>
                  <a:lnTo>
                    <a:pt x="584" y="318"/>
                  </a:lnTo>
                  <a:lnTo>
                    <a:pt x="580" y="346"/>
                  </a:lnTo>
                  <a:lnTo>
                    <a:pt x="572" y="374"/>
                  </a:lnTo>
                  <a:lnTo>
                    <a:pt x="562" y="400"/>
                  </a:lnTo>
                  <a:lnTo>
                    <a:pt x="550" y="426"/>
                  </a:lnTo>
                  <a:lnTo>
                    <a:pt x="536" y="450"/>
                  </a:lnTo>
                  <a:lnTo>
                    <a:pt x="518" y="472"/>
                  </a:lnTo>
                  <a:lnTo>
                    <a:pt x="500" y="492"/>
                  </a:lnTo>
                  <a:lnTo>
                    <a:pt x="478" y="510"/>
                  </a:lnTo>
                  <a:lnTo>
                    <a:pt x="456" y="528"/>
                  </a:lnTo>
                  <a:lnTo>
                    <a:pt x="432" y="542"/>
                  </a:lnTo>
                  <a:lnTo>
                    <a:pt x="406" y="554"/>
                  </a:lnTo>
                  <a:lnTo>
                    <a:pt x="380" y="564"/>
                  </a:lnTo>
                  <a:lnTo>
                    <a:pt x="352" y="570"/>
                  </a:lnTo>
                  <a:lnTo>
                    <a:pt x="322" y="574"/>
                  </a:lnTo>
                  <a:lnTo>
                    <a:pt x="292" y="576"/>
                  </a:lnTo>
                  <a:lnTo>
                    <a:pt x="292" y="576"/>
                  </a:lnTo>
                  <a:lnTo>
                    <a:pt x="262" y="574"/>
                  </a:lnTo>
                  <a:lnTo>
                    <a:pt x="234" y="570"/>
                  </a:lnTo>
                  <a:lnTo>
                    <a:pt x="206" y="564"/>
                  </a:lnTo>
                  <a:lnTo>
                    <a:pt x="178" y="554"/>
                  </a:lnTo>
                  <a:lnTo>
                    <a:pt x="154" y="542"/>
                  </a:lnTo>
                  <a:lnTo>
                    <a:pt x="130" y="528"/>
                  </a:lnTo>
                  <a:lnTo>
                    <a:pt x="106" y="510"/>
                  </a:lnTo>
                  <a:lnTo>
                    <a:pt x="86" y="492"/>
                  </a:lnTo>
                  <a:lnTo>
                    <a:pt x="66" y="472"/>
                  </a:lnTo>
                  <a:lnTo>
                    <a:pt x="50" y="450"/>
                  </a:lnTo>
                  <a:lnTo>
                    <a:pt x="36" y="426"/>
                  </a:lnTo>
                  <a:lnTo>
                    <a:pt x="24" y="400"/>
                  </a:lnTo>
                  <a:lnTo>
                    <a:pt x="14" y="374"/>
                  </a:lnTo>
                  <a:lnTo>
                    <a:pt x="6" y="346"/>
                  </a:lnTo>
                  <a:lnTo>
                    <a:pt x="2" y="318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2" y="258"/>
                  </a:lnTo>
                  <a:lnTo>
                    <a:pt x="6" y="230"/>
                  </a:lnTo>
                  <a:lnTo>
                    <a:pt x="14" y="202"/>
                  </a:lnTo>
                  <a:lnTo>
                    <a:pt x="24" y="176"/>
                  </a:lnTo>
                  <a:lnTo>
                    <a:pt x="36" y="150"/>
                  </a:lnTo>
                  <a:lnTo>
                    <a:pt x="50" y="128"/>
                  </a:lnTo>
                  <a:lnTo>
                    <a:pt x="66" y="104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30" y="50"/>
                  </a:lnTo>
                  <a:lnTo>
                    <a:pt x="154" y="34"/>
                  </a:lnTo>
                  <a:lnTo>
                    <a:pt x="178" y="22"/>
                  </a:lnTo>
                  <a:lnTo>
                    <a:pt x="206" y="12"/>
                  </a:lnTo>
                  <a:lnTo>
                    <a:pt x="234" y="6"/>
                  </a:lnTo>
                  <a:lnTo>
                    <a:pt x="262" y="2"/>
                  </a:lnTo>
                  <a:lnTo>
                    <a:pt x="292" y="0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FDB7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234527C0-07DC-A475-9EA0-6FD809736D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8538" y="5434013"/>
              <a:ext cx="933450" cy="917575"/>
            </a:xfrm>
            <a:custGeom>
              <a:avLst/>
              <a:gdLst>
                <a:gd name="T0" fmla="*/ 294 w 588"/>
                <a:gd name="T1" fmla="*/ 0 h 578"/>
                <a:gd name="T2" fmla="*/ 352 w 588"/>
                <a:gd name="T3" fmla="*/ 6 h 578"/>
                <a:gd name="T4" fmla="*/ 408 w 588"/>
                <a:gd name="T5" fmla="*/ 22 h 578"/>
                <a:gd name="T6" fmla="*/ 458 w 588"/>
                <a:gd name="T7" fmla="*/ 50 h 578"/>
                <a:gd name="T8" fmla="*/ 502 w 588"/>
                <a:gd name="T9" fmla="*/ 84 h 578"/>
                <a:gd name="T10" fmla="*/ 538 w 588"/>
                <a:gd name="T11" fmla="*/ 128 h 578"/>
                <a:gd name="T12" fmla="*/ 564 w 588"/>
                <a:gd name="T13" fmla="*/ 176 h 578"/>
                <a:gd name="T14" fmla="*/ 582 w 588"/>
                <a:gd name="T15" fmla="*/ 232 h 578"/>
                <a:gd name="T16" fmla="*/ 588 w 588"/>
                <a:gd name="T17" fmla="*/ 290 h 578"/>
                <a:gd name="T18" fmla="*/ 586 w 588"/>
                <a:gd name="T19" fmla="*/ 318 h 578"/>
                <a:gd name="T20" fmla="*/ 574 w 588"/>
                <a:gd name="T21" fmla="*/ 376 h 578"/>
                <a:gd name="T22" fmla="*/ 552 w 588"/>
                <a:gd name="T23" fmla="*/ 428 h 578"/>
                <a:gd name="T24" fmla="*/ 520 w 588"/>
                <a:gd name="T25" fmla="*/ 474 h 578"/>
                <a:gd name="T26" fmla="*/ 480 w 588"/>
                <a:gd name="T27" fmla="*/ 512 h 578"/>
                <a:gd name="T28" fmla="*/ 434 w 588"/>
                <a:gd name="T29" fmla="*/ 544 h 578"/>
                <a:gd name="T30" fmla="*/ 380 w 588"/>
                <a:gd name="T31" fmla="*/ 566 h 578"/>
                <a:gd name="T32" fmla="*/ 324 w 588"/>
                <a:gd name="T33" fmla="*/ 578 h 578"/>
                <a:gd name="T34" fmla="*/ 294 w 588"/>
                <a:gd name="T35" fmla="*/ 578 h 578"/>
                <a:gd name="T36" fmla="*/ 234 w 588"/>
                <a:gd name="T37" fmla="*/ 574 h 578"/>
                <a:gd name="T38" fmla="*/ 180 w 588"/>
                <a:gd name="T39" fmla="*/ 556 h 578"/>
                <a:gd name="T40" fmla="*/ 130 w 588"/>
                <a:gd name="T41" fmla="*/ 530 h 578"/>
                <a:gd name="T42" fmla="*/ 86 w 588"/>
                <a:gd name="T43" fmla="*/ 494 h 578"/>
                <a:gd name="T44" fmla="*/ 50 w 588"/>
                <a:gd name="T45" fmla="*/ 452 h 578"/>
                <a:gd name="T46" fmla="*/ 22 w 588"/>
                <a:gd name="T47" fmla="*/ 402 h 578"/>
                <a:gd name="T48" fmla="*/ 6 w 588"/>
                <a:gd name="T49" fmla="*/ 348 h 578"/>
                <a:gd name="T50" fmla="*/ 0 w 588"/>
                <a:gd name="T51" fmla="*/ 290 h 578"/>
                <a:gd name="T52" fmla="*/ 2 w 588"/>
                <a:gd name="T53" fmla="*/ 260 h 578"/>
                <a:gd name="T54" fmla="*/ 14 w 588"/>
                <a:gd name="T55" fmla="*/ 204 h 578"/>
                <a:gd name="T56" fmla="*/ 36 w 588"/>
                <a:gd name="T57" fmla="*/ 152 h 578"/>
                <a:gd name="T58" fmla="*/ 68 w 588"/>
                <a:gd name="T59" fmla="*/ 106 h 578"/>
                <a:gd name="T60" fmla="*/ 106 w 588"/>
                <a:gd name="T61" fmla="*/ 66 h 578"/>
                <a:gd name="T62" fmla="*/ 154 w 588"/>
                <a:gd name="T63" fmla="*/ 34 h 578"/>
                <a:gd name="T64" fmla="*/ 206 w 588"/>
                <a:gd name="T65" fmla="*/ 12 h 578"/>
                <a:gd name="T66" fmla="*/ 264 w 588"/>
                <a:gd name="T67" fmla="*/ 2 h 578"/>
                <a:gd name="T68" fmla="*/ 294 w 588"/>
                <a:gd name="T6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8" h="578">
                  <a:moveTo>
                    <a:pt x="294" y="0"/>
                  </a:moveTo>
                  <a:lnTo>
                    <a:pt x="294" y="0"/>
                  </a:lnTo>
                  <a:lnTo>
                    <a:pt x="324" y="2"/>
                  </a:lnTo>
                  <a:lnTo>
                    <a:pt x="352" y="6"/>
                  </a:lnTo>
                  <a:lnTo>
                    <a:pt x="380" y="12"/>
                  </a:lnTo>
                  <a:lnTo>
                    <a:pt x="408" y="22"/>
                  </a:lnTo>
                  <a:lnTo>
                    <a:pt x="434" y="34"/>
                  </a:lnTo>
                  <a:lnTo>
                    <a:pt x="458" y="50"/>
                  </a:lnTo>
                  <a:lnTo>
                    <a:pt x="480" y="66"/>
                  </a:lnTo>
                  <a:lnTo>
                    <a:pt x="502" y="84"/>
                  </a:lnTo>
                  <a:lnTo>
                    <a:pt x="520" y="106"/>
                  </a:lnTo>
                  <a:lnTo>
                    <a:pt x="538" y="128"/>
                  </a:lnTo>
                  <a:lnTo>
                    <a:pt x="552" y="152"/>
                  </a:lnTo>
                  <a:lnTo>
                    <a:pt x="564" y="176"/>
                  </a:lnTo>
                  <a:lnTo>
                    <a:pt x="574" y="204"/>
                  </a:lnTo>
                  <a:lnTo>
                    <a:pt x="582" y="232"/>
                  </a:lnTo>
                  <a:lnTo>
                    <a:pt x="586" y="260"/>
                  </a:lnTo>
                  <a:lnTo>
                    <a:pt x="588" y="290"/>
                  </a:lnTo>
                  <a:lnTo>
                    <a:pt x="588" y="290"/>
                  </a:lnTo>
                  <a:lnTo>
                    <a:pt x="586" y="318"/>
                  </a:lnTo>
                  <a:lnTo>
                    <a:pt x="582" y="348"/>
                  </a:lnTo>
                  <a:lnTo>
                    <a:pt x="574" y="376"/>
                  </a:lnTo>
                  <a:lnTo>
                    <a:pt x="564" y="402"/>
                  </a:lnTo>
                  <a:lnTo>
                    <a:pt x="552" y="428"/>
                  </a:lnTo>
                  <a:lnTo>
                    <a:pt x="538" y="452"/>
                  </a:lnTo>
                  <a:lnTo>
                    <a:pt x="520" y="474"/>
                  </a:lnTo>
                  <a:lnTo>
                    <a:pt x="502" y="494"/>
                  </a:lnTo>
                  <a:lnTo>
                    <a:pt x="480" y="512"/>
                  </a:lnTo>
                  <a:lnTo>
                    <a:pt x="458" y="530"/>
                  </a:lnTo>
                  <a:lnTo>
                    <a:pt x="434" y="544"/>
                  </a:lnTo>
                  <a:lnTo>
                    <a:pt x="408" y="556"/>
                  </a:lnTo>
                  <a:lnTo>
                    <a:pt x="380" y="566"/>
                  </a:lnTo>
                  <a:lnTo>
                    <a:pt x="352" y="574"/>
                  </a:lnTo>
                  <a:lnTo>
                    <a:pt x="324" y="578"/>
                  </a:lnTo>
                  <a:lnTo>
                    <a:pt x="294" y="578"/>
                  </a:lnTo>
                  <a:lnTo>
                    <a:pt x="294" y="578"/>
                  </a:lnTo>
                  <a:lnTo>
                    <a:pt x="264" y="578"/>
                  </a:lnTo>
                  <a:lnTo>
                    <a:pt x="234" y="574"/>
                  </a:lnTo>
                  <a:lnTo>
                    <a:pt x="206" y="566"/>
                  </a:lnTo>
                  <a:lnTo>
                    <a:pt x="180" y="556"/>
                  </a:lnTo>
                  <a:lnTo>
                    <a:pt x="154" y="544"/>
                  </a:lnTo>
                  <a:lnTo>
                    <a:pt x="130" y="530"/>
                  </a:lnTo>
                  <a:lnTo>
                    <a:pt x="106" y="512"/>
                  </a:lnTo>
                  <a:lnTo>
                    <a:pt x="86" y="494"/>
                  </a:lnTo>
                  <a:lnTo>
                    <a:pt x="68" y="474"/>
                  </a:lnTo>
                  <a:lnTo>
                    <a:pt x="50" y="452"/>
                  </a:lnTo>
                  <a:lnTo>
                    <a:pt x="36" y="428"/>
                  </a:lnTo>
                  <a:lnTo>
                    <a:pt x="22" y="402"/>
                  </a:lnTo>
                  <a:lnTo>
                    <a:pt x="14" y="376"/>
                  </a:lnTo>
                  <a:lnTo>
                    <a:pt x="6" y="348"/>
                  </a:lnTo>
                  <a:lnTo>
                    <a:pt x="2" y="318"/>
                  </a:lnTo>
                  <a:lnTo>
                    <a:pt x="0" y="290"/>
                  </a:lnTo>
                  <a:lnTo>
                    <a:pt x="0" y="290"/>
                  </a:lnTo>
                  <a:lnTo>
                    <a:pt x="2" y="260"/>
                  </a:lnTo>
                  <a:lnTo>
                    <a:pt x="6" y="232"/>
                  </a:lnTo>
                  <a:lnTo>
                    <a:pt x="14" y="204"/>
                  </a:lnTo>
                  <a:lnTo>
                    <a:pt x="22" y="176"/>
                  </a:lnTo>
                  <a:lnTo>
                    <a:pt x="36" y="152"/>
                  </a:lnTo>
                  <a:lnTo>
                    <a:pt x="50" y="128"/>
                  </a:lnTo>
                  <a:lnTo>
                    <a:pt x="68" y="106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30" y="50"/>
                  </a:lnTo>
                  <a:lnTo>
                    <a:pt x="154" y="34"/>
                  </a:lnTo>
                  <a:lnTo>
                    <a:pt x="180" y="22"/>
                  </a:lnTo>
                  <a:lnTo>
                    <a:pt x="206" y="12"/>
                  </a:lnTo>
                  <a:lnTo>
                    <a:pt x="234" y="6"/>
                  </a:lnTo>
                  <a:lnTo>
                    <a:pt x="264" y="2"/>
                  </a:lnTo>
                  <a:lnTo>
                    <a:pt x="294" y="0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FCB3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EA407269-C720-CA36-0178-CBF451596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5838" y="5421313"/>
              <a:ext cx="955675" cy="942975"/>
            </a:xfrm>
            <a:custGeom>
              <a:avLst/>
              <a:gdLst>
                <a:gd name="T0" fmla="*/ 300 w 602"/>
                <a:gd name="T1" fmla="*/ 0 h 594"/>
                <a:gd name="T2" fmla="*/ 362 w 602"/>
                <a:gd name="T3" fmla="*/ 6 h 594"/>
                <a:gd name="T4" fmla="*/ 418 w 602"/>
                <a:gd name="T5" fmla="*/ 22 h 594"/>
                <a:gd name="T6" fmla="*/ 468 w 602"/>
                <a:gd name="T7" fmla="*/ 50 h 594"/>
                <a:gd name="T8" fmla="*/ 514 w 602"/>
                <a:gd name="T9" fmla="*/ 86 h 594"/>
                <a:gd name="T10" fmla="*/ 550 w 602"/>
                <a:gd name="T11" fmla="*/ 130 h 594"/>
                <a:gd name="T12" fmla="*/ 578 w 602"/>
                <a:gd name="T13" fmla="*/ 182 h 594"/>
                <a:gd name="T14" fmla="*/ 596 w 602"/>
                <a:gd name="T15" fmla="*/ 236 h 594"/>
                <a:gd name="T16" fmla="*/ 602 w 602"/>
                <a:gd name="T17" fmla="*/ 296 h 594"/>
                <a:gd name="T18" fmla="*/ 600 w 602"/>
                <a:gd name="T19" fmla="*/ 326 h 594"/>
                <a:gd name="T20" fmla="*/ 588 w 602"/>
                <a:gd name="T21" fmla="*/ 384 h 594"/>
                <a:gd name="T22" fmla="*/ 566 w 602"/>
                <a:gd name="T23" fmla="*/ 438 h 594"/>
                <a:gd name="T24" fmla="*/ 532 w 602"/>
                <a:gd name="T25" fmla="*/ 486 h 594"/>
                <a:gd name="T26" fmla="*/ 492 w 602"/>
                <a:gd name="T27" fmla="*/ 526 h 594"/>
                <a:gd name="T28" fmla="*/ 444 w 602"/>
                <a:gd name="T29" fmla="*/ 558 h 594"/>
                <a:gd name="T30" fmla="*/ 390 w 602"/>
                <a:gd name="T31" fmla="*/ 580 h 594"/>
                <a:gd name="T32" fmla="*/ 332 w 602"/>
                <a:gd name="T33" fmla="*/ 592 h 594"/>
                <a:gd name="T34" fmla="*/ 300 w 602"/>
                <a:gd name="T35" fmla="*/ 594 h 594"/>
                <a:gd name="T36" fmla="*/ 240 w 602"/>
                <a:gd name="T37" fmla="*/ 588 h 594"/>
                <a:gd name="T38" fmla="*/ 184 w 602"/>
                <a:gd name="T39" fmla="*/ 570 h 594"/>
                <a:gd name="T40" fmla="*/ 132 w 602"/>
                <a:gd name="T41" fmla="*/ 544 h 594"/>
                <a:gd name="T42" fmla="*/ 88 w 602"/>
                <a:gd name="T43" fmla="*/ 506 h 594"/>
                <a:gd name="T44" fmla="*/ 52 w 602"/>
                <a:gd name="T45" fmla="*/ 462 h 594"/>
                <a:gd name="T46" fmla="*/ 24 w 602"/>
                <a:gd name="T47" fmla="*/ 412 h 594"/>
                <a:gd name="T48" fmla="*/ 6 w 602"/>
                <a:gd name="T49" fmla="*/ 356 h 594"/>
                <a:gd name="T50" fmla="*/ 0 w 602"/>
                <a:gd name="T51" fmla="*/ 296 h 594"/>
                <a:gd name="T52" fmla="*/ 2 w 602"/>
                <a:gd name="T53" fmla="*/ 266 h 594"/>
                <a:gd name="T54" fmla="*/ 14 w 602"/>
                <a:gd name="T55" fmla="*/ 208 h 594"/>
                <a:gd name="T56" fmla="*/ 36 w 602"/>
                <a:gd name="T57" fmla="*/ 156 h 594"/>
                <a:gd name="T58" fmla="*/ 68 w 602"/>
                <a:gd name="T59" fmla="*/ 108 h 594"/>
                <a:gd name="T60" fmla="*/ 110 w 602"/>
                <a:gd name="T61" fmla="*/ 68 h 594"/>
                <a:gd name="T62" fmla="*/ 158 w 602"/>
                <a:gd name="T63" fmla="*/ 36 h 594"/>
                <a:gd name="T64" fmla="*/ 212 w 602"/>
                <a:gd name="T65" fmla="*/ 12 h 594"/>
                <a:gd name="T66" fmla="*/ 270 w 602"/>
                <a:gd name="T67" fmla="*/ 0 h 594"/>
                <a:gd name="T68" fmla="*/ 300 w 602"/>
                <a:gd name="T6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2" h="594">
                  <a:moveTo>
                    <a:pt x="300" y="0"/>
                  </a:moveTo>
                  <a:lnTo>
                    <a:pt x="300" y="0"/>
                  </a:lnTo>
                  <a:lnTo>
                    <a:pt x="332" y="0"/>
                  </a:lnTo>
                  <a:lnTo>
                    <a:pt x="362" y="6"/>
                  </a:lnTo>
                  <a:lnTo>
                    <a:pt x="390" y="12"/>
                  </a:lnTo>
                  <a:lnTo>
                    <a:pt x="418" y="22"/>
                  </a:lnTo>
                  <a:lnTo>
                    <a:pt x="444" y="36"/>
                  </a:lnTo>
                  <a:lnTo>
                    <a:pt x="468" y="50"/>
                  </a:lnTo>
                  <a:lnTo>
                    <a:pt x="492" y="68"/>
                  </a:lnTo>
                  <a:lnTo>
                    <a:pt x="514" y="86"/>
                  </a:lnTo>
                  <a:lnTo>
                    <a:pt x="532" y="108"/>
                  </a:lnTo>
                  <a:lnTo>
                    <a:pt x="550" y="130"/>
                  </a:lnTo>
                  <a:lnTo>
                    <a:pt x="566" y="156"/>
                  </a:lnTo>
                  <a:lnTo>
                    <a:pt x="578" y="182"/>
                  </a:lnTo>
                  <a:lnTo>
                    <a:pt x="588" y="208"/>
                  </a:lnTo>
                  <a:lnTo>
                    <a:pt x="596" y="236"/>
                  </a:lnTo>
                  <a:lnTo>
                    <a:pt x="600" y="266"/>
                  </a:lnTo>
                  <a:lnTo>
                    <a:pt x="602" y="296"/>
                  </a:lnTo>
                  <a:lnTo>
                    <a:pt x="602" y="296"/>
                  </a:lnTo>
                  <a:lnTo>
                    <a:pt x="600" y="326"/>
                  </a:lnTo>
                  <a:lnTo>
                    <a:pt x="596" y="356"/>
                  </a:lnTo>
                  <a:lnTo>
                    <a:pt x="588" y="384"/>
                  </a:lnTo>
                  <a:lnTo>
                    <a:pt x="578" y="412"/>
                  </a:lnTo>
                  <a:lnTo>
                    <a:pt x="566" y="438"/>
                  </a:lnTo>
                  <a:lnTo>
                    <a:pt x="550" y="462"/>
                  </a:lnTo>
                  <a:lnTo>
                    <a:pt x="532" y="486"/>
                  </a:lnTo>
                  <a:lnTo>
                    <a:pt x="514" y="506"/>
                  </a:lnTo>
                  <a:lnTo>
                    <a:pt x="492" y="526"/>
                  </a:lnTo>
                  <a:lnTo>
                    <a:pt x="468" y="544"/>
                  </a:lnTo>
                  <a:lnTo>
                    <a:pt x="444" y="558"/>
                  </a:lnTo>
                  <a:lnTo>
                    <a:pt x="418" y="570"/>
                  </a:lnTo>
                  <a:lnTo>
                    <a:pt x="390" y="580"/>
                  </a:lnTo>
                  <a:lnTo>
                    <a:pt x="362" y="588"/>
                  </a:lnTo>
                  <a:lnTo>
                    <a:pt x="332" y="592"/>
                  </a:lnTo>
                  <a:lnTo>
                    <a:pt x="300" y="594"/>
                  </a:lnTo>
                  <a:lnTo>
                    <a:pt x="300" y="594"/>
                  </a:lnTo>
                  <a:lnTo>
                    <a:pt x="270" y="592"/>
                  </a:lnTo>
                  <a:lnTo>
                    <a:pt x="240" y="588"/>
                  </a:lnTo>
                  <a:lnTo>
                    <a:pt x="212" y="580"/>
                  </a:lnTo>
                  <a:lnTo>
                    <a:pt x="184" y="570"/>
                  </a:lnTo>
                  <a:lnTo>
                    <a:pt x="158" y="558"/>
                  </a:lnTo>
                  <a:lnTo>
                    <a:pt x="132" y="544"/>
                  </a:lnTo>
                  <a:lnTo>
                    <a:pt x="110" y="526"/>
                  </a:lnTo>
                  <a:lnTo>
                    <a:pt x="88" y="506"/>
                  </a:lnTo>
                  <a:lnTo>
                    <a:pt x="68" y="486"/>
                  </a:lnTo>
                  <a:lnTo>
                    <a:pt x="52" y="462"/>
                  </a:lnTo>
                  <a:lnTo>
                    <a:pt x="36" y="438"/>
                  </a:lnTo>
                  <a:lnTo>
                    <a:pt x="24" y="412"/>
                  </a:lnTo>
                  <a:lnTo>
                    <a:pt x="14" y="384"/>
                  </a:lnTo>
                  <a:lnTo>
                    <a:pt x="6" y="356"/>
                  </a:lnTo>
                  <a:lnTo>
                    <a:pt x="2" y="32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2" y="266"/>
                  </a:lnTo>
                  <a:lnTo>
                    <a:pt x="6" y="236"/>
                  </a:lnTo>
                  <a:lnTo>
                    <a:pt x="14" y="208"/>
                  </a:lnTo>
                  <a:lnTo>
                    <a:pt x="24" y="182"/>
                  </a:lnTo>
                  <a:lnTo>
                    <a:pt x="36" y="156"/>
                  </a:lnTo>
                  <a:lnTo>
                    <a:pt x="52" y="130"/>
                  </a:lnTo>
                  <a:lnTo>
                    <a:pt x="68" y="108"/>
                  </a:lnTo>
                  <a:lnTo>
                    <a:pt x="88" y="86"/>
                  </a:lnTo>
                  <a:lnTo>
                    <a:pt x="110" y="68"/>
                  </a:lnTo>
                  <a:lnTo>
                    <a:pt x="132" y="50"/>
                  </a:lnTo>
                  <a:lnTo>
                    <a:pt x="158" y="36"/>
                  </a:lnTo>
                  <a:lnTo>
                    <a:pt x="184" y="22"/>
                  </a:lnTo>
                  <a:lnTo>
                    <a:pt x="212" y="12"/>
                  </a:lnTo>
                  <a:lnTo>
                    <a:pt x="240" y="6"/>
                  </a:lnTo>
                  <a:lnTo>
                    <a:pt x="270" y="0"/>
                  </a:lnTo>
                  <a:lnTo>
                    <a:pt x="300" y="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39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6A298D76-C0E1-321B-AC50-F33E57AA9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3938" y="5446713"/>
              <a:ext cx="892175" cy="889000"/>
            </a:xfrm>
            <a:custGeom>
              <a:avLst/>
              <a:gdLst>
                <a:gd name="T0" fmla="*/ 280 w 562"/>
                <a:gd name="T1" fmla="*/ 0 h 560"/>
                <a:gd name="T2" fmla="*/ 338 w 562"/>
                <a:gd name="T3" fmla="*/ 6 h 560"/>
                <a:gd name="T4" fmla="*/ 390 w 562"/>
                <a:gd name="T5" fmla="*/ 22 h 560"/>
                <a:gd name="T6" fmla="*/ 438 w 562"/>
                <a:gd name="T7" fmla="*/ 48 h 560"/>
                <a:gd name="T8" fmla="*/ 480 w 562"/>
                <a:gd name="T9" fmla="*/ 82 h 560"/>
                <a:gd name="T10" fmla="*/ 514 w 562"/>
                <a:gd name="T11" fmla="*/ 124 h 560"/>
                <a:gd name="T12" fmla="*/ 540 w 562"/>
                <a:gd name="T13" fmla="*/ 172 h 560"/>
                <a:gd name="T14" fmla="*/ 556 w 562"/>
                <a:gd name="T15" fmla="*/ 224 h 560"/>
                <a:gd name="T16" fmla="*/ 562 w 562"/>
                <a:gd name="T17" fmla="*/ 280 h 560"/>
                <a:gd name="T18" fmla="*/ 560 w 562"/>
                <a:gd name="T19" fmla="*/ 308 h 560"/>
                <a:gd name="T20" fmla="*/ 550 w 562"/>
                <a:gd name="T21" fmla="*/ 364 h 560"/>
                <a:gd name="T22" fmla="*/ 528 w 562"/>
                <a:gd name="T23" fmla="*/ 414 h 560"/>
                <a:gd name="T24" fmla="*/ 498 w 562"/>
                <a:gd name="T25" fmla="*/ 458 h 560"/>
                <a:gd name="T26" fmla="*/ 460 w 562"/>
                <a:gd name="T27" fmla="*/ 496 h 560"/>
                <a:gd name="T28" fmla="*/ 414 w 562"/>
                <a:gd name="T29" fmla="*/ 526 h 560"/>
                <a:gd name="T30" fmla="*/ 364 w 562"/>
                <a:gd name="T31" fmla="*/ 548 h 560"/>
                <a:gd name="T32" fmla="*/ 310 w 562"/>
                <a:gd name="T33" fmla="*/ 560 h 560"/>
                <a:gd name="T34" fmla="*/ 280 w 562"/>
                <a:gd name="T35" fmla="*/ 560 h 560"/>
                <a:gd name="T36" fmla="*/ 224 w 562"/>
                <a:gd name="T37" fmla="*/ 556 h 560"/>
                <a:gd name="T38" fmla="*/ 172 w 562"/>
                <a:gd name="T39" fmla="*/ 538 h 560"/>
                <a:gd name="T40" fmla="*/ 124 w 562"/>
                <a:gd name="T41" fmla="*/ 512 h 560"/>
                <a:gd name="T42" fmla="*/ 82 w 562"/>
                <a:gd name="T43" fmla="*/ 478 h 560"/>
                <a:gd name="T44" fmla="*/ 48 w 562"/>
                <a:gd name="T45" fmla="*/ 436 h 560"/>
                <a:gd name="T46" fmla="*/ 22 w 562"/>
                <a:gd name="T47" fmla="*/ 390 h 560"/>
                <a:gd name="T48" fmla="*/ 6 w 562"/>
                <a:gd name="T49" fmla="*/ 336 h 560"/>
                <a:gd name="T50" fmla="*/ 0 w 562"/>
                <a:gd name="T51" fmla="*/ 280 h 560"/>
                <a:gd name="T52" fmla="*/ 2 w 562"/>
                <a:gd name="T53" fmla="*/ 252 h 560"/>
                <a:gd name="T54" fmla="*/ 12 w 562"/>
                <a:gd name="T55" fmla="*/ 196 h 560"/>
                <a:gd name="T56" fmla="*/ 34 w 562"/>
                <a:gd name="T57" fmla="*/ 146 h 560"/>
                <a:gd name="T58" fmla="*/ 64 w 562"/>
                <a:gd name="T59" fmla="*/ 102 h 560"/>
                <a:gd name="T60" fmla="*/ 102 w 562"/>
                <a:gd name="T61" fmla="*/ 64 h 560"/>
                <a:gd name="T62" fmla="*/ 146 w 562"/>
                <a:gd name="T63" fmla="*/ 34 h 560"/>
                <a:gd name="T64" fmla="*/ 198 w 562"/>
                <a:gd name="T65" fmla="*/ 12 h 560"/>
                <a:gd name="T66" fmla="*/ 252 w 562"/>
                <a:gd name="T67" fmla="*/ 2 h 560"/>
                <a:gd name="T68" fmla="*/ 280 w 562"/>
                <a:gd name="T69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2" h="560">
                  <a:moveTo>
                    <a:pt x="280" y="0"/>
                  </a:moveTo>
                  <a:lnTo>
                    <a:pt x="280" y="0"/>
                  </a:lnTo>
                  <a:lnTo>
                    <a:pt x="310" y="2"/>
                  </a:lnTo>
                  <a:lnTo>
                    <a:pt x="338" y="6"/>
                  </a:lnTo>
                  <a:lnTo>
                    <a:pt x="364" y="12"/>
                  </a:lnTo>
                  <a:lnTo>
                    <a:pt x="390" y="22"/>
                  </a:lnTo>
                  <a:lnTo>
                    <a:pt x="414" y="34"/>
                  </a:lnTo>
                  <a:lnTo>
                    <a:pt x="438" y="48"/>
                  </a:lnTo>
                  <a:lnTo>
                    <a:pt x="460" y="64"/>
                  </a:lnTo>
                  <a:lnTo>
                    <a:pt x="480" y="82"/>
                  </a:lnTo>
                  <a:lnTo>
                    <a:pt x="498" y="102"/>
                  </a:lnTo>
                  <a:lnTo>
                    <a:pt x="514" y="124"/>
                  </a:lnTo>
                  <a:lnTo>
                    <a:pt x="528" y="146"/>
                  </a:lnTo>
                  <a:lnTo>
                    <a:pt x="540" y="172"/>
                  </a:lnTo>
                  <a:lnTo>
                    <a:pt x="550" y="196"/>
                  </a:lnTo>
                  <a:lnTo>
                    <a:pt x="556" y="224"/>
                  </a:lnTo>
                  <a:lnTo>
                    <a:pt x="560" y="252"/>
                  </a:lnTo>
                  <a:lnTo>
                    <a:pt x="562" y="280"/>
                  </a:lnTo>
                  <a:lnTo>
                    <a:pt x="562" y="280"/>
                  </a:lnTo>
                  <a:lnTo>
                    <a:pt x="560" y="308"/>
                  </a:lnTo>
                  <a:lnTo>
                    <a:pt x="556" y="336"/>
                  </a:lnTo>
                  <a:lnTo>
                    <a:pt x="550" y="364"/>
                  </a:lnTo>
                  <a:lnTo>
                    <a:pt x="540" y="390"/>
                  </a:lnTo>
                  <a:lnTo>
                    <a:pt x="528" y="414"/>
                  </a:lnTo>
                  <a:lnTo>
                    <a:pt x="514" y="436"/>
                  </a:lnTo>
                  <a:lnTo>
                    <a:pt x="498" y="458"/>
                  </a:lnTo>
                  <a:lnTo>
                    <a:pt x="480" y="478"/>
                  </a:lnTo>
                  <a:lnTo>
                    <a:pt x="460" y="496"/>
                  </a:lnTo>
                  <a:lnTo>
                    <a:pt x="438" y="512"/>
                  </a:lnTo>
                  <a:lnTo>
                    <a:pt x="414" y="526"/>
                  </a:lnTo>
                  <a:lnTo>
                    <a:pt x="390" y="538"/>
                  </a:lnTo>
                  <a:lnTo>
                    <a:pt x="364" y="548"/>
                  </a:lnTo>
                  <a:lnTo>
                    <a:pt x="338" y="556"/>
                  </a:lnTo>
                  <a:lnTo>
                    <a:pt x="310" y="560"/>
                  </a:lnTo>
                  <a:lnTo>
                    <a:pt x="280" y="560"/>
                  </a:lnTo>
                  <a:lnTo>
                    <a:pt x="280" y="560"/>
                  </a:lnTo>
                  <a:lnTo>
                    <a:pt x="252" y="560"/>
                  </a:lnTo>
                  <a:lnTo>
                    <a:pt x="224" y="556"/>
                  </a:lnTo>
                  <a:lnTo>
                    <a:pt x="198" y="548"/>
                  </a:lnTo>
                  <a:lnTo>
                    <a:pt x="172" y="538"/>
                  </a:lnTo>
                  <a:lnTo>
                    <a:pt x="146" y="526"/>
                  </a:lnTo>
                  <a:lnTo>
                    <a:pt x="124" y="512"/>
                  </a:lnTo>
                  <a:lnTo>
                    <a:pt x="102" y="496"/>
                  </a:lnTo>
                  <a:lnTo>
                    <a:pt x="82" y="478"/>
                  </a:lnTo>
                  <a:lnTo>
                    <a:pt x="64" y="458"/>
                  </a:lnTo>
                  <a:lnTo>
                    <a:pt x="48" y="436"/>
                  </a:lnTo>
                  <a:lnTo>
                    <a:pt x="34" y="414"/>
                  </a:lnTo>
                  <a:lnTo>
                    <a:pt x="22" y="390"/>
                  </a:lnTo>
                  <a:lnTo>
                    <a:pt x="12" y="364"/>
                  </a:lnTo>
                  <a:lnTo>
                    <a:pt x="6" y="336"/>
                  </a:lnTo>
                  <a:lnTo>
                    <a:pt x="2" y="308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2" y="252"/>
                  </a:lnTo>
                  <a:lnTo>
                    <a:pt x="6" y="224"/>
                  </a:lnTo>
                  <a:lnTo>
                    <a:pt x="12" y="196"/>
                  </a:lnTo>
                  <a:lnTo>
                    <a:pt x="22" y="172"/>
                  </a:lnTo>
                  <a:lnTo>
                    <a:pt x="34" y="146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2" y="82"/>
                  </a:lnTo>
                  <a:lnTo>
                    <a:pt x="102" y="64"/>
                  </a:lnTo>
                  <a:lnTo>
                    <a:pt x="124" y="48"/>
                  </a:lnTo>
                  <a:lnTo>
                    <a:pt x="146" y="34"/>
                  </a:lnTo>
                  <a:lnTo>
                    <a:pt x="172" y="22"/>
                  </a:lnTo>
                  <a:lnTo>
                    <a:pt x="198" y="12"/>
                  </a:lnTo>
                  <a:lnTo>
                    <a:pt x="224" y="6"/>
                  </a:lnTo>
                  <a:lnTo>
                    <a:pt x="252" y="2"/>
                  </a:lnTo>
                  <a:lnTo>
                    <a:pt x="280" y="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C4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409B8347-C4BA-9D2F-CFE4-92FFD54C1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638" y="5456238"/>
              <a:ext cx="869950" cy="866775"/>
            </a:xfrm>
            <a:custGeom>
              <a:avLst/>
              <a:gdLst>
                <a:gd name="T0" fmla="*/ 274 w 548"/>
                <a:gd name="T1" fmla="*/ 0 h 546"/>
                <a:gd name="T2" fmla="*/ 328 w 548"/>
                <a:gd name="T3" fmla="*/ 6 h 546"/>
                <a:gd name="T4" fmla="*/ 380 w 548"/>
                <a:gd name="T5" fmla="*/ 22 h 546"/>
                <a:gd name="T6" fmla="*/ 426 w 548"/>
                <a:gd name="T7" fmla="*/ 48 h 546"/>
                <a:gd name="T8" fmla="*/ 466 w 548"/>
                <a:gd name="T9" fmla="*/ 80 h 546"/>
                <a:gd name="T10" fmla="*/ 500 w 548"/>
                <a:gd name="T11" fmla="*/ 122 h 546"/>
                <a:gd name="T12" fmla="*/ 526 w 548"/>
                <a:gd name="T13" fmla="*/ 168 h 546"/>
                <a:gd name="T14" fmla="*/ 542 w 548"/>
                <a:gd name="T15" fmla="*/ 218 h 546"/>
                <a:gd name="T16" fmla="*/ 548 w 548"/>
                <a:gd name="T17" fmla="*/ 274 h 546"/>
                <a:gd name="T18" fmla="*/ 546 w 548"/>
                <a:gd name="T19" fmla="*/ 302 h 546"/>
                <a:gd name="T20" fmla="*/ 534 w 548"/>
                <a:gd name="T21" fmla="*/ 354 h 546"/>
                <a:gd name="T22" fmla="*/ 514 w 548"/>
                <a:gd name="T23" fmla="*/ 404 h 546"/>
                <a:gd name="T24" fmla="*/ 484 w 548"/>
                <a:gd name="T25" fmla="*/ 446 h 546"/>
                <a:gd name="T26" fmla="*/ 448 w 548"/>
                <a:gd name="T27" fmla="*/ 484 h 546"/>
                <a:gd name="T28" fmla="*/ 404 w 548"/>
                <a:gd name="T29" fmla="*/ 514 h 546"/>
                <a:gd name="T30" fmla="*/ 354 w 548"/>
                <a:gd name="T31" fmla="*/ 534 h 546"/>
                <a:gd name="T32" fmla="*/ 302 w 548"/>
                <a:gd name="T33" fmla="*/ 544 h 546"/>
                <a:gd name="T34" fmla="*/ 274 w 548"/>
                <a:gd name="T35" fmla="*/ 546 h 546"/>
                <a:gd name="T36" fmla="*/ 218 w 548"/>
                <a:gd name="T37" fmla="*/ 540 h 546"/>
                <a:gd name="T38" fmla="*/ 166 w 548"/>
                <a:gd name="T39" fmla="*/ 524 h 546"/>
                <a:gd name="T40" fmla="*/ 120 w 548"/>
                <a:gd name="T41" fmla="*/ 500 h 546"/>
                <a:gd name="T42" fmla="*/ 80 w 548"/>
                <a:gd name="T43" fmla="*/ 466 h 546"/>
                <a:gd name="T44" fmla="*/ 46 w 548"/>
                <a:gd name="T45" fmla="*/ 426 h 546"/>
                <a:gd name="T46" fmla="*/ 20 w 548"/>
                <a:gd name="T47" fmla="*/ 380 h 546"/>
                <a:gd name="T48" fmla="*/ 4 w 548"/>
                <a:gd name="T49" fmla="*/ 328 h 546"/>
                <a:gd name="T50" fmla="*/ 0 w 548"/>
                <a:gd name="T51" fmla="*/ 274 h 546"/>
                <a:gd name="T52" fmla="*/ 0 w 548"/>
                <a:gd name="T53" fmla="*/ 246 h 546"/>
                <a:gd name="T54" fmla="*/ 12 w 548"/>
                <a:gd name="T55" fmla="*/ 192 h 546"/>
                <a:gd name="T56" fmla="*/ 32 w 548"/>
                <a:gd name="T57" fmla="*/ 144 h 546"/>
                <a:gd name="T58" fmla="*/ 62 w 548"/>
                <a:gd name="T59" fmla="*/ 100 h 546"/>
                <a:gd name="T60" fmla="*/ 100 w 548"/>
                <a:gd name="T61" fmla="*/ 64 h 546"/>
                <a:gd name="T62" fmla="*/ 142 w 548"/>
                <a:gd name="T63" fmla="*/ 34 h 546"/>
                <a:gd name="T64" fmla="*/ 192 w 548"/>
                <a:gd name="T65" fmla="*/ 14 h 546"/>
                <a:gd name="T66" fmla="*/ 246 w 548"/>
                <a:gd name="T67" fmla="*/ 2 h 546"/>
                <a:gd name="T68" fmla="*/ 274 w 548"/>
                <a:gd name="T69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8" h="546">
                  <a:moveTo>
                    <a:pt x="274" y="0"/>
                  </a:moveTo>
                  <a:lnTo>
                    <a:pt x="274" y="0"/>
                  </a:lnTo>
                  <a:lnTo>
                    <a:pt x="302" y="2"/>
                  </a:lnTo>
                  <a:lnTo>
                    <a:pt x="328" y="6"/>
                  </a:lnTo>
                  <a:lnTo>
                    <a:pt x="354" y="14"/>
                  </a:lnTo>
                  <a:lnTo>
                    <a:pt x="380" y="22"/>
                  </a:lnTo>
                  <a:lnTo>
                    <a:pt x="404" y="34"/>
                  </a:lnTo>
                  <a:lnTo>
                    <a:pt x="426" y="48"/>
                  </a:lnTo>
                  <a:lnTo>
                    <a:pt x="448" y="64"/>
                  </a:lnTo>
                  <a:lnTo>
                    <a:pt x="466" y="80"/>
                  </a:lnTo>
                  <a:lnTo>
                    <a:pt x="484" y="100"/>
                  </a:lnTo>
                  <a:lnTo>
                    <a:pt x="500" y="122"/>
                  </a:lnTo>
                  <a:lnTo>
                    <a:pt x="514" y="144"/>
                  </a:lnTo>
                  <a:lnTo>
                    <a:pt x="526" y="168"/>
                  </a:lnTo>
                  <a:lnTo>
                    <a:pt x="534" y="192"/>
                  </a:lnTo>
                  <a:lnTo>
                    <a:pt x="542" y="218"/>
                  </a:lnTo>
                  <a:lnTo>
                    <a:pt x="546" y="246"/>
                  </a:lnTo>
                  <a:lnTo>
                    <a:pt x="548" y="274"/>
                  </a:lnTo>
                  <a:lnTo>
                    <a:pt x="548" y="274"/>
                  </a:lnTo>
                  <a:lnTo>
                    <a:pt x="546" y="302"/>
                  </a:lnTo>
                  <a:lnTo>
                    <a:pt x="542" y="328"/>
                  </a:lnTo>
                  <a:lnTo>
                    <a:pt x="534" y="354"/>
                  </a:lnTo>
                  <a:lnTo>
                    <a:pt x="526" y="380"/>
                  </a:lnTo>
                  <a:lnTo>
                    <a:pt x="514" y="404"/>
                  </a:lnTo>
                  <a:lnTo>
                    <a:pt x="500" y="426"/>
                  </a:lnTo>
                  <a:lnTo>
                    <a:pt x="484" y="446"/>
                  </a:lnTo>
                  <a:lnTo>
                    <a:pt x="466" y="466"/>
                  </a:lnTo>
                  <a:lnTo>
                    <a:pt x="448" y="484"/>
                  </a:lnTo>
                  <a:lnTo>
                    <a:pt x="426" y="500"/>
                  </a:lnTo>
                  <a:lnTo>
                    <a:pt x="404" y="514"/>
                  </a:lnTo>
                  <a:lnTo>
                    <a:pt x="380" y="524"/>
                  </a:lnTo>
                  <a:lnTo>
                    <a:pt x="354" y="534"/>
                  </a:lnTo>
                  <a:lnTo>
                    <a:pt x="328" y="540"/>
                  </a:lnTo>
                  <a:lnTo>
                    <a:pt x="302" y="544"/>
                  </a:lnTo>
                  <a:lnTo>
                    <a:pt x="274" y="546"/>
                  </a:lnTo>
                  <a:lnTo>
                    <a:pt x="274" y="546"/>
                  </a:lnTo>
                  <a:lnTo>
                    <a:pt x="246" y="544"/>
                  </a:lnTo>
                  <a:lnTo>
                    <a:pt x="218" y="540"/>
                  </a:lnTo>
                  <a:lnTo>
                    <a:pt x="192" y="534"/>
                  </a:lnTo>
                  <a:lnTo>
                    <a:pt x="166" y="524"/>
                  </a:lnTo>
                  <a:lnTo>
                    <a:pt x="142" y="514"/>
                  </a:lnTo>
                  <a:lnTo>
                    <a:pt x="120" y="500"/>
                  </a:lnTo>
                  <a:lnTo>
                    <a:pt x="100" y="484"/>
                  </a:lnTo>
                  <a:lnTo>
                    <a:pt x="80" y="466"/>
                  </a:lnTo>
                  <a:lnTo>
                    <a:pt x="62" y="446"/>
                  </a:lnTo>
                  <a:lnTo>
                    <a:pt x="46" y="426"/>
                  </a:lnTo>
                  <a:lnTo>
                    <a:pt x="32" y="404"/>
                  </a:lnTo>
                  <a:lnTo>
                    <a:pt x="20" y="380"/>
                  </a:lnTo>
                  <a:lnTo>
                    <a:pt x="12" y="354"/>
                  </a:lnTo>
                  <a:lnTo>
                    <a:pt x="4" y="328"/>
                  </a:lnTo>
                  <a:lnTo>
                    <a:pt x="0" y="302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0" y="246"/>
                  </a:lnTo>
                  <a:lnTo>
                    <a:pt x="4" y="218"/>
                  </a:lnTo>
                  <a:lnTo>
                    <a:pt x="12" y="192"/>
                  </a:lnTo>
                  <a:lnTo>
                    <a:pt x="20" y="168"/>
                  </a:lnTo>
                  <a:lnTo>
                    <a:pt x="32" y="144"/>
                  </a:lnTo>
                  <a:lnTo>
                    <a:pt x="46" y="122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4"/>
                  </a:lnTo>
                  <a:lnTo>
                    <a:pt x="120" y="48"/>
                  </a:lnTo>
                  <a:lnTo>
                    <a:pt x="142" y="34"/>
                  </a:lnTo>
                  <a:lnTo>
                    <a:pt x="166" y="22"/>
                  </a:lnTo>
                  <a:lnTo>
                    <a:pt x="192" y="14"/>
                  </a:lnTo>
                  <a:lnTo>
                    <a:pt x="218" y="6"/>
                  </a:lnTo>
                  <a:lnTo>
                    <a:pt x="246" y="2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FFC5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F526A0AF-ED95-E974-36BD-D0091AB60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9338" y="5468938"/>
              <a:ext cx="844550" cy="841375"/>
            </a:xfrm>
            <a:custGeom>
              <a:avLst/>
              <a:gdLst>
                <a:gd name="T0" fmla="*/ 266 w 532"/>
                <a:gd name="T1" fmla="*/ 0 h 530"/>
                <a:gd name="T2" fmla="*/ 320 w 532"/>
                <a:gd name="T3" fmla="*/ 6 h 530"/>
                <a:gd name="T4" fmla="*/ 370 w 532"/>
                <a:gd name="T5" fmla="*/ 22 h 530"/>
                <a:gd name="T6" fmla="*/ 414 w 532"/>
                <a:gd name="T7" fmla="*/ 46 h 530"/>
                <a:gd name="T8" fmla="*/ 454 w 532"/>
                <a:gd name="T9" fmla="*/ 78 h 530"/>
                <a:gd name="T10" fmla="*/ 486 w 532"/>
                <a:gd name="T11" fmla="*/ 118 h 530"/>
                <a:gd name="T12" fmla="*/ 512 w 532"/>
                <a:gd name="T13" fmla="*/ 162 h 530"/>
                <a:gd name="T14" fmla="*/ 526 w 532"/>
                <a:gd name="T15" fmla="*/ 212 h 530"/>
                <a:gd name="T16" fmla="*/ 532 w 532"/>
                <a:gd name="T17" fmla="*/ 264 h 530"/>
                <a:gd name="T18" fmla="*/ 530 w 532"/>
                <a:gd name="T19" fmla="*/ 292 h 530"/>
                <a:gd name="T20" fmla="*/ 520 w 532"/>
                <a:gd name="T21" fmla="*/ 344 h 530"/>
                <a:gd name="T22" fmla="*/ 500 w 532"/>
                <a:gd name="T23" fmla="*/ 390 h 530"/>
                <a:gd name="T24" fmla="*/ 472 w 532"/>
                <a:gd name="T25" fmla="*/ 432 h 530"/>
                <a:gd name="T26" fmla="*/ 436 w 532"/>
                <a:gd name="T27" fmla="*/ 468 h 530"/>
                <a:gd name="T28" fmla="*/ 392 w 532"/>
                <a:gd name="T29" fmla="*/ 498 h 530"/>
                <a:gd name="T30" fmla="*/ 344 w 532"/>
                <a:gd name="T31" fmla="*/ 518 h 530"/>
                <a:gd name="T32" fmla="*/ 292 w 532"/>
                <a:gd name="T33" fmla="*/ 528 h 530"/>
                <a:gd name="T34" fmla="*/ 266 w 532"/>
                <a:gd name="T35" fmla="*/ 530 h 530"/>
                <a:gd name="T36" fmla="*/ 212 w 532"/>
                <a:gd name="T37" fmla="*/ 524 h 530"/>
                <a:gd name="T38" fmla="*/ 162 w 532"/>
                <a:gd name="T39" fmla="*/ 508 h 530"/>
                <a:gd name="T40" fmla="*/ 116 w 532"/>
                <a:gd name="T41" fmla="*/ 484 h 530"/>
                <a:gd name="T42" fmla="*/ 78 w 532"/>
                <a:gd name="T43" fmla="*/ 452 h 530"/>
                <a:gd name="T44" fmla="*/ 44 w 532"/>
                <a:gd name="T45" fmla="*/ 412 h 530"/>
                <a:gd name="T46" fmla="*/ 20 w 532"/>
                <a:gd name="T47" fmla="*/ 368 h 530"/>
                <a:gd name="T48" fmla="*/ 4 w 532"/>
                <a:gd name="T49" fmla="*/ 318 h 530"/>
                <a:gd name="T50" fmla="*/ 0 w 532"/>
                <a:gd name="T51" fmla="*/ 264 h 530"/>
                <a:gd name="T52" fmla="*/ 0 w 532"/>
                <a:gd name="T53" fmla="*/ 238 h 530"/>
                <a:gd name="T54" fmla="*/ 12 w 532"/>
                <a:gd name="T55" fmla="*/ 186 h 530"/>
                <a:gd name="T56" fmla="*/ 32 w 532"/>
                <a:gd name="T57" fmla="*/ 138 h 530"/>
                <a:gd name="T58" fmla="*/ 60 w 532"/>
                <a:gd name="T59" fmla="*/ 96 h 530"/>
                <a:gd name="T60" fmla="*/ 96 w 532"/>
                <a:gd name="T61" fmla="*/ 60 h 530"/>
                <a:gd name="T62" fmla="*/ 138 w 532"/>
                <a:gd name="T63" fmla="*/ 32 h 530"/>
                <a:gd name="T64" fmla="*/ 186 w 532"/>
                <a:gd name="T65" fmla="*/ 12 h 530"/>
                <a:gd name="T66" fmla="*/ 238 w 532"/>
                <a:gd name="T67" fmla="*/ 2 h 530"/>
                <a:gd name="T68" fmla="*/ 266 w 532"/>
                <a:gd name="T6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2" h="530">
                  <a:moveTo>
                    <a:pt x="266" y="0"/>
                  </a:moveTo>
                  <a:lnTo>
                    <a:pt x="266" y="0"/>
                  </a:lnTo>
                  <a:lnTo>
                    <a:pt x="292" y="2"/>
                  </a:lnTo>
                  <a:lnTo>
                    <a:pt x="320" y="6"/>
                  </a:lnTo>
                  <a:lnTo>
                    <a:pt x="344" y="12"/>
                  </a:lnTo>
                  <a:lnTo>
                    <a:pt x="370" y="22"/>
                  </a:lnTo>
                  <a:lnTo>
                    <a:pt x="392" y="32"/>
                  </a:lnTo>
                  <a:lnTo>
                    <a:pt x="414" y="46"/>
                  </a:lnTo>
                  <a:lnTo>
                    <a:pt x="436" y="60"/>
                  </a:lnTo>
                  <a:lnTo>
                    <a:pt x="454" y="78"/>
                  </a:lnTo>
                  <a:lnTo>
                    <a:pt x="472" y="96"/>
                  </a:lnTo>
                  <a:lnTo>
                    <a:pt x="486" y="118"/>
                  </a:lnTo>
                  <a:lnTo>
                    <a:pt x="500" y="138"/>
                  </a:lnTo>
                  <a:lnTo>
                    <a:pt x="512" y="162"/>
                  </a:lnTo>
                  <a:lnTo>
                    <a:pt x="520" y="186"/>
                  </a:lnTo>
                  <a:lnTo>
                    <a:pt x="526" y="212"/>
                  </a:lnTo>
                  <a:lnTo>
                    <a:pt x="530" y="238"/>
                  </a:lnTo>
                  <a:lnTo>
                    <a:pt x="532" y="264"/>
                  </a:lnTo>
                  <a:lnTo>
                    <a:pt x="532" y="264"/>
                  </a:lnTo>
                  <a:lnTo>
                    <a:pt x="530" y="292"/>
                  </a:lnTo>
                  <a:lnTo>
                    <a:pt x="526" y="318"/>
                  </a:lnTo>
                  <a:lnTo>
                    <a:pt x="520" y="344"/>
                  </a:lnTo>
                  <a:lnTo>
                    <a:pt x="512" y="368"/>
                  </a:lnTo>
                  <a:lnTo>
                    <a:pt x="500" y="390"/>
                  </a:lnTo>
                  <a:lnTo>
                    <a:pt x="486" y="412"/>
                  </a:lnTo>
                  <a:lnTo>
                    <a:pt x="472" y="432"/>
                  </a:lnTo>
                  <a:lnTo>
                    <a:pt x="454" y="452"/>
                  </a:lnTo>
                  <a:lnTo>
                    <a:pt x="436" y="468"/>
                  </a:lnTo>
                  <a:lnTo>
                    <a:pt x="414" y="484"/>
                  </a:lnTo>
                  <a:lnTo>
                    <a:pt x="392" y="498"/>
                  </a:lnTo>
                  <a:lnTo>
                    <a:pt x="370" y="508"/>
                  </a:lnTo>
                  <a:lnTo>
                    <a:pt x="344" y="518"/>
                  </a:lnTo>
                  <a:lnTo>
                    <a:pt x="320" y="524"/>
                  </a:lnTo>
                  <a:lnTo>
                    <a:pt x="292" y="528"/>
                  </a:lnTo>
                  <a:lnTo>
                    <a:pt x="266" y="530"/>
                  </a:lnTo>
                  <a:lnTo>
                    <a:pt x="266" y="530"/>
                  </a:lnTo>
                  <a:lnTo>
                    <a:pt x="238" y="528"/>
                  </a:lnTo>
                  <a:lnTo>
                    <a:pt x="212" y="524"/>
                  </a:lnTo>
                  <a:lnTo>
                    <a:pt x="186" y="518"/>
                  </a:lnTo>
                  <a:lnTo>
                    <a:pt x="162" y="508"/>
                  </a:lnTo>
                  <a:lnTo>
                    <a:pt x="138" y="498"/>
                  </a:lnTo>
                  <a:lnTo>
                    <a:pt x="116" y="484"/>
                  </a:lnTo>
                  <a:lnTo>
                    <a:pt x="96" y="468"/>
                  </a:lnTo>
                  <a:lnTo>
                    <a:pt x="78" y="452"/>
                  </a:lnTo>
                  <a:lnTo>
                    <a:pt x="60" y="432"/>
                  </a:lnTo>
                  <a:lnTo>
                    <a:pt x="44" y="412"/>
                  </a:lnTo>
                  <a:lnTo>
                    <a:pt x="32" y="390"/>
                  </a:lnTo>
                  <a:lnTo>
                    <a:pt x="20" y="368"/>
                  </a:lnTo>
                  <a:lnTo>
                    <a:pt x="12" y="344"/>
                  </a:lnTo>
                  <a:lnTo>
                    <a:pt x="4" y="318"/>
                  </a:lnTo>
                  <a:lnTo>
                    <a:pt x="0" y="292"/>
                  </a:lnTo>
                  <a:lnTo>
                    <a:pt x="0" y="264"/>
                  </a:lnTo>
                  <a:lnTo>
                    <a:pt x="0" y="264"/>
                  </a:lnTo>
                  <a:lnTo>
                    <a:pt x="0" y="238"/>
                  </a:lnTo>
                  <a:lnTo>
                    <a:pt x="4" y="212"/>
                  </a:lnTo>
                  <a:lnTo>
                    <a:pt x="12" y="186"/>
                  </a:lnTo>
                  <a:lnTo>
                    <a:pt x="20" y="162"/>
                  </a:lnTo>
                  <a:lnTo>
                    <a:pt x="32" y="138"/>
                  </a:lnTo>
                  <a:lnTo>
                    <a:pt x="44" y="118"/>
                  </a:lnTo>
                  <a:lnTo>
                    <a:pt x="60" y="96"/>
                  </a:lnTo>
                  <a:lnTo>
                    <a:pt x="78" y="78"/>
                  </a:lnTo>
                  <a:lnTo>
                    <a:pt x="96" y="60"/>
                  </a:lnTo>
                  <a:lnTo>
                    <a:pt x="116" y="46"/>
                  </a:lnTo>
                  <a:lnTo>
                    <a:pt x="138" y="32"/>
                  </a:lnTo>
                  <a:lnTo>
                    <a:pt x="162" y="22"/>
                  </a:lnTo>
                  <a:lnTo>
                    <a:pt x="186" y="12"/>
                  </a:lnTo>
                  <a:lnTo>
                    <a:pt x="212" y="6"/>
                  </a:lnTo>
                  <a:lnTo>
                    <a:pt x="238" y="2"/>
                  </a:lnTo>
                  <a:lnTo>
                    <a:pt x="266" y="0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FFC8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1E3D8386-D021-7AB0-5B62-41A3BB4F6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8863" y="5481638"/>
              <a:ext cx="825500" cy="812800"/>
            </a:xfrm>
            <a:custGeom>
              <a:avLst/>
              <a:gdLst>
                <a:gd name="T0" fmla="*/ 260 w 520"/>
                <a:gd name="T1" fmla="*/ 0 h 512"/>
                <a:gd name="T2" fmla="*/ 312 w 520"/>
                <a:gd name="T3" fmla="*/ 4 h 512"/>
                <a:gd name="T4" fmla="*/ 360 w 520"/>
                <a:gd name="T5" fmla="*/ 20 h 512"/>
                <a:gd name="T6" fmla="*/ 404 w 520"/>
                <a:gd name="T7" fmla="*/ 44 h 512"/>
                <a:gd name="T8" fmla="*/ 444 w 520"/>
                <a:gd name="T9" fmla="*/ 74 h 512"/>
                <a:gd name="T10" fmla="*/ 474 w 520"/>
                <a:gd name="T11" fmla="*/ 112 h 512"/>
                <a:gd name="T12" fmla="*/ 498 w 520"/>
                <a:gd name="T13" fmla="*/ 156 h 512"/>
                <a:gd name="T14" fmla="*/ 514 w 520"/>
                <a:gd name="T15" fmla="*/ 204 h 512"/>
                <a:gd name="T16" fmla="*/ 520 w 520"/>
                <a:gd name="T17" fmla="*/ 256 h 512"/>
                <a:gd name="T18" fmla="*/ 518 w 520"/>
                <a:gd name="T19" fmla="*/ 282 h 512"/>
                <a:gd name="T20" fmla="*/ 508 w 520"/>
                <a:gd name="T21" fmla="*/ 332 h 512"/>
                <a:gd name="T22" fmla="*/ 488 w 520"/>
                <a:gd name="T23" fmla="*/ 378 h 512"/>
                <a:gd name="T24" fmla="*/ 460 w 520"/>
                <a:gd name="T25" fmla="*/ 418 h 512"/>
                <a:gd name="T26" fmla="*/ 424 w 520"/>
                <a:gd name="T27" fmla="*/ 454 h 512"/>
                <a:gd name="T28" fmla="*/ 384 w 520"/>
                <a:gd name="T29" fmla="*/ 482 h 512"/>
                <a:gd name="T30" fmla="*/ 338 w 520"/>
                <a:gd name="T31" fmla="*/ 500 h 512"/>
                <a:gd name="T32" fmla="*/ 286 w 520"/>
                <a:gd name="T33" fmla="*/ 510 h 512"/>
                <a:gd name="T34" fmla="*/ 260 w 520"/>
                <a:gd name="T35" fmla="*/ 512 h 512"/>
                <a:gd name="T36" fmla="*/ 208 w 520"/>
                <a:gd name="T37" fmla="*/ 508 h 512"/>
                <a:gd name="T38" fmla="*/ 160 w 520"/>
                <a:gd name="T39" fmla="*/ 492 h 512"/>
                <a:gd name="T40" fmla="*/ 116 w 520"/>
                <a:gd name="T41" fmla="*/ 468 h 512"/>
                <a:gd name="T42" fmla="*/ 76 w 520"/>
                <a:gd name="T43" fmla="*/ 438 h 512"/>
                <a:gd name="T44" fmla="*/ 46 w 520"/>
                <a:gd name="T45" fmla="*/ 400 h 512"/>
                <a:gd name="T46" fmla="*/ 22 w 520"/>
                <a:gd name="T47" fmla="*/ 356 h 512"/>
                <a:gd name="T48" fmla="*/ 6 w 520"/>
                <a:gd name="T49" fmla="*/ 308 h 512"/>
                <a:gd name="T50" fmla="*/ 0 w 520"/>
                <a:gd name="T51" fmla="*/ 256 h 512"/>
                <a:gd name="T52" fmla="*/ 2 w 520"/>
                <a:gd name="T53" fmla="*/ 230 h 512"/>
                <a:gd name="T54" fmla="*/ 12 w 520"/>
                <a:gd name="T55" fmla="*/ 180 h 512"/>
                <a:gd name="T56" fmla="*/ 32 w 520"/>
                <a:gd name="T57" fmla="*/ 134 h 512"/>
                <a:gd name="T58" fmla="*/ 60 w 520"/>
                <a:gd name="T59" fmla="*/ 94 h 512"/>
                <a:gd name="T60" fmla="*/ 96 w 520"/>
                <a:gd name="T61" fmla="*/ 58 h 512"/>
                <a:gd name="T62" fmla="*/ 136 w 520"/>
                <a:gd name="T63" fmla="*/ 30 h 512"/>
                <a:gd name="T64" fmla="*/ 184 w 520"/>
                <a:gd name="T65" fmla="*/ 12 h 512"/>
                <a:gd name="T66" fmla="*/ 234 w 520"/>
                <a:gd name="T67" fmla="*/ 0 h 512"/>
                <a:gd name="T68" fmla="*/ 260 w 520"/>
                <a:gd name="T6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0" h="512">
                  <a:moveTo>
                    <a:pt x="260" y="0"/>
                  </a:moveTo>
                  <a:lnTo>
                    <a:pt x="260" y="0"/>
                  </a:lnTo>
                  <a:lnTo>
                    <a:pt x="286" y="0"/>
                  </a:lnTo>
                  <a:lnTo>
                    <a:pt x="312" y="4"/>
                  </a:lnTo>
                  <a:lnTo>
                    <a:pt x="338" y="12"/>
                  </a:lnTo>
                  <a:lnTo>
                    <a:pt x="360" y="20"/>
                  </a:lnTo>
                  <a:lnTo>
                    <a:pt x="384" y="30"/>
                  </a:lnTo>
                  <a:lnTo>
                    <a:pt x="404" y="44"/>
                  </a:lnTo>
                  <a:lnTo>
                    <a:pt x="424" y="58"/>
                  </a:lnTo>
                  <a:lnTo>
                    <a:pt x="444" y="74"/>
                  </a:lnTo>
                  <a:lnTo>
                    <a:pt x="460" y="94"/>
                  </a:lnTo>
                  <a:lnTo>
                    <a:pt x="474" y="112"/>
                  </a:lnTo>
                  <a:lnTo>
                    <a:pt x="488" y="134"/>
                  </a:lnTo>
                  <a:lnTo>
                    <a:pt x="498" y="156"/>
                  </a:lnTo>
                  <a:lnTo>
                    <a:pt x="508" y="180"/>
                  </a:lnTo>
                  <a:lnTo>
                    <a:pt x="514" y="204"/>
                  </a:lnTo>
                  <a:lnTo>
                    <a:pt x="518" y="230"/>
                  </a:lnTo>
                  <a:lnTo>
                    <a:pt x="520" y="256"/>
                  </a:lnTo>
                  <a:lnTo>
                    <a:pt x="520" y="256"/>
                  </a:lnTo>
                  <a:lnTo>
                    <a:pt x="518" y="282"/>
                  </a:lnTo>
                  <a:lnTo>
                    <a:pt x="514" y="308"/>
                  </a:lnTo>
                  <a:lnTo>
                    <a:pt x="508" y="332"/>
                  </a:lnTo>
                  <a:lnTo>
                    <a:pt x="498" y="356"/>
                  </a:lnTo>
                  <a:lnTo>
                    <a:pt x="488" y="378"/>
                  </a:lnTo>
                  <a:lnTo>
                    <a:pt x="474" y="400"/>
                  </a:lnTo>
                  <a:lnTo>
                    <a:pt x="460" y="418"/>
                  </a:lnTo>
                  <a:lnTo>
                    <a:pt x="444" y="438"/>
                  </a:lnTo>
                  <a:lnTo>
                    <a:pt x="424" y="454"/>
                  </a:lnTo>
                  <a:lnTo>
                    <a:pt x="404" y="468"/>
                  </a:lnTo>
                  <a:lnTo>
                    <a:pt x="384" y="482"/>
                  </a:lnTo>
                  <a:lnTo>
                    <a:pt x="360" y="492"/>
                  </a:lnTo>
                  <a:lnTo>
                    <a:pt x="338" y="500"/>
                  </a:lnTo>
                  <a:lnTo>
                    <a:pt x="312" y="508"/>
                  </a:lnTo>
                  <a:lnTo>
                    <a:pt x="286" y="510"/>
                  </a:lnTo>
                  <a:lnTo>
                    <a:pt x="260" y="512"/>
                  </a:lnTo>
                  <a:lnTo>
                    <a:pt x="260" y="512"/>
                  </a:lnTo>
                  <a:lnTo>
                    <a:pt x="234" y="510"/>
                  </a:lnTo>
                  <a:lnTo>
                    <a:pt x="208" y="508"/>
                  </a:lnTo>
                  <a:lnTo>
                    <a:pt x="184" y="500"/>
                  </a:lnTo>
                  <a:lnTo>
                    <a:pt x="160" y="492"/>
                  </a:lnTo>
                  <a:lnTo>
                    <a:pt x="136" y="482"/>
                  </a:lnTo>
                  <a:lnTo>
                    <a:pt x="116" y="468"/>
                  </a:lnTo>
                  <a:lnTo>
                    <a:pt x="96" y="454"/>
                  </a:lnTo>
                  <a:lnTo>
                    <a:pt x="76" y="438"/>
                  </a:lnTo>
                  <a:lnTo>
                    <a:pt x="60" y="418"/>
                  </a:lnTo>
                  <a:lnTo>
                    <a:pt x="46" y="400"/>
                  </a:lnTo>
                  <a:lnTo>
                    <a:pt x="32" y="378"/>
                  </a:lnTo>
                  <a:lnTo>
                    <a:pt x="22" y="356"/>
                  </a:lnTo>
                  <a:lnTo>
                    <a:pt x="12" y="332"/>
                  </a:lnTo>
                  <a:lnTo>
                    <a:pt x="6" y="308"/>
                  </a:lnTo>
                  <a:lnTo>
                    <a:pt x="2" y="282"/>
                  </a:lnTo>
                  <a:lnTo>
                    <a:pt x="0" y="256"/>
                  </a:lnTo>
                  <a:lnTo>
                    <a:pt x="0" y="256"/>
                  </a:lnTo>
                  <a:lnTo>
                    <a:pt x="2" y="230"/>
                  </a:lnTo>
                  <a:lnTo>
                    <a:pt x="6" y="204"/>
                  </a:lnTo>
                  <a:lnTo>
                    <a:pt x="12" y="180"/>
                  </a:lnTo>
                  <a:lnTo>
                    <a:pt x="22" y="156"/>
                  </a:lnTo>
                  <a:lnTo>
                    <a:pt x="32" y="134"/>
                  </a:lnTo>
                  <a:lnTo>
                    <a:pt x="46" y="112"/>
                  </a:lnTo>
                  <a:lnTo>
                    <a:pt x="60" y="94"/>
                  </a:lnTo>
                  <a:lnTo>
                    <a:pt x="76" y="74"/>
                  </a:lnTo>
                  <a:lnTo>
                    <a:pt x="96" y="58"/>
                  </a:lnTo>
                  <a:lnTo>
                    <a:pt x="116" y="44"/>
                  </a:lnTo>
                  <a:lnTo>
                    <a:pt x="136" y="30"/>
                  </a:lnTo>
                  <a:lnTo>
                    <a:pt x="160" y="20"/>
                  </a:lnTo>
                  <a:lnTo>
                    <a:pt x="184" y="12"/>
                  </a:lnTo>
                  <a:lnTo>
                    <a:pt x="208" y="4"/>
                  </a:lnTo>
                  <a:lnTo>
                    <a:pt x="234" y="0"/>
                  </a:lnTo>
                  <a:lnTo>
                    <a:pt x="260" y="0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FCC8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EAD7EF7-D5CC-221E-D51C-3ECD5F74A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1563" y="5491163"/>
              <a:ext cx="800100" cy="790575"/>
            </a:xfrm>
            <a:custGeom>
              <a:avLst/>
              <a:gdLst>
                <a:gd name="T0" fmla="*/ 252 w 504"/>
                <a:gd name="T1" fmla="*/ 0 h 498"/>
                <a:gd name="T2" fmla="*/ 304 w 504"/>
                <a:gd name="T3" fmla="*/ 6 h 498"/>
                <a:gd name="T4" fmla="*/ 350 w 504"/>
                <a:gd name="T5" fmla="*/ 20 h 498"/>
                <a:gd name="T6" fmla="*/ 394 w 504"/>
                <a:gd name="T7" fmla="*/ 44 h 498"/>
                <a:gd name="T8" fmla="*/ 430 w 504"/>
                <a:gd name="T9" fmla="*/ 74 h 498"/>
                <a:gd name="T10" fmla="*/ 462 w 504"/>
                <a:gd name="T11" fmla="*/ 110 h 498"/>
                <a:gd name="T12" fmla="*/ 484 w 504"/>
                <a:gd name="T13" fmla="*/ 152 h 498"/>
                <a:gd name="T14" fmla="*/ 500 w 504"/>
                <a:gd name="T15" fmla="*/ 200 h 498"/>
                <a:gd name="T16" fmla="*/ 504 w 504"/>
                <a:gd name="T17" fmla="*/ 250 h 498"/>
                <a:gd name="T18" fmla="*/ 504 w 504"/>
                <a:gd name="T19" fmla="*/ 274 h 498"/>
                <a:gd name="T20" fmla="*/ 494 w 504"/>
                <a:gd name="T21" fmla="*/ 322 h 498"/>
                <a:gd name="T22" fmla="*/ 474 w 504"/>
                <a:gd name="T23" fmla="*/ 368 h 498"/>
                <a:gd name="T24" fmla="*/ 446 w 504"/>
                <a:gd name="T25" fmla="*/ 406 h 498"/>
                <a:gd name="T26" fmla="*/ 412 w 504"/>
                <a:gd name="T27" fmla="*/ 440 h 498"/>
                <a:gd name="T28" fmla="*/ 372 w 504"/>
                <a:gd name="T29" fmla="*/ 468 h 498"/>
                <a:gd name="T30" fmla="*/ 328 w 504"/>
                <a:gd name="T31" fmla="*/ 486 h 498"/>
                <a:gd name="T32" fmla="*/ 278 w 504"/>
                <a:gd name="T33" fmla="*/ 496 h 498"/>
                <a:gd name="T34" fmla="*/ 252 w 504"/>
                <a:gd name="T35" fmla="*/ 498 h 498"/>
                <a:gd name="T36" fmla="*/ 202 w 504"/>
                <a:gd name="T37" fmla="*/ 492 h 498"/>
                <a:gd name="T38" fmla="*/ 154 w 504"/>
                <a:gd name="T39" fmla="*/ 478 h 498"/>
                <a:gd name="T40" fmla="*/ 112 w 504"/>
                <a:gd name="T41" fmla="*/ 454 h 498"/>
                <a:gd name="T42" fmla="*/ 74 w 504"/>
                <a:gd name="T43" fmla="*/ 424 h 498"/>
                <a:gd name="T44" fmla="*/ 44 w 504"/>
                <a:gd name="T45" fmla="*/ 388 h 498"/>
                <a:gd name="T46" fmla="*/ 20 w 504"/>
                <a:gd name="T47" fmla="*/ 346 h 498"/>
                <a:gd name="T48" fmla="*/ 6 w 504"/>
                <a:gd name="T49" fmla="*/ 300 h 498"/>
                <a:gd name="T50" fmla="*/ 0 w 504"/>
                <a:gd name="T51" fmla="*/ 250 h 498"/>
                <a:gd name="T52" fmla="*/ 2 w 504"/>
                <a:gd name="T53" fmla="*/ 224 h 498"/>
                <a:gd name="T54" fmla="*/ 12 w 504"/>
                <a:gd name="T55" fmla="*/ 176 h 498"/>
                <a:gd name="T56" fmla="*/ 32 w 504"/>
                <a:gd name="T57" fmla="*/ 132 h 498"/>
                <a:gd name="T58" fmla="*/ 58 w 504"/>
                <a:gd name="T59" fmla="*/ 92 h 498"/>
                <a:gd name="T60" fmla="*/ 92 w 504"/>
                <a:gd name="T61" fmla="*/ 58 h 498"/>
                <a:gd name="T62" fmla="*/ 132 w 504"/>
                <a:gd name="T63" fmla="*/ 30 h 498"/>
                <a:gd name="T64" fmla="*/ 178 w 504"/>
                <a:gd name="T65" fmla="*/ 12 h 498"/>
                <a:gd name="T66" fmla="*/ 226 w 504"/>
                <a:gd name="T67" fmla="*/ 2 h 498"/>
                <a:gd name="T68" fmla="*/ 252 w 504"/>
                <a:gd name="T6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04" h="498">
                  <a:moveTo>
                    <a:pt x="252" y="0"/>
                  </a:moveTo>
                  <a:lnTo>
                    <a:pt x="252" y="0"/>
                  </a:lnTo>
                  <a:lnTo>
                    <a:pt x="278" y="2"/>
                  </a:lnTo>
                  <a:lnTo>
                    <a:pt x="304" y="6"/>
                  </a:lnTo>
                  <a:lnTo>
                    <a:pt x="328" y="12"/>
                  </a:lnTo>
                  <a:lnTo>
                    <a:pt x="350" y="20"/>
                  </a:lnTo>
                  <a:lnTo>
                    <a:pt x="372" y="30"/>
                  </a:lnTo>
                  <a:lnTo>
                    <a:pt x="394" y="44"/>
                  </a:lnTo>
                  <a:lnTo>
                    <a:pt x="412" y="58"/>
                  </a:lnTo>
                  <a:lnTo>
                    <a:pt x="430" y="74"/>
                  </a:lnTo>
                  <a:lnTo>
                    <a:pt x="446" y="92"/>
                  </a:lnTo>
                  <a:lnTo>
                    <a:pt x="462" y="110"/>
                  </a:lnTo>
                  <a:lnTo>
                    <a:pt x="474" y="132"/>
                  </a:lnTo>
                  <a:lnTo>
                    <a:pt x="484" y="152"/>
                  </a:lnTo>
                  <a:lnTo>
                    <a:pt x="494" y="176"/>
                  </a:lnTo>
                  <a:lnTo>
                    <a:pt x="500" y="200"/>
                  </a:lnTo>
                  <a:lnTo>
                    <a:pt x="504" y="224"/>
                  </a:lnTo>
                  <a:lnTo>
                    <a:pt x="504" y="250"/>
                  </a:lnTo>
                  <a:lnTo>
                    <a:pt x="504" y="250"/>
                  </a:lnTo>
                  <a:lnTo>
                    <a:pt x="504" y="274"/>
                  </a:lnTo>
                  <a:lnTo>
                    <a:pt x="500" y="300"/>
                  </a:lnTo>
                  <a:lnTo>
                    <a:pt x="494" y="322"/>
                  </a:lnTo>
                  <a:lnTo>
                    <a:pt x="484" y="346"/>
                  </a:lnTo>
                  <a:lnTo>
                    <a:pt x="474" y="368"/>
                  </a:lnTo>
                  <a:lnTo>
                    <a:pt x="462" y="388"/>
                  </a:lnTo>
                  <a:lnTo>
                    <a:pt x="446" y="406"/>
                  </a:lnTo>
                  <a:lnTo>
                    <a:pt x="430" y="424"/>
                  </a:lnTo>
                  <a:lnTo>
                    <a:pt x="412" y="440"/>
                  </a:lnTo>
                  <a:lnTo>
                    <a:pt x="394" y="454"/>
                  </a:lnTo>
                  <a:lnTo>
                    <a:pt x="372" y="468"/>
                  </a:lnTo>
                  <a:lnTo>
                    <a:pt x="350" y="478"/>
                  </a:lnTo>
                  <a:lnTo>
                    <a:pt x="328" y="486"/>
                  </a:lnTo>
                  <a:lnTo>
                    <a:pt x="304" y="492"/>
                  </a:lnTo>
                  <a:lnTo>
                    <a:pt x="278" y="496"/>
                  </a:lnTo>
                  <a:lnTo>
                    <a:pt x="252" y="498"/>
                  </a:lnTo>
                  <a:lnTo>
                    <a:pt x="252" y="498"/>
                  </a:lnTo>
                  <a:lnTo>
                    <a:pt x="226" y="496"/>
                  </a:lnTo>
                  <a:lnTo>
                    <a:pt x="202" y="492"/>
                  </a:lnTo>
                  <a:lnTo>
                    <a:pt x="178" y="486"/>
                  </a:lnTo>
                  <a:lnTo>
                    <a:pt x="154" y="478"/>
                  </a:lnTo>
                  <a:lnTo>
                    <a:pt x="132" y="468"/>
                  </a:lnTo>
                  <a:lnTo>
                    <a:pt x="112" y="454"/>
                  </a:lnTo>
                  <a:lnTo>
                    <a:pt x="92" y="440"/>
                  </a:lnTo>
                  <a:lnTo>
                    <a:pt x="74" y="424"/>
                  </a:lnTo>
                  <a:lnTo>
                    <a:pt x="58" y="406"/>
                  </a:lnTo>
                  <a:lnTo>
                    <a:pt x="44" y="388"/>
                  </a:lnTo>
                  <a:lnTo>
                    <a:pt x="32" y="368"/>
                  </a:lnTo>
                  <a:lnTo>
                    <a:pt x="20" y="346"/>
                  </a:lnTo>
                  <a:lnTo>
                    <a:pt x="12" y="322"/>
                  </a:lnTo>
                  <a:lnTo>
                    <a:pt x="6" y="300"/>
                  </a:lnTo>
                  <a:lnTo>
                    <a:pt x="2" y="274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2" y="224"/>
                  </a:lnTo>
                  <a:lnTo>
                    <a:pt x="6" y="200"/>
                  </a:lnTo>
                  <a:lnTo>
                    <a:pt x="12" y="176"/>
                  </a:lnTo>
                  <a:lnTo>
                    <a:pt x="20" y="152"/>
                  </a:lnTo>
                  <a:lnTo>
                    <a:pt x="32" y="132"/>
                  </a:lnTo>
                  <a:lnTo>
                    <a:pt x="44" y="110"/>
                  </a:lnTo>
                  <a:lnTo>
                    <a:pt x="58" y="92"/>
                  </a:lnTo>
                  <a:lnTo>
                    <a:pt x="74" y="74"/>
                  </a:lnTo>
                  <a:lnTo>
                    <a:pt x="92" y="58"/>
                  </a:lnTo>
                  <a:lnTo>
                    <a:pt x="112" y="44"/>
                  </a:lnTo>
                  <a:lnTo>
                    <a:pt x="132" y="30"/>
                  </a:lnTo>
                  <a:lnTo>
                    <a:pt x="154" y="20"/>
                  </a:lnTo>
                  <a:lnTo>
                    <a:pt x="178" y="12"/>
                  </a:lnTo>
                  <a:lnTo>
                    <a:pt x="202" y="6"/>
                  </a:lnTo>
                  <a:lnTo>
                    <a:pt x="226" y="2"/>
                  </a:lnTo>
                  <a:lnTo>
                    <a:pt x="252" y="0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CCB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351ABB50-0C0D-3BE6-CE0C-5218FDE5F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263" y="5503863"/>
              <a:ext cx="777875" cy="762000"/>
            </a:xfrm>
            <a:custGeom>
              <a:avLst/>
              <a:gdLst>
                <a:gd name="T0" fmla="*/ 244 w 490"/>
                <a:gd name="T1" fmla="*/ 0 h 480"/>
                <a:gd name="T2" fmla="*/ 294 w 490"/>
                <a:gd name="T3" fmla="*/ 6 h 480"/>
                <a:gd name="T4" fmla="*/ 340 w 490"/>
                <a:gd name="T5" fmla="*/ 20 h 480"/>
                <a:gd name="T6" fmla="*/ 382 w 490"/>
                <a:gd name="T7" fmla="*/ 42 h 480"/>
                <a:gd name="T8" fmla="*/ 418 w 490"/>
                <a:gd name="T9" fmla="*/ 70 h 480"/>
                <a:gd name="T10" fmla="*/ 448 w 490"/>
                <a:gd name="T11" fmla="*/ 106 h 480"/>
                <a:gd name="T12" fmla="*/ 470 w 490"/>
                <a:gd name="T13" fmla="*/ 148 h 480"/>
                <a:gd name="T14" fmla="*/ 484 w 490"/>
                <a:gd name="T15" fmla="*/ 192 h 480"/>
                <a:gd name="T16" fmla="*/ 490 w 490"/>
                <a:gd name="T17" fmla="*/ 240 h 480"/>
                <a:gd name="T18" fmla="*/ 488 w 490"/>
                <a:gd name="T19" fmla="*/ 264 h 480"/>
                <a:gd name="T20" fmla="*/ 478 w 490"/>
                <a:gd name="T21" fmla="*/ 312 h 480"/>
                <a:gd name="T22" fmla="*/ 460 w 490"/>
                <a:gd name="T23" fmla="*/ 354 h 480"/>
                <a:gd name="T24" fmla="*/ 434 w 490"/>
                <a:gd name="T25" fmla="*/ 392 h 480"/>
                <a:gd name="T26" fmla="*/ 400 w 490"/>
                <a:gd name="T27" fmla="*/ 426 h 480"/>
                <a:gd name="T28" fmla="*/ 362 w 490"/>
                <a:gd name="T29" fmla="*/ 452 h 480"/>
                <a:gd name="T30" fmla="*/ 318 w 490"/>
                <a:gd name="T31" fmla="*/ 470 h 480"/>
                <a:gd name="T32" fmla="*/ 270 w 490"/>
                <a:gd name="T33" fmla="*/ 480 h 480"/>
                <a:gd name="T34" fmla="*/ 244 w 490"/>
                <a:gd name="T35" fmla="*/ 480 h 480"/>
                <a:gd name="T36" fmla="*/ 196 w 490"/>
                <a:gd name="T37" fmla="*/ 476 h 480"/>
                <a:gd name="T38" fmla="*/ 150 w 490"/>
                <a:gd name="T39" fmla="*/ 462 h 480"/>
                <a:gd name="T40" fmla="*/ 108 w 490"/>
                <a:gd name="T41" fmla="*/ 440 h 480"/>
                <a:gd name="T42" fmla="*/ 72 w 490"/>
                <a:gd name="T43" fmla="*/ 410 h 480"/>
                <a:gd name="T44" fmla="*/ 42 w 490"/>
                <a:gd name="T45" fmla="*/ 374 h 480"/>
                <a:gd name="T46" fmla="*/ 20 w 490"/>
                <a:gd name="T47" fmla="*/ 334 h 480"/>
                <a:gd name="T48" fmla="*/ 6 w 490"/>
                <a:gd name="T49" fmla="*/ 288 h 480"/>
                <a:gd name="T50" fmla="*/ 0 w 490"/>
                <a:gd name="T51" fmla="*/ 240 h 480"/>
                <a:gd name="T52" fmla="*/ 2 w 490"/>
                <a:gd name="T53" fmla="*/ 216 h 480"/>
                <a:gd name="T54" fmla="*/ 12 w 490"/>
                <a:gd name="T55" fmla="*/ 170 h 480"/>
                <a:gd name="T56" fmla="*/ 30 w 490"/>
                <a:gd name="T57" fmla="*/ 126 h 480"/>
                <a:gd name="T58" fmla="*/ 56 w 490"/>
                <a:gd name="T59" fmla="*/ 88 h 480"/>
                <a:gd name="T60" fmla="*/ 90 w 490"/>
                <a:gd name="T61" fmla="*/ 56 h 480"/>
                <a:gd name="T62" fmla="*/ 128 w 490"/>
                <a:gd name="T63" fmla="*/ 30 h 480"/>
                <a:gd name="T64" fmla="*/ 172 w 490"/>
                <a:gd name="T65" fmla="*/ 12 h 480"/>
                <a:gd name="T66" fmla="*/ 220 w 490"/>
                <a:gd name="T67" fmla="*/ 2 h 480"/>
                <a:gd name="T68" fmla="*/ 244 w 490"/>
                <a:gd name="T69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0" h="480">
                  <a:moveTo>
                    <a:pt x="244" y="0"/>
                  </a:moveTo>
                  <a:lnTo>
                    <a:pt x="244" y="0"/>
                  </a:lnTo>
                  <a:lnTo>
                    <a:pt x="270" y="2"/>
                  </a:lnTo>
                  <a:lnTo>
                    <a:pt x="294" y="6"/>
                  </a:lnTo>
                  <a:lnTo>
                    <a:pt x="318" y="12"/>
                  </a:lnTo>
                  <a:lnTo>
                    <a:pt x="340" y="20"/>
                  </a:lnTo>
                  <a:lnTo>
                    <a:pt x="362" y="30"/>
                  </a:lnTo>
                  <a:lnTo>
                    <a:pt x="382" y="42"/>
                  </a:lnTo>
                  <a:lnTo>
                    <a:pt x="400" y="56"/>
                  </a:lnTo>
                  <a:lnTo>
                    <a:pt x="418" y="70"/>
                  </a:lnTo>
                  <a:lnTo>
                    <a:pt x="434" y="88"/>
                  </a:lnTo>
                  <a:lnTo>
                    <a:pt x="448" y="106"/>
                  </a:lnTo>
                  <a:lnTo>
                    <a:pt x="460" y="126"/>
                  </a:lnTo>
                  <a:lnTo>
                    <a:pt x="470" y="148"/>
                  </a:lnTo>
                  <a:lnTo>
                    <a:pt x="478" y="170"/>
                  </a:lnTo>
                  <a:lnTo>
                    <a:pt x="484" y="192"/>
                  </a:lnTo>
                  <a:lnTo>
                    <a:pt x="488" y="216"/>
                  </a:lnTo>
                  <a:lnTo>
                    <a:pt x="490" y="240"/>
                  </a:lnTo>
                  <a:lnTo>
                    <a:pt x="490" y="240"/>
                  </a:lnTo>
                  <a:lnTo>
                    <a:pt x="488" y="264"/>
                  </a:lnTo>
                  <a:lnTo>
                    <a:pt x="484" y="288"/>
                  </a:lnTo>
                  <a:lnTo>
                    <a:pt x="478" y="312"/>
                  </a:lnTo>
                  <a:lnTo>
                    <a:pt x="470" y="334"/>
                  </a:lnTo>
                  <a:lnTo>
                    <a:pt x="460" y="354"/>
                  </a:lnTo>
                  <a:lnTo>
                    <a:pt x="448" y="374"/>
                  </a:lnTo>
                  <a:lnTo>
                    <a:pt x="434" y="392"/>
                  </a:lnTo>
                  <a:lnTo>
                    <a:pt x="418" y="410"/>
                  </a:lnTo>
                  <a:lnTo>
                    <a:pt x="400" y="426"/>
                  </a:lnTo>
                  <a:lnTo>
                    <a:pt x="382" y="440"/>
                  </a:lnTo>
                  <a:lnTo>
                    <a:pt x="362" y="452"/>
                  </a:lnTo>
                  <a:lnTo>
                    <a:pt x="340" y="462"/>
                  </a:lnTo>
                  <a:lnTo>
                    <a:pt x="318" y="470"/>
                  </a:lnTo>
                  <a:lnTo>
                    <a:pt x="294" y="476"/>
                  </a:lnTo>
                  <a:lnTo>
                    <a:pt x="270" y="480"/>
                  </a:lnTo>
                  <a:lnTo>
                    <a:pt x="244" y="480"/>
                  </a:lnTo>
                  <a:lnTo>
                    <a:pt x="244" y="480"/>
                  </a:lnTo>
                  <a:lnTo>
                    <a:pt x="220" y="480"/>
                  </a:lnTo>
                  <a:lnTo>
                    <a:pt x="196" y="476"/>
                  </a:lnTo>
                  <a:lnTo>
                    <a:pt x="172" y="470"/>
                  </a:lnTo>
                  <a:lnTo>
                    <a:pt x="150" y="462"/>
                  </a:lnTo>
                  <a:lnTo>
                    <a:pt x="128" y="452"/>
                  </a:lnTo>
                  <a:lnTo>
                    <a:pt x="108" y="440"/>
                  </a:lnTo>
                  <a:lnTo>
                    <a:pt x="90" y="426"/>
                  </a:lnTo>
                  <a:lnTo>
                    <a:pt x="72" y="410"/>
                  </a:lnTo>
                  <a:lnTo>
                    <a:pt x="56" y="392"/>
                  </a:lnTo>
                  <a:lnTo>
                    <a:pt x="42" y="374"/>
                  </a:lnTo>
                  <a:lnTo>
                    <a:pt x="30" y="354"/>
                  </a:lnTo>
                  <a:lnTo>
                    <a:pt x="20" y="334"/>
                  </a:lnTo>
                  <a:lnTo>
                    <a:pt x="12" y="312"/>
                  </a:lnTo>
                  <a:lnTo>
                    <a:pt x="6" y="288"/>
                  </a:lnTo>
                  <a:lnTo>
                    <a:pt x="2" y="264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2" y="216"/>
                  </a:lnTo>
                  <a:lnTo>
                    <a:pt x="6" y="192"/>
                  </a:lnTo>
                  <a:lnTo>
                    <a:pt x="12" y="170"/>
                  </a:lnTo>
                  <a:lnTo>
                    <a:pt x="20" y="148"/>
                  </a:lnTo>
                  <a:lnTo>
                    <a:pt x="30" y="126"/>
                  </a:lnTo>
                  <a:lnTo>
                    <a:pt x="42" y="106"/>
                  </a:lnTo>
                  <a:lnTo>
                    <a:pt x="56" y="88"/>
                  </a:lnTo>
                  <a:lnTo>
                    <a:pt x="72" y="70"/>
                  </a:lnTo>
                  <a:lnTo>
                    <a:pt x="90" y="56"/>
                  </a:lnTo>
                  <a:lnTo>
                    <a:pt x="108" y="42"/>
                  </a:lnTo>
                  <a:lnTo>
                    <a:pt x="128" y="30"/>
                  </a:lnTo>
                  <a:lnTo>
                    <a:pt x="150" y="20"/>
                  </a:lnTo>
                  <a:lnTo>
                    <a:pt x="172" y="12"/>
                  </a:lnTo>
                  <a:lnTo>
                    <a:pt x="196" y="6"/>
                  </a:lnTo>
                  <a:lnTo>
                    <a:pt x="220" y="2"/>
                  </a:lnTo>
                  <a:lnTo>
                    <a:pt x="244" y="0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DCD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7BF3EC49-825F-7110-6ED4-DD78C45AC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6963" y="5516563"/>
              <a:ext cx="752475" cy="736600"/>
            </a:xfrm>
            <a:custGeom>
              <a:avLst/>
              <a:gdLst>
                <a:gd name="T0" fmla="*/ 238 w 474"/>
                <a:gd name="T1" fmla="*/ 0 h 464"/>
                <a:gd name="T2" fmla="*/ 286 w 474"/>
                <a:gd name="T3" fmla="*/ 4 h 464"/>
                <a:gd name="T4" fmla="*/ 330 w 474"/>
                <a:gd name="T5" fmla="*/ 18 h 464"/>
                <a:gd name="T6" fmla="*/ 370 w 474"/>
                <a:gd name="T7" fmla="*/ 40 h 464"/>
                <a:gd name="T8" fmla="*/ 404 w 474"/>
                <a:gd name="T9" fmla="*/ 68 h 464"/>
                <a:gd name="T10" fmla="*/ 434 w 474"/>
                <a:gd name="T11" fmla="*/ 102 h 464"/>
                <a:gd name="T12" fmla="*/ 456 w 474"/>
                <a:gd name="T13" fmla="*/ 142 h 464"/>
                <a:gd name="T14" fmla="*/ 470 w 474"/>
                <a:gd name="T15" fmla="*/ 184 h 464"/>
                <a:gd name="T16" fmla="*/ 474 w 474"/>
                <a:gd name="T17" fmla="*/ 232 h 464"/>
                <a:gd name="T18" fmla="*/ 474 w 474"/>
                <a:gd name="T19" fmla="*/ 256 h 464"/>
                <a:gd name="T20" fmla="*/ 464 w 474"/>
                <a:gd name="T21" fmla="*/ 300 h 464"/>
                <a:gd name="T22" fmla="*/ 446 w 474"/>
                <a:gd name="T23" fmla="*/ 342 h 464"/>
                <a:gd name="T24" fmla="*/ 420 w 474"/>
                <a:gd name="T25" fmla="*/ 380 h 464"/>
                <a:gd name="T26" fmla="*/ 388 w 474"/>
                <a:gd name="T27" fmla="*/ 410 h 464"/>
                <a:gd name="T28" fmla="*/ 350 w 474"/>
                <a:gd name="T29" fmla="*/ 436 h 464"/>
                <a:gd name="T30" fmla="*/ 308 w 474"/>
                <a:gd name="T31" fmla="*/ 454 h 464"/>
                <a:gd name="T32" fmla="*/ 262 w 474"/>
                <a:gd name="T33" fmla="*/ 462 h 464"/>
                <a:gd name="T34" fmla="*/ 238 w 474"/>
                <a:gd name="T35" fmla="*/ 464 h 464"/>
                <a:gd name="T36" fmla="*/ 190 w 474"/>
                <a:gd name="T37" fmla="*/ 458 h 464"/>
                <a:gd name="T38" fmla="*/ 146 w 474"/>
                <a:gd name="T39" fmla="*/ 446 h 464"/>
                <a:gd name="T40" fmla="*/ 104 w 474"/>
                <a:gd name="T41" fmla="*/ 424 h 464"/>
                <a:gd name="T42" fmla="*/ 70 w 474"/>
                <a:gd name="T43" fmla="*/ 396 h 464"/>
                <a:gd name="T44" fmla="*/ 40 w 474"/>
                <a:gd name="T45" fmla="*/ 362 h 464"/>
                <a:gd name="T46" fmla="*/ 18 w 474"/>
                <a:gd name="T47" fmla="*/ 322 h 464"/>
                <a:gd name="T48" fmla="*/ 6 w 474"/>
                <a:gd name="T49" fmla="*/ 278 h 464"/>
                <a:gd name="T50" fmla="*/ 0 w 474"/>
                <a:gd name="T51" fmla="*/ 232 h 464"/>
                <a:gd name="T52" fmla="*/ 2 w 474"/>
                <a:gd name="T53" fmla="*/ 208 h 464"/>
                <a:gd name="T54" fmla="*/ 10 w 474"/>
                <a:gd name="T55" fmla="*/ 162 h 464"/>
                <a:gd name="T56" fmla="*/ 28 w 474"/>
                <a:gd name="T57" fmla="*/ 122 h 464"/>
                <a:gd name="T58" fmla="*/ 54 w 474"/>
                <a:gd name="T59" fmla="*/ 84 h 464"/>
                <a:gd name="T60" fmla="*/ 86 w 474"/>
                <a:gd name="T61" fmla="*/ 52 h 464"/>
                <a:gd name="T62" fmla="*/ 124 w 474"/>
                <a:gd name="T63" fmla="*/ 28 h 464"/>
                <a:gd name="T64" fmla="*/ 168 w 474"/>
                <a:gd name="T65" fmla="*/ 10 h 464"/>
                <a:gd name="T66" fmla="*/ 214 w 474"/>
                <a:gd name="T67" fmla="*/ 0 h 464"/>
                <a:gd name="T68" fmla="*/ 238 w 474"/>
                <a:gd name="T69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4" h="464">
                  <a:moveTo>
                    <a:pt x="238" y="0"/>
                  </a:moveTo>
                  <a:lnTo>
                    <a:pt x="238" y="0"/>
                  </a:lnTo>
                  <a:lnTo>
                    <a:pt x="262" y="0"/>
                  </a:lnTo>
                  <a:lnTo>
                    <a:pt x="286" y="4"/>
                  </a:lnTo>
                  <a:lnTo>
                    <a:pt x="308" y="10"/>
                  </a:lnTo>
                  <a:lnTo>
                    <a:pt x="330" y="18"/>
                  </a:lnTo>
                  <a:lnTo>
                    <a:pt x="350" y="28"/>
                  </a:lnTo>
                  <a:lnTo>
                    <a:pt x="370" y="40"/>
                  </a:lnTo>
                  <a:lnTo>
                    <a:pt x="388" y="52"/>
                  </a:lnTo>
                  <a:lnTo>
                    <a:pt x="404" y="68"/>
                  </a:lnTo>
                  <a:lnTo>
                    <a:pt x="420" y="84"/>
                  </a:lnTo>
                  <a:lnTo>
                    <a:pt x="434" y="102"/>
                  </a:lnTo>
                  <a:lnTo>
                    <a:pt x="446" y="122"/>
                  </a:lnTo>
                  <a:lnTo>
                    <a:pt x="456" y="142"/>
                  </a:lnTo>
                  <a:lnTo>
                    <a:pt x="464" y="162"/>
                  </a:lnTo>
                  <a:lnTo>
                    <a:pt x="470" y="184"/>
                  </a:lnTo>
                  <a:lnTo>
                    <a:pt x="474" y="208"/>
                  </a:lnTo>
                  <a:lnTo>
                    <a:pt x="474" y="232"/>
                  </a:lnTo>
                  <a:lnTo>
                    <a:pt x="474" y="232"/>
                  </a:lnTo>
                  <a:lnTo>
                    <a:pt x="474" y="256"/>
                  </a:lnTo>
                  <a:lnTo>
                    <a:pt x="470" y="278"/>
                  </a:lnTo>
                  <a:lnTo>
                    <a:pt x="464" y="300"/>
                  </a:lnTo>
                  <a:lnTo>
                    <a:pt x="456" y="322"/>
                  </a:lnTo>
                  <a:lnTo>
                    <a:pt x="446" y="342"/>
                  </a:lnTo>
                  <a:lnTo>
                    <a:pt x="434" y="362"/>
                  </a:lnTo>
                  <a:lnTo>
                    <a:pt x="420" y="380"/>
                  </a:lnTo>
                  <a:lnTo>
                    <a:pt x="404" y="396"/>
                  </a:lnTo>
                  <a:lnTo>
                    <a:pt x="388" y="410"/>
                  </a:lnTo>
                  <a:lnTo>
                    <a:pt x="370" y="424"/>
                  </a:lnTo>
                  <a:lnTo>
                    <a:pt x="350" y="436"/>
                  </a:lnTo>
                  <a:lnTo>
                    <a:pt x="330" y="446"/>
                  </a:lnTo>
                  <a:lnTo>
                    <a:pt x="308" y="454"/>
                  </a:lnTo>
                  <a:lnTo>
                    <a:pt x="286" y="458"/>
                  </a:lnTo>
                  <a:lnTo>
                    <a:pt x="262" y="462"/>
                  </a:lnTo>
                  <a:lnTo>
                    <a:pt x="238" y="464"/>
                  </a:lnTo>
                  <a:lnTo>
                    <a:pt x="238" y="464"/>
                  </a:lnTo>
                  <a:lnTo>
                    <a:pt x="214" y="462"/>
                  </a:lnTo>
                  <a:lnTo>
                    <a:pt x="190" y="458"/>
                  </a:lnTo>
                  <a:lnTo>
                    <a:pt x="168" y="454"/>
                  </a:lnTo>
                  <a:lnTo>
                    <a:pt x="146" y="446"/>
                  </a:lnTo>
                  <a:lnTo>
                    <a:pt x="124" y="436"/>
                  </a:lnTo>
                  <a:lnTo>
                    <a:pt x="104" y="424"/>
                  </a:lnTo>
                  <a:lnTo>
                    <a:pt x="86" y="410"/>
                  </a:lnTo>
                  <a:lnTo>
                    <a:pt x="70" y="396"/>
                  </a:lnTo>
                  <a:lnTo>
                    <a:pt x="54" y="380"/>
                  </a:lnTo>
                  <a:lnTo>
                    <a:pt x="40" y="362"/>
                  </a:lnTo>
                  <a:lnTo>
                    <a:pt x="28" y="342"/>
                  </a:lnTo>
                  <a:lnTo>
                    <a:pt x="18" y="322"/>
                  </a:lnTo>
                  <a:lnTo>
                    <a:pt x="10" y="300"/>
                  </a:lnTo>
                  <a:lnTo>
                    <a:pt x="6" y="278"/>
                  </a:lnTo>
                  <a:lnTo>
                    <a:pt x="2" y="256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08"/>
                  </a:lnTo>
                  <a:lnTo>
                    <a:pt x="6" y="184"/>
                  </a:lnTo>
                  <a:lnTo>
                    <a:pt x="10" y="162"/>
                  </a:lnTo>
                  <a:lnTo>
                    <a:pt x="18" y="142"/>
                  </a:lnTo>
                  <a:lnTo>
                    <a:pt x="28" y="122"/>
                  </a:lnTo>
                  <a:lnTo>
                    <a:pt x="40" y="102"/>
                  </a:lnTo>
                  <a:lnTo>
                    <a:pt x="54" y="84"/>
                  </a:lnTo>
                  <a:lnTo>
                    <a:pt x="70" y="68"/>
                  </a:lnTo>
                  <a:lnTo>
                    <a:pt x="86" y="52"/>
                  </a:lnTo>
                  <a:lnTo>
                    <a:pt x="104" y="40"/>
                  </a:lnTo>
                  <a:lnTo>
                    <a:pt x="124" y="28"/>
                  </a:lnTo>
                  <a:lnTo>
                    <a:pt x="146" y="18"/>
                  </a:lnTo>
                  <a:lnTo>
                    <a:pt x="168" y="10"/>
                  </a:lnTo>
                  <a:lnTo>
                    <a:pt x="190" y="4"/>
                  </a:lnTo>
                  <a:lnTo>
                    <a:pt x="214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FD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33">
              <a:extLst>
                <a:ext uri="{FF2B5EF4-FFF2-40B4-BE49-F238E27FC236}">
                  <a16:creationId xmlns:a16="http://schemas.microsoft.com/office/drawing/2014/main" id="{0B0B7397-3C89-C106-885A-C78309D30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9663" y="5526088"/>
              <a:ext cx="730250" cy="711200"/>
            </a:xfrm>
            <a:custGeom>
              <a:avLst/>
              <a:gdLst>
                <a:gd name="T0" fmla="*/ 230 w 460"/>
                <a:gd name="T1" fmla="*/ 0 h 448"/>
                <a:gd name="T2" fmla="*/ 276 w 460"/>
                <a:gd name="T3" fmla="*/ 6 h 448"/>
                <a:gd name="T4" fmla="*/ 320 w 460"/>
                <a:gd name="T5" fmla="*/ 18 h 448"/>
                <a:gd name="T6" fmla="*/ 358 w 460"/>
                <a:gd name="T7" fmla="*/ 40 h 448"/>
                <a:gd name="T8" fmla="*/ 392 w 460"/>
                <a:gd name="T9" fmla="*/ 66 h 448"/>
                <a:gd name="T10" fmla="*/ 420 w 460"/>
                <a:gd name="T11" fmla="*/ 100 h 448"/>
                <a:gd name="T12" fmla="*/ 442 w 460"/>
                <a:gd name="T13" fmla="*/ 138 h 448"/>
                <a:gd name="T14" fmla="*/ 456 w 460"/>
                <a:gd name="T15" fmla="*/ 180 h 448"/>
                <a:gd name="T16" fmla="*/ 460 w 460"/>
                <a:gd name="T17" fmla="*/ 224 h 448"/>
                <a:gd name="T18" fmla="*/ 458 w 460"/>
                <a:gd name="T19" fmla="*/ 248 h 448"/>
                <a:gd name="T20" fmla="*/ 450 w 460"/>
                <a:gd name="T21" fmla="*/ 292 h 448"/>
                <a:gd name="T22" fmla="*/ 432 w 460"/>
                <a:gd name="T23" fmla="*/ 332 h 448"/>
                <a:gd name="T24" fmla="*/ 408 w 460"/>
                <a:gd name="T25" fmla="*/ 368 h 448"/>
                <a:gd name="T26" fmla="*/ 376 w 460"/>
                <a:gd name="T27" fmla="*/ 398 h 448"/>
                <a:gd name="T28" fmla="*/ 340 w 460"/>
                <a:gd name="T29" fmla="*/ 422 h 448"/>
                <a:gd name="T30" fmla="*/ 298 w 460"/>
                <a:gd name="T31" fmla="*/ 438 h 448"/>
                <a:gd name="T32" fmla="*/ 254 w 460"/>
                <a:gd name="T33" fmla="*/ 448 h 448"/>
                <a:gd name="T34" fmla="*/ 230 w 460"/>
                <a:gd name="T35" fmla="*/ 448 h 448"/>
                <a:gd name="T36" fmla="*/ 184 w 460"/>
                <a:gd name="T37" fmla="*/ 444 h 448"/>
                <a:gd name="T38" fmla="*/ 140 w 460"/>
                <a:gd name="T39" fmla="*/ 432 h 448"/>
                <a:gd name="T40" fmla="*/ 102 w 460"/>
                <a:gd name="T41" fmla="*/ 410 h 448"/>
                <a:gd name="T42" fmla="*/ 68 w 460"/>
                <a:gd name="T43" fmla="*/ 384 h 448"/>
                <a:gd name="T44" fmla="*/ 40 w 460"/>
                <a:gd name="T45" fmla="*/ 350 h 448"/>
                <a:gd name="T46" fmla="*/ 18 w 460"/>
                <a:gd name="T47" fmla="*/ 312 h 448"/>
                <a:gd name="T48" fmla="*/ 4 w 460"/>
                <a:gd name="T49" fmla="*/ 270 h 448"/>
                <a:gd name="T50" fmla="*/ 0 w 460"/>
                <a:gd name="T51" fmla="*/ 224 h 448"/>
                <a:gd name="T52" fmla="*/ 2 w 460"/>
                <a:gd name="T53" fmla="*/ 202 h 448"/>
                <a:gd name="T54" fmla="*/ 10 w 460"/>
                <a:gd name="T55" fmla="*/ 158 h 448"/>
                <a:gd name="T56" fmla="*/ 28 w 460"/>
                <a:gd name="T57" fmla="*/ 118 h 448"/>
                <a:gd name="T58" fmla="*/ 52 w 460"/>
                <a:gd name="T59" fmla="*/ 82 h 448"/>
                <a:gd name="T60" fmla="*/ 84 w 460"/>
                <a:gd name="T61" fmla="*/ 52 h 448"/>
                <a:gd name="T62" fmla="*/ 120 w 460"/>
                <a:gd name="T63" fmla="*/ 28 h 448"/>
                <a:gd name="T64" fmla="*/ 162 w 460"/>
                <a:gd name="T65" fmla="*/ 12 h 448"/>
                <a:gd name="T66" fmla="*/ 206 w 460"/>
                <a:gd name="T67" fmla="*/ 2 h 448"/>
                <a:gd name="T68" fmla="*/ 230 w 460"/>
                <a:gd name="T69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0" h="448">
                  <a:moveTo>
                    <a:pt x="230" y="0"/>
                  </a:moveTo>
                  <a:lnTo>
                    <a:pt x="230" y="0"/>
                  </a:lnTo>
                  <a:lnTo>
                    <a:pt x="254" y="2"/>
                  </a:lnTo>
                  <a:lnTo>
                    <a:pt x="276" y="6"/>
                  </a:lnTo>
                  <a:lnTo>
                    <a:pt x="298" y="12"/>
                  </a:lnTo>
                  <a:lnTo>
                    <a:pt x="320" y="18"/>
                  </a:lnTo>
                  <a:lnTo>
                    <a:pt x="340" y="28"/>
                  </a:lnTo>
                  <a:lnTo>
                    <a:pt x="358" y="40"/>
                  </a:lnTo>
                  <a:lnTo>
                    <a:pt x="376" y="52"/>
                  </a:lnTo>
                  <a:lnTo>
                    <a:pt x="392" y="66"/>
                  </a:lnTo>
                  <a:lnTo>
                    <a:pt x="408" y="82"/>
                  </a:lnTo>
                  <a:lnTo>
                    <a:pt x="420" y="100"/>
                  </a:lnTo>
                  <a:lnTo>
                    <a:pt x="432" y="118"/>
                  </a:lnTo>
                  <a:lnTo>
                    <a:pt x="442" y="138"/>
                  </a:lnTo>
                  <a:lnTo>
                    <a:pt x="450" y="158"/>
                  </a:lnTo>
                  <a:lnTo>
                    <a:pt x="456" y="180"/>
                  </a:lnTo>
                  <a:lnTo>
                    <a:pt x="458" y="202"/>
                  </a:lnTo>
                  <a:lnTo>
                    <a:pt x="460" y="224"/>
                  </a:lnTo>
                  <a:lnTo>
                    <a:pt x="460" y="224"/>
                  </a:lnTo>
                  <a:lnTo>
                    <a:pt x="458" y="248"/>
                  </a:lnTo>
                  <a:lnTo>
                    <a:pt x="456" y="270"/>
                  </a:lnTo>
                  <a:lnTo>
                    <a:pt x="450" y="292"/>
                  </a:lnTo>
                  <a:lnTo>
                    <a:pt x="442" y="312"/>
                  </a:lnTo>
                  <a:lnTo>
                    <a:pt x="432" y="332"/>
                  </a:lnTo>
                  <a:lnTo>
                    <a:pt x="420" y="350"/>
                  </a:lnTo>
                  <a:lnTo>
                    <a:pt x="408" y="368"/>
                  </a:lnTo>
                  <a:lnTo>
                    <a:pt x="392" y="384"/>
                  </a:lnTo>
                  <a:lnTo>
                    <a:pt x="376" y="398"/>
                  </a:lnTo>
                  <a:lnTo>
                    <a:pt x="358" y="410"/>
                  </a:lnTo>
                  <a:lnTo>
                    <a:pt x="340" y="422"/>
                  </a:lnTo>
                  <a:lnTo>
                    <a:pt x="320" y="432"/>
                  </a:lnTo>
                  <a:lnTo>
                    <a:pt x="298" y="438"/>
                  </a:lnTo>
                  <a:lnTo>
                    <a:pt x="276" y="444"/>
                  </a:lnTo>
                  <a:lnTo>
                    <a:pt x="254" y="448"/>
                  </a:lnTo>
                  <a:lnTo>
                    <a:pt x="230" y="448"/>
                  </a:lnTo>
                  <a:lnTo>
                    <a:pt x="230" y="448"/>
                  </a:lnTo>
                  <a:lnTo>
                    <a:pt x="206" y="448"/>
                  </a:lnTo>
                  <a:lnTo>
                    <a:pt x="184" y="444"/>
                  </a:lnTo>
                  <a:lnTo>
                    <a:pt x="162" y="438"/>
                  </a:lnTo>
                  <a:lnTo>
                    <a:pt x="140" y="432"/>
                  </a:lnTo>
                  <a:lnTo>
                    <a:pt x="120" y="422"/>
                  </a:lnTo>
                  <a:lnTo>
                    <a:pt x="102" y="410"/>
                  </a:lnTo>
                  <a:lnTo>
                    <a:pt x="84" y="398"/>
                  </a:lnTo>
                  <a:lnTo>
                    <a:pt x="68" y="384"/>
                  </a:lnTo>
                  <a:lnTo>
                    <a:pt x="52" y="368"/>
                  </a:lnTo>
                  <a:lnTo>
                    <a:pt x="40" y="350"/>
                  </a:lnTo>
                  <a:lnTo>
                    <a:pt x="28" y="332"/>
                  </a:lnTo>
                  <a:lnTo>
                    <a:pt x="18" y="312"/>
                  </a:lnTo>
                  <a:lnTo>
                    <a:pt x="10" y="292"/>
                  </a:lnTo>
                  <a:lnTo>
                    <a:pt x="4" y="270"/>
                  </a:lnTo>
                  <a:lnTo>
                    <a:pt x="2" y="248"/>
                  </a:lnTo>
                  <a:lnTo>
                    <a:pt x="0" y="224"/>
                  </a:lnTo>
                  <a:lnTo>
                    <a:pt x="0" y="224"/>
                  </a:lnTo>
                  <a:lnTo>
                    <a:pt x="2" y="202"/>
                  </a:lnTo>
                  <a:lnTo>
                    <a:pt x="4" y="180"/>
                  </a:lnTo>
                  <a:lnTo>
                    <a:pt x="10" y="158"/>
                  </a:lnTo>
                  <a:lnTo>
                    <a:pt x="18" y="138"/>
                  </a:lnTo>
                  <a:lnTo>
                    <a:pt x="28" y="118"/>
                  </a:lnTo>
                  <a:lnTo>
                    <a:pt x="40" y="100"/>
                  </a:lnTo>
                  <a:lnTo>
                    <a:pt x="52" y="82"/>
                  </a:lnTo>
                  <a:lnTo>
                    <a:pt x="68" y="66"/>
                  </a:lnTo>
                  <a:lnTo>
                    <a:pt x="84" y="52"/>
                  </a:lnTo>
                  <a:lnTo>
                    <a:pt x="102" y="40"/>
                  </a:lnTo>
                  <a:lnTo>
                    <a:pt x="120" y="28"/>
                  </a:lnTo>
                  <a:lnTo>
                    <a:pt x="140" y="18"/>
                  </a:lnTo>
                  <a:lnTo>
                    <a:pt x="162" y="12"/>
                  </a:lnTo>
                  <a:lnTo>
                    <a:pt x="184" y="6"/>
                  </a:lnTo>
                  <a:lnTo>
                    <a:pt x="206" y="2"/>
                  </a:lnTo>
                  <a:lnTo>
                    <a:pt x="230" y="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BD1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0481AE37-C7B5-B3E6-D6FD-C67189111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5538788"/>
              <a:ext cx="704850" cy="685800"/>
            </a:xfrm>
            <a:custGeom>
              <a:avLst/>
              <a:gdLst>
                <a:gd name="T0" fmla="*/ 222 w 444"/>
                <a:gd name="T1" fmla="*/ 0 h 432"/>
                <a:gd name="T2" fmla="*/ 268 w 444"/>
                <a:gd name="T3" fmla="*/ 4 h 432"/>
                <a:gd name="T4" fmla="*/ 308 w 444"/>
                <a:gd name="T5" fmla="*/ 18 h 432"/>
                <a:gd name="T6" fmla="*/ 346 w 444"/>
                <a:gd name="T7" fmla="*/ 38 h 432"/>
                <a:gd name="T8" fmla="*/ 380 w 444"/>
                <a:gd name="T9" fmla="*/ 64 h 432"/>
                <a:gd name="T10" fmla="*/ 406 w 444"/>
                <a:gd name="T11" fmla="*/ 96 h 432"/>
                <a:gd name="T12" fmla="*/ 428 w 444"/>
                <a:gd name="T13" fmla="*/ 132 h 432"/>
                <a:gd name="T14" fmla="*/ 440 w 444"/>
                <a:gd name="T15" fmla="*/ 172 h 432"/>
                <a:gd name="T16" fmla="*/ 444 w 444"/>
                <a:gd name="T17" fmla="*/ 216 h 432"/>
                <a:gd name="T18" fmla="*/ 444 w 444"/>
                <a:gd name="T19" fmla="*/ 238 h 432"/>
                <a:gd name="T20" fmla="*/ 434 w 444"/>
                <a:gd name="T21" fmla="*/ 280 h 432"/>
                <a:gd name="T22" fmla="*/ 418 w 444"/>
                <a:gd name="T23" fmla="*/ 318 h 432"/>
                <a:gd name="T24" fmla="*/ 394 w 444"/>
                <a:gd name="T25" fmla="*/ 354 h 432"/>
                <a:gd name="T26" fmla="*/ 364 w 444"/>
                <a:gd name="T27" fmla="*/ 382 h 432"/>
                <a:gd name="T28" fmla="*/ 328 w 444"/>
                <a:gd name="T29" fmla="*/ 406 h 432"/>
                <a:gd name="T30" fmla="*/ 288 w 444"/>
                <a:gd name="T31" fmla="*/ 422 h 432"/>
                <a:gd name="T32" fmla="*/ 246 w 444"/>
                <a:gd name="T33" fmla="*/ 430 h 432"/>
                <a:gd name="T34" fmla="*/ 222 w 444"/>
                <a:gd name="T35" fmla="*/ 432 h 432"/>
                <a:gd name="T36" fmla="*/ 178 w 444"/>
                <a:gd name="T37" fmla="*/ 428 h 432"/>
                <a:gd name="T38" fmla="*/ 136 w 444"/>
                <a:gd name="T39" fmla="*/ 414 h 432"/>
                <a:gd name="T40" fmla="*/ 98 w 444"/>
                <a:gd name="T41" fmla="*/ 394 h 432"/>
                <a:gd name="T42" fmla="*/ 66 w 444"/>
                <a:gd name="T43" fmla="*/ 368 h 432"/>
                <a:gd name="T44" fmla="*/ 38 w 444"/>
                <a:gd name="T45" fmla="*/ 336 h 432"/>
                <a:gd name="T46" fmla="*/ 18 w 444"/>
                <a:gd name="T47" fmla="*/ 300 h 432"/>
                <a:gd name="T48" fmla="*/ 4 w 444"/>
                <a:gd name="T49" fmla="*/ 260 h 432"/>
                <a:gd name="T50" fmla="*/ 0 w 444"/>
                <a:gd name="T51" fmla="*/ 216 h 432"/>
                <a:gd name="T52" fmla="*/ 0 w 444"/>
                <a:gd name="T53" fmla="*/ 194 h 432"/>
                <a:gd name="T54" fmla="*/ 10 w 444"/>
                <a:gd name="T55" fmla="*/ 152 h 432"/>
                <a:gd name="T56" fmla="*/ 26 w 444"/>
                <a:gd name="T57" fmla="*/ 114 h 432"/>
                <a:gd name="T58" fmla="*/ 50 w 444"/>
                <a:gd name="T59" fmla="*/ 78 h 432"/>
                <a:gd name="T60" fmla="*/ 80 w 444"/>
                <a:gd name="T61" fmla="*/ 50 h 432"/>
                <a:gd name="T62" fmla="*/ 116 w 444"/>
                <a:gd name="T63" fmla="*/ 26 h 432"/>
                <a:gd name="T64" fmla="*/ 156 w 444"/>
                <a:gd name="T65" fmla="*/ 10 h 432"/>
                <a:gd name="T66" fmla="*/ 200 w 444"/>
                <a:gd name="T67" fmla="*/ 2 h 432"/>
                <a:gd name="T68" fmla="*/ 222 w 444"/>
                <a:gd name="T69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44" h="432">
                  <a:moveTo>
                    <a:pt x="222" y="0"/>
                  </a:moveTo>
                  <a:lnTo>
                    <a:pt x="222" y="0"/>
                  </a:lnTo>
                  <a:lnTo>
                    <a:pt x="246" y="2"/>
                  </a:lnTo>
                  <a:lnTo>
                    <a:pt x="268" y="4"/>
                  </a:lnTo>
                  <a:lnTo>
                    <a:pt x="288" y="10"/>
                  </a:lnTo>
                  <a:lnTo>
                    <a:pt x="308" y="18"/>
                  </a:lnTo>
                  <a:lnTo>
                    <a:pt x="328" y="26"/>
                  </a:lnTo>
                  <a:lnTo>
                    <a:pt x="346" y="38"/>
                  </a:lnTo>
                  <a:lnTo>
                    <a:pt x="364" y="50"/>
                  </a:lnTo>
                  <a:lnTo>
                    <a:pt x="380" y="64"/>
                  </a:lnTo>
                  <a:lnTo>
                    <a:pt x="394" y="78"/>
                  </a:lnTo>
                  <a:lnTo>
                    <a:pt x="406" y="96"/>
                  </a:lnTo>
                  <a:lnTo>
                    <a:pt x="418" y="114"/>
                  </a:lnTo>
                  <a:lnTo>
                    <a:pt x="428" y="132"/>
                  </a:lnTo>
                  <a:lnTo>
                    <a:pt x="434" y="152"/>
                  </a:lnTo>
                  <a:lnTo>
                    <a:pt x="440" y="172"/>
                  </a:lnTo>
                  <a:lnTo>
                    <a:pt x="444" y="194"/>
                  </a:lnTo>
                  <a:lnTo>
                    <a:pt x="444" y="216"/>
                  </a:lnTo>
                  <a:lnTo>
                    <a:pt x="444" y="216"/>
                  </a:lnTo>
                  <a:lnTo>
                    <a:pt x="444" y="238"/>
                  </a:lnTo>
                  <a:lnTo>
                    <a:pt x="440" y="260"/>
                  </a:lnTo>
                  <a:lnTo>
                    <a:pt x="434" y="280"/>
                  </a:lnTo>
                  <a:lnTo>
                    <a:pt x="428" y="300"/>
                  </a:lnTo>
                  <a:lnTo>
                    <a:pt x="418" y="318"/>
                  </a:lnTo>
                  <a:lnTo>
                    <a:pt x="406" y="336"/>
                  </a:lnTo>
                  <a:lnTo>
                    <a:pt x="394" y="354"/>
                  </a:lnTo>
                  <a:lnTo>
                    <a:pt x="380" y="368"/>
                  </a:lnTo>
                  <a:lnTo>
                    <a:pt x="364" y="382"/>
                  </a:lnTo>
                  <a:lnTo>
                    <a:pt x="346" y="394"/>
                  </a:lnTo>
                  <a:lnTo>
                    <a:pt x="328" y="406"/>
                  </a:lnTo>
                  <a:lnTo>
                    <a:pt x="308" y="414"/>
                  </a:lnTo>
                  <a:lnTo>
                    <a:pt x="288" y="422"/>
                  </a:lnTo>
                  <a:lnTo>
                    <a:pt x="268" y="428"/>
                  </a:lnTo>
                  <a:lnTo>
                    <a:pt x="246" y="430"/>
                  </a:lnTo>
                  <a:lnTo>
                    <a:pt x="222" y="432"/>
                  </a:lnTo>
                  <a:lnTo>
                    <a:pt x="222" y="432"/>
                  </a:lnTo>
                  <a:lnTo>
                    <a:pt x="200" y="430"/>
                  </a:lnTo>
                  <a:lnTo>
                    <a:pt x="178" y="428"/>
                  </a:lnTo>
                  <a:lnTo>
                    <a:pt x="156" y="422"/>
                  </a:lnTo>
                  <a:lnTo>
                    <a:pt x="136" y="414"/>
                  </a:lnTo>
                  <a:lnTo>
                    <a:pt x="116" y="406"/>
                  </a:lnTo>
                  <a:lnTo>
                    <a:pt x="98" y="394"/>
                  </a:lnTo>
                  <a:lnTo>
                    <a:pt x="80" y="382"/>
                  </a:lnTo>
                  <a:lnTo>
                    <a:pt x="66" y="368"/>
                  </a:lnTo>
                  <a:lnTo>
                    <a:pt x="50" y="354"/>
                  </a:lnTo>
                  <a:lnTo>
                    <a:pt x="38" y="336"/>
                  </a:lnTo>
                  <a:lnTo>
                    <a:pt x="26" y="318"/>
                  </a:lnTo>
                  <a:lnTo>
                    <a:pt x="18" y="300"/>
                  </a:lnTo>
                  <a:lnTo>
                    <a:pt x="10" y="280"/>
                  </a:lnTo>
                  <a:lnTo>
                    <a:pt x="4" y="260"/>
                  </a:lnTo>
                  <a:lnTo>
                    <a:pt x="0" y="238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0" y="194"/>
                  </a:lnTo>
                  <a:lnTo>
                    <a:pt x="4" y="172"/>
                  </a:lnTo>
                  <a:lnTo>
                    <a:pt x="10" y="152"/>
                  </a:lnTo>
                  <a:lnTo>
                    <a:pt x="18" y="132"/>
                  </a:lnTo>
                  <a:lnTo>
                    <a:pt x="26" y="114"/>
                  </a:lnTo>
                  <a:lnTo>
                    <a:pt x="38" y="96"/>
                  </a:lnTo>
                  <a:lnTo>
                    <a:pt x="50" y="78"/>
                  </a:lnTo>
                  <a:lnTo>
                    <a:pt x="66" y="64"/>
                  </a:lnTo>
                  <a:lnTo>
                    <a:pt x="80" y="50"/>
                  </a:lnTo>
                  <a:lnTo>
                    <a:pt x="98" y="38"/>
                  </a:lnTo>
                  <a:lnTo>
                    <a:pt x="116" y="26"/>
                  </a:lnTo>
                  <a:lnTo>
                    <a:pt x="136" y="18"/>
                  </a:lnTo>
                  <a:lnTo>
                    <a:pt x="156" y="10"/>
                  </a:lnTo>
                  <a:lnTo>
                    <a:pt x="178" y="4"/>
                  </a:lnTo>
                  <a:lnTo>
                    <a:pt x="200" y="2"/>
                  </a:lnTo>
                  <a:lnTo>
                    <a:pt x="222" y="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CD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C978BD53-F744-C047-13FC-0D8A45C1E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063" y="5551488"/>
              <a:ext cx="682625" cy="657225"/>
            </a:xfrm>
            <a:custGeom>
              <a:avLst/>
              <a:gdLst>
                <a:gd name="T0" fmla="*/ 214 w 430"/>
                <a:gd name="T1" fmla="*/ 0 h 414"/>
                <a:gd name="T2" fmla="*/ 258 w 430"/>
                <a:gd name="T3" fmla="*/ 4 h 414"/>
                <a:gd name="T4" fmla="*/ 298 w 430"/>
                <a:gd name="T5" fmla="*/ 16 h 414"/>
                <a:gd name="T6" fmla="*/ 334 w 430"/>
                <a:gd name="T7" fmla="*/ 36 h 414"/>
                <a:gd name="T8" fmla="*/ 366 w 430"/>
                <a:gd name="T9" fmla="*/ 60 h 414"/>
                <a:gd name="T10" fmla="*/ 394 w 430"/>
                <a:gd name="T11" fmla="*/ 92 h 414"/>
                <a:gd name="T12" fmla="*/ 412 w 430"/>
                <a:gd name="T13" fmla="*/ 126 h 414"/>
                <a:gd name="T14" fmla="*/ 426 w 430"/>
                <a:gd name="T15" fmla="*/ 166 h 414"/>
                <a:gd name="T16" fmla="*/ 430 w 430"/>
                <a:gd name="T17" fmla="*/ 208 h 414"/>
                <a:gd name="T18" fmla="*/ 428 w 430"/>
                <a:gd name="T19" fmla="*/ 228 h 414"/>
                <a:gd name="T20" fmla="*/ 420 w 430"/>
                <a:gd name="T21" fmla="*/ 268 h 414"/>
                <a:gd name="T22" fmla="*/ 404 w 430"/>
                <a:gd name="T23" fmla="*/ 306 h 414"/>
                <a:gd name="T24" fmla="*/ 380 w 430"/>
                <a:gd name="T25" fmla="*/ 340 h 414"/>
                <a:gd name="T26" fmla="*/ 352 w 430"/>
                <a:gd name="T27" fmla="*/ 368 h 414"/>
                <a:gd name="T28" fmla="*/ 318 w 430"/>
                <a:gd name="T29" fmla="*/ 390 h 414"/>
                <a:gd name="T30" fmla="*/ 278 w 430"/>
                <a:gd name="T31" fmla="*/ 406 h 414"/>
                <a:gd name="T32" fmla="*/ 236 w 430"/>
                <a:gd name="T33" fmla="*/ 414 h 414"/>
                <a:gd name="T34" fmla="*/ 214 w 430"/>
                <a:gd name="T35" fmla="*/ 414 h 414"/>
                <a:gd name="T36" fmla="*/ 172 w 430"/>
                <a:gd name="T37" fmla="*/ 410 h 414"/>
                <a:gd name="T38" fmla="*/ 132 w 430"/>
                <a:gd name="T39" fmla="*/ 398 h 414"/>
                <a:gd name="T40" fmla="*/ 94 w 430"/>
                <a:gd name="T41" fmla="*/ 380 h 414"/>
                <a:gd name="T42" fmla="*/ 62 w 430"/>
                <a:gd name="T43" fmla="*/ 354 h 414"/>
                <a:gd name="T44" fmla="*/ 36 w 430"/>
                <a:gd name="T45" fmla="*/ 324 h 414"/>
                <a:gd name="T46" fmla="*/ 16 w 430"/>
                <a:gd name="T47" fmla="*/ 288 h 414"/>
                <a:gd name="T48" fmla="*/ 4 w 430"/>
                <a:gd name="T49" fmla="*/ 250 h 414"/>
                <a:gd name="T50" fmla="*/ 0 w 430"/>
                <a:gd name="T51" fmla="*/ 208 h 414"/>
                <a:gd name="T52" fmla="*/ 0 w 430"/>
                <a:gd name="T53" fmla="*/ 186 h 414"/>
                <a:gd name="T54" fmla="*/ 10 w 430"/>
                <a:gd name="T55" fmla="*/ 146 h 414"/>
                <a:gd name="T56" fmla="*/ 26 w 430"/>
                <a:gd name="T57" fmla="*/ 108 h 414"/>
                <a:gd name="T58" fmla="*/ 48 w 430"/>
                <a:gd name="T59" fmla="*/ 76 h 414"/>
                <a:gd name="T60" fmla="*/ 78 w 430"/>
                <a:gd name="T61" fmla="*/ 48 h 414"/>
                <a:gd name="T62" fmla="*/ 112 w 430"/>
                <a:gd name="T63" fmla="*/ 24 h 414"/>
                <a:gd name="T64" fmla="*/ 150 w 430"/>
                <a:gd name="T65" fmla="*/ 10 h 414"/>
                <a:gd name="T66" fmla="*/ 192 w 430"/>
                <a:gd name="T67" fmla="*/ 0 h 414"/>
                <a:gd name="T68" fmla="*/ 214 w 430"/>
                <a:gd name="T69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30" h="414">
                  <a:moveTo>
                    <a:pt x="214" y="0"/>
                  </a:moveTo>
                  <a:lnTo>
                    <a:pt x="214" y="0"/>
                  </a:lnTo>
                  <a:lnTo>
                    <a:pt x="236" y="0"/>
                  </a:lnTo>
                  <a:lnTo>
                    <a:pt x="258" y="4"/>
                  </a:lnTo>
                  <a:lnTo>
                    <a:pt x="278" y="10"/>
                  </a:lnTo>
                  <a:lnTo>
                    <a:pt x="298" y="16"/>
                  </a:lnTo>
                  <a:lnTo>
                    <a:pt x="318" y="24"/>
                  </a:lnTo>
                  <a:lnTo>
                    <a:pt x="334" y="36"/>
                  </a:lnTo>
                  <a:lnTo>
                    <a:pt x="352" y="48"/>
                  </a:lnTo>
                  <a:lnTo>
                    <a:pt x="366" y="60"/>
                  </a:lnTo>
                  <a:lnTo>
                    <a:pt x="380" y="76"/>
                  </a:lnTo>
                  <a:lnTo>
                    <a:pt x="394" y="92"/>
                  </a:lnTo>
                  <a:lnTo>
                    <a:pt x="404" y="108"/>
                  </a:lnTo>
                  <a:lnTo>
                    <a:pt x="412" y="126"/>
                  </a:lnTo>
                  <a:lnTo>
                    <a:pt x="420" y="146"/>
                  </a:lnTo>
                  <a:lnTo>
                    <a:pt x="426" y="166"/>
                  </a:lnTo>
                  <a:lnTo>
                    <a:pt x="428" y="186"/>
                  </a:lnTo>
                  <a:lnTo>
                    <a:pt x="430" y="208"/>
                  </a:lnTo>
                  <a:lnTo>
                    <a:pt x="430" y="208"/>
                  </a:lnTo>
                  <a:lnTo>
                    <a:pt x="428" y="228"/>
                  </a:lnTo>
                  <a:lnTo>
                    <a:pt x="426" y="250"/>
                  </a:lnTo>
                  <a:lnTo>
                    <a:pt x="420" y="268"/>
                  </a:lnTo>
                  <a:lnTo>
                    <a:pt x="412" y="288"/>
                  </a:lnTo>
                  <a:lnTo>
                    <a:pt x="404" y="306"/>
                  </a:lnTo>
                  <a:lnTo>
                    <a:pt x="394" y="324"/>
                  </a:lnTo>
                  <a:lnTo>
                    <a:pt x="380" y="340"/>
                  </a:lnTo>
                  <a:lnTo>
                    <a:pt x="366" y="354"/>
                  </a:lnTo>
                  <a:lnTo>
                    <a:pt x="352" y="368"/>
                  </a:lnTo>
                  <a:lnTo>
                    <a:pt x="334" y="380"/>
                  </a:lnTo>
                  <a:lnTo>
                    <a:pt x="318" y="390"/>
                  </a:lnTo>
                  <a:lnTo>
                    <a:pt x="298" y="398"/>
                  </a:lnTo>
                  <a:lnTo>
                    <a:pt x="278" y="406"/>
                  </a:lnTo>
                  <a:lnTo>
                    <a:pt x="258" y="410"/>
                  </a:lnTo>
                  <a:lnTo>
                    <a:pt x="236" y="414"/>
                  </a:lnTo>
                  <a:lnTo>
                    <a:pt x="214" y="414"/>
                  </a:lnTo>
                  <a:lnTo>
                    <a:pt x="214" y="414"/>
                  </a:lnTo>
                  <a:lnTo>
                    <a:pt x="192" y="414"/>
                  </a:lnTo>
                  <a:lnTo>
                    <a:pt x="172" y="410"/>
                  </a:lnTo>
                  <a:lnTo>
                    <a:pt x="150" y="406"/>
                  </a:lnTo>
                  <a:lnTo>
                    <a:pt x="132" y="398"/>
                  </a:lnTo>
                  <a:lnTo>
                    <a:pt x="112" y="390"/>
                  </a:lnTo>
                  <a:lnTo>
                    <a:pt x="94" y="380"/>
                  </a:lnTo>
                  <a:lnTo>
                    <a:pt x="78" y="368"/>
                  </a:lnTo>
                  <a:lnTo>
                    <a:pt x="62" y="354"/>
                  </a:lnTo>
                  <a:lnTo>
                    <a:pt x="48" y="340"/>
                  </a:lnTo>
                  <a:lnTo>
                    <a:pt x="36" y="324"/>
                  </a:lnTo>
                  <a:lnTo>
                    <a:pt x="26" y="306"/>
                  </a:lnTo>
                  <a:lnTo>
                    <a:pt x="16" y="288"/>
                  </a:lnTo>
                  <a:lnTo>
                    <a:pt x="10" y="268"/>
                  </a:lnTo>
                  <a:lnTo>
                    <a:pt x="4" y="250"/>
                  </a:lnTo>
                  <a:lnTo>
                    <a:pt x="0" y="22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186"/>
                  </a:lnTo>
                  <a:lnTo>
                    <a:pt x="4" y="166"/>
                  </a:lnTo>
                  <a:lnTo>
                    <a:pt x="10" y="146"/>
                  </a:lnTo>
                  <a:lnTo>
                    <a:pt x="16" y="126"/>
                  </a:lnTo>
                  <a:lnTo>
                    <a:pt x="26" y="108"/>
                  </a:lnTo>
                  <a:lnTo>
                    <a:pt x="36" y="92"/>
                  </a:lnTo>
                  <a:lnTo>
                    <a:pt x="48" y="76"/>
                  </a:lnTo>
                  <a:lnTo>
                    <a:pt x="62" y="60"/>
                  </a:lnTo>
                  <a:lnTo>
                    <a:pt x="78" y="48"/>
                  </a:lnTo>
                  <a:lnTo>
                    <a:pt x="94" y="36"/>
                  </a:lnTo>
                  <a:lnTo>
                    <a:pt x="112" y="24"/>
                  </a:lnTo>
                  <a:lnTo>
                    <a:pt x="132" y="16"/>
                  </a:lnTo>
                  <a:lnTo>
                    <a:pt x="150" y="10"/>
                  </a:lnTo>
                  <a:lnTo>
                    <a:pt x="172" y="4"/>
                  </a:lnTo>
                  <a:lnTo>
                    <a:pt x="192" y="0"/>
                  </a:lnTo>
                  <a:lnTo>
                    <a:pt x="214" y="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CD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1AE824E7-5848-10E3-F4EB-C96446A35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763" y="5564188"/>
              <a:ext cx="660400" cy="631825"/>
            </a:xfrm>
            <a:custGeom>
              <a:avLst/>
              <a:gdLst>
                <a:gd name="T0" fmla="*/ 208 w 416"/>
                <a:gd name="T1" fmla="*/ 0 h 398"/>
                <a:gd name="T2" fmla="*/ 250 w 416"/>
                <a:gd name="T3" fmla="*/ 4 h 398"/>
                <a:gd name="T4" fmla="*/ 288 w 416"/>
                <a:gd name="T5" fmla="*/ 14 h 398"/>
                <a:gd name="T6" fmla="*/ 324 w 416"/>
                <a:gd name="T7" fmla="*/ 34 h 398"/>
                <a:gd name="T8" fmla="*/ 354 w 416"/>
                <a:gd name="T9" fmla="*/ 58 h 398"/>
                <a:gd name="T10" fmla="*/ 380 w 416"/>
                <a:gd name="T11" fmla="*/ 88 h 398"/>
                <a:gd name="T12" fmla="*/ 398 w 416"/>
                <a:gd name="T13" fmla="*/ 120 h 398"/>
                <a:gd name="T14" fmla="*/ 410 w 416"/>
                <a:gd name="T15" fmla="*/ 158 h 398"/>
                <a:gd name="T16" fmla="*/ 416 w 416"/>
                <a:gd name="T17" fmla="*/ 198 h 398"/>
                <a:gd name="T18" fmla="*/ 414 w 416"/>
                <a:gd name="T19" fmla="*/ 218 h 398"/>
                <a:gd name="T20" fmla="*/ 406 w 416"/>
                <a:gd name="T21" fmla="*/ 258 h 398"/>
                <a:gd name="T22" fmla="*/ 390 w 416"/>
                <a:gd name="T23" fmla="*/ 294 h 398"/>
                <a:gd name="T24" fmla="*/ 368 w 416"/>
                <a:gd name="T25" fmla="*/ 326 h 398"/>
                <a:gd name="T26" fmla="*/ 340 w 416"/>
                <a:gd name="T27" fmla="*/ 352 h 398"/>
                <a:gd name="T28" fmla="*/ 306 w 416"/>
                <a:gd name="T29" fmla="*/ 374 h 398"/>
                <a:gd name="T30" fmla="*/ 268 w 416"/>
                <a:gd name="T31" fmla="*/ 390 h 398"/>
                <a:gd name="T32" fmla="*/ 228 w 416"/>
                <a:gd name="T33" fmla="*/ 398 h 398"/>
                <a:gd name="T34" fmla="*/ 208 w 416"/>
                <a:gd name="T35" fmla="*/ 398 h 398"/>
                <a:gd name="T36" fmla="*/ 166 w 416"/>
                <a:gd name="T37" fmla="*/ 394 h 398"/>
                <a:gd name="T38" fmla="*/ 126 w 416"/>
                <a:gd name="T39" fmla="*/ 382 h 398"/>
                <a:gd name="T40" fmla="*/ 92 w 416"/>
                <a:gd name="T41" fmla="*/ 364 h 398"/>
                <a:gd name="T42" fmla="*/ 60 w 416"/>
                <a:gd name="T43" fmla="*/ 340 h 398"/>
                <a:gd name="T44" fmla="*/ 34 w 416"/>
                <a:gd name="T45" fmla="*/ 310 h 398"/>
                <a:gd name="T46" fmla="*/ 16 w 416"/>
                <a:gd name="T47" fmla="*/ 276 h 398"/>
                <a:gd name="T48" fmla="*/ 4 w 416"/>
                <a:gd name="T49" fmla="*/ 238 h 398"/>
                <a:gd name="T50" fmla="*/ 0 w 416"/>
                <a:gd name="T51" fmla="*/ 198 h 398"/>
                <a:gd name="T52" fmla="*/ 0 w 416"/>
                <a:gd name="T53" fmla="*/ 178 h 398"/>
                <a:gd name="T54" fmla="*/ 8 w 416"/>
                <a:gd name="T55" fmla="*/ 140 h 398"/>
                <a:gd name="T56" fmla="*/ 24 w 416"/>
                <a:gd name="T57" fmla="*/ 104 h 398"/>
                <a:gd name="T58" fmla="*/ 46 w 416"/>
                <a:gd name="T59" fmla="*/ 72 h 398"/>
                <a:gd name="T60" fmla="*/ 76 w 416"/>
                <a:gd name="T61" fmla="*/ 44 h 398"/>
                <a:gd name="T62" fmla="*/ 108 w 416"/>
                <a:gd name="T63" fmla="*/ 24 h 398"/>
                <a:gd name="T64" fmla="*/ 146 w 416"/>
                <a:gd name="T65" fmla="*/ 8 h 398"/>
                <a:gd name="T66" fmla="*/ 186 w 416"/>
                <a:gd name="T67" fmla="*/ 0 h 398"/>
                <a:gd name="T68" fmla="*/ 208 w 416"/>
                <a:gd name="T69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16" h="398">
                  <a:moveTo>
                    <a:pt x="208" y="0"/>
                  </a:moveTo>
                  <a:lnTo>
                    <a:pt x="208" y="0"/>
                  </a:lnTo>
                  <a:lnTo>
                    <a:pt x="228" y="0"/>
                  </a:lnTo>
                  <a:lnTo>
                    <a:pt x="250" y="4"/>
                  </a:lnTo>
                  <a:lnTo>
                    <a:pt x="268" y="8"/>
                  </a:lnTo>
                  <a:lnTo>
                    <a:pt x="288" y="14"/>
                  </a:lnTo>
                  <a:lnTo>
                    <a:pt x="306" y="24"/>
                  </a:lnTo>
                  <a:lnTo>
                    <a:pt x="324" y="34"/>
                  </a:lnTo>
                  <a:lnTo>
                    <a:pt x="340" y="44"/>
                  </a:lnTo>
                  <a:lnTo>
                    <a:pt x="354" y="58"/>
                  </a:lnTo>
                  <a:lnTo>
                    <a:pt x="368" y="72"/>
                  </a:lnTo>
                  <a:lnTo>
                    <a:pt x="380" y="88"/>
                  </a:lnTo>
                  <a:lnTo>
                    <a:pt x="390" y="104"/>
                  </a:lnTo>
                  <a:lnTo>
                    <a:pt x="398" y="120"/>
                  </a:lnTo>
                  <a:lnTo>
                    <a:pt x="406" y="140"/>
                  </a:lnTo>
                  <a:lnTo>
                    <a:pt x="410" y="158"/>
                  </a:lnTo>
                  <a:lnTo>
                    <a:pt x="414" y="178"/>
                  </a:lnTo>
                  <a:lnTo>
                    <a:pt x="416" y="198"/>
                  </a:lnTo>
                  <a:lnTo>
                    <a:pt x="416" y="198"/>
                  </a:lnTo>
                  <a:lnTo>
                    <a:pt x="414" y="218"/>
                  </a:lnTo>
                  <a:lnTo>
                    <a:pt x="410" y="238"/>
                  </a:lnTo>
                  <a:lnTo>
                    <a:pt x="406" y="258"/>
                  </a:lnTo>
                  <a:lnTo>
                    <a:pt x="398" y="276"/>
                  </a:lnTo>
                  <a:lnTo>
                    <a:pt x="390" y="294"/>
                  </a:lnTo>
                  <a:lnTo>
                    <a:pt x="380" y="310"/>
                  </a:lnTo>
                  <a:lnTo>
                    <a:pt x="368" y="326"/>
                  </a:lnTo>
                  <a:lnTo>
                    <a:pt x="354" y="340"/>
                  </a:lnTo>
                  <a:lnTo>
                    <a:pt x="340" y="352"/>
                  </a:lnTo>
                  <a:lnTo>
                    <a:pt x="324" y="364"/>
                  </a:lnTo>
                  <a:lnTo>
                    <a:pt x="306" y="374"/>
                  </a:lnTo>
                  <a:lnTo>
                    <a:pt x="288" y="382"/>
                  </a:lnTo>
                  <a:lnTo>
                    <a:pt x="268" y="390"/>
                  </a:lnTo>
                  <a:lnTo>
                    <a:pt x="250" y="394"/>
                  </a:lnTo>
                  <a:lnTo>
                    <a:pt x="228" y="398"/>
                  </a:lnTo>
                  <a:lnTo>
                    <a:pt x="208" y="398"/>
                  </a:lnTo>
                  <a:lnTo>
                    <a:pt x="208" y="398"/>
                  </a:lnTo>
                  <a:lnTo>
                    <a:pt x="186" y="398"/>
                  </a:lnTo>
                  <a:lnTo>
                    <a:pt x="166" y="394"/>
                  </a:lnTo>
                  <a:lnTo>
                    <a:pt x="146" y="390"/>
                  </a:lnTo>
                  <a:lnTo>
                    <a:pt x="126" y="382"/>
                  </a:lnTo>
                  <a:lnTo>
                    <a:pt x="108" y="374"/>
                  </a:lnTo>
                  <a:lnTo>
                    <a:pt x="92" y="364"/>
                  </a:lnTo>
                  <a:lnTo>
                    <a:pt x="76" y="352"/>
                  </a:lnTo>
                  <a:lnTo>
                    <a:pt x="60" y="340"/>
                  </a:lnTo>
                  <a:lnTo>
                    <a:pt x="46" y="326"/>
                  </a:lnTo>
                  <a:lnTo>
                    <a:pt x="34" y="310"/>
                  </a:lnTo>
                  <a:lnTo>
                    <a:pt x="24" y="294"/>
                  </a:lnTo>
                  <a:lnTo>
                    <a:pt x="16" y="276"/>
                  </a:lnTo>
                  <a:lnTo>
                    <a:pt x="8" y="258"/>
                  </a:lnTo>
                  <a:lnTo>
                    <a:pt x="4" y="238"/>
                  </a:lnTo>
                  <a:lnTo>
                    <a:pt x="0" y="218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0" y="178"/>
                  </a:lnTo>
                  <a:lnTo>
                    <a:pt x="4" y="158"/>
                  </a:lnTo>
                  <a:lnTo>
                    <a:pt x="8" y="140"/>
                  </a:lnTo>
                  <a:lnTo>
                    <a:pt x="16" y="120"/>
                  </a:lnTo>
                  <a:lnTo>
                    <a:pt x="24" y="104"/>
                  </a:lnTo>
                  <a:lnTo>
                    <a:pt x="34" y="88"/>
                  </a:lnTo>
                  <a:lnTo>
                    <a:pt x="46" y="72"/>
                  </a:lnTo>
                  <a:lnTo>
                    <a:pt x="60" y="58"/>
                  </a:lnTo>
                  <a:lnTo>
                    <a:pt x="76" y="44"/>
                  </a:lnTo>
                  <a:lnTo>
                    <a:pt x="92" y="34"/>
                  </a:lnTo>
                  <a:lnTo>
                    <a:pt x="108" y="24"/>
                  </a:lnTo>
                  <a:lnTo>
                    <a:pt x="126" y="14"/>
                  </a:lnTo>
                  <a:lnTo>
                    <a:pt x="146" y="8"/>
                  </a:lnTo>
                  <a:lnTo>
                    <a:pt x="166" y="4"/>
                  </a:lnTo>
                  <a:lnTo>
                    <a:pt x="186" y="0"/>
                  </a:lnTo>
                  <a:lnTo>
                    <a:pt x="208" y="0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DDA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870C130F-B54B-76FB-2213-F32A91047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463" y="5573713"/>
              <a:ext cx="635000" cy="609600"/>
            </a:xfrm>
            <a:custGeom>
              <a:avLst/>
              <a:gdLst>
                <a:gd name="T0" fmla="*/ 200 w 400"/>
                <a:gd name="T1" fmla="*/ 0 h 384"/>
                <a:gd name="T2" fmla="*/ 240 w 400"/>
                <a:gd name="T3" fmla="*/ 4 h 384"/>
                <a:gd name="T4" fmla="*/ 278 w 400"/>
                <a:gd name="T5" fmla="*/ 16 h 384"/>
                <a:gd name="T6" fmla="*/ 312 w 400"/>
                <a:gd name="T7" fmla="*/ 34 h 384"/>
                <a:gd name="T8" fmla="*/ 342 w 400"/>
                <a:gd name="T9" fmla="*/ 56 h 384"/>
                <a:gd name="T10" fmla="*/ 366 w 400"/>
                <a:gd name="T11" fmla="*/ 84 h 384"/>
                <a:gd name="T12" fmla="*/ 384 w 400"/>
                <a:gd name="T13" fmla="*/ 118 h 384"/>
                <a:gd name="T14" fmla="*/ 396 w 400"/>
                <a:gd name="T15" fmla="*/ 154 h 384"/>
                <a:gd name="T16" fmla="*/ 400 w 400"/>
                <a:gd name="T17" fmla="*/ 192 h 384"/>
                <a:gd name="T18" fmla="*/ 400 w 400"/>
                <a:gd name="T19" fmla="*/ 212 h 384"/>
                <a:gd name="T20" fmla="*/ 392 w 400"/>
                <a:gd name="T21" fmla="*/ 248 h 384"/>
                <a:gd name="T22" fmla="*/ 376 w 400"/>
                <a:gd name="T23" fmla="*/ 282 h 384"/>
                <a:gd name="T24" fmla="*/ 354 w 400"/>
                <a:gd name="T25" fmla="*/ 314 h 384"/>
                <a:gd name="T26" fmla="*/ 328 w 400"/>
                <a:gd name="T27" fmla="*/ 340 h 384"/>
                <a:gd name="T28" fmla="*/ 296 w 400"/>
                <a:gd name="T29" fmla="*/ 360 h 384"/>
                <a:gd name="T30" fmla="*/ 260 w 400"/>
                <a:gd name="T31" fmla="*/ 374 h 384"/>
                <a:gd name="T32" fmla="*/ 220 w 400"/>
                <a:gd name="T33" fmla="*/ 382 h 384"/>
                <a:gd name="T34" fmla="*/ 200 w 400"/>
                <a:gd name="T35" fmla="*/ 384 h 384"/>
                <a:gd name="T36" fmla="*/ 160 w 400"/>
                <a:gd name="T37" fmla="*/ 380 h 384"/>
                <a:gd name="T38" fmla="*/ 122 w 400"/>
                <a:gd name="T39" fmla="*/ 368 h 384"/>
                <a:gd name="T40" fmla="*/ 88 w 400"/>
                <a:gd name="T41" fmla="*/ 350 h 384"/>
                <a:gd name="T42" fmla="*/ 58 w 400"/>
                <a:gd name="T43" fmla="*/ 326 h 384"/>
                <a:gd name="T44" fmla="*/ 34 w 400"/>
                <a:gd name="T45" fmla="*/ 298 h 384"/>
                <a:gd name="T46" fmla="*/ 14 w 400"/>
                <a:gd name="T47" fmla="*/ 266 h 384"/>
                <a:gd name="T48" fmla="*/ 4 w 400"/>
                <a:gd name="T49" fmla="*/ 230 h 384"/>
                <a:gd name="T50" fmla="*/ 0 w 400"/>
                <a:gd name="T51" fmla="*/ 192 h 384"/>
                <a:gd name="T52" fmla="*/ 0 w 400"/>
                <a:gd name="T53" fmla="*/ 172 h 384"/>
                <a:gd name="T54" fmla="*/ 8 w 400"/>
                <a:gd name="T55" fmla="*/ 134 h 384"/>
                <a:gd name="T56" fmla="*/ 24 w 400"/>
                <a:gd name="T57" fmla="*/ 100 h 384"/>
                <a:gd name="T58" fmla="*/ 46 w 400"/>
                <a:gd name="T59" fmla="*/ 70 h 384"/>
                <a:gd name="T60" fmla="*/ 72 w 400"/>
                <a:gd name="T61" fmla="*/ 44 h 384"/>
                <a:gd name="T62" fmla="*/ 104 w 400"/>
                <a:gd name="T63" fmla="*/ 24 h 384"/>
                <a:gd name="T64" fmla="*/ 140 w 400"/>
                <a:gd name="T65" fmla="*/ 8 h 384"/>
                <a:gd name="T66" fmla="*/ 180 w 400"/>
                <a:gd name="T67" fmla="*/ 2 h 384"/>
                <a:gd name="T68" fmla="*/ 200 w 400"/>
                <a:gd name="T69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0" h="384">
                  <a:moveTo>
                    <a:pt x="200" y="0"/>
                  </a:moveTo>
                  <a:lnTo>
                    <a:pt x="200" y="0"/>
                  </a:lnTo>
                  <a:lnTo>
                    <a:pt x="220" y="2"/>
                  </a:lnTo>
                  <a:lnTo>
                    <a:pt x="240" y="4"/>
                  </a:lnTo>
                  <a:lnTo>
                    <a:pt x="260" y="8"/>
                  </a:lnTo>
                  <a:lnTo>
                    <a:pt x="278" y="16"/>
                  </a:lnTo>
                  <a:lnTo>
                    <a:pt x="296" y="24"/>
                  </a:lnTo>
                  <a:lnTo>
                    <a:pt x="312" y="34"/>
                  </a:lnTo>
                  <a:lnTo>
                    <a:pt x="328" y="44"/>
                  </a:lnTo>
                  <a:lnTo>
                    <a:pt x="342" y="56"/>
                  </a:lnTo>
                  <a:lnTo>
                    <a:pt x="354" y="70"/>
                  </a:lnTo>
                  <a:lnTo>
                    <a:pt x="366" y="84"/>
                  </a:lnTo>
                  <a:lnTo>
                    <a:pt x="376" y="100"/>
                  </a:lnTo>
                  <a:lnTo>
                    <a:pt x="384" y="118"/>
                  </a:lnTo>
                  <a:lnTo>
                    <a:pt x="392" y="134"/>
                  </a:lnTo>
                  <a:lnTo>
                    <a:pt x="396" y="154"/>
                  </a:lnTo>
                  <a:lnTo>
                    <a:pt x="400" y="172"/>
                  </a:lnTo>
                  <a:lnTo>
                    <a:pt x="400" y="192"/>
                  </a:lnTo>
                  <a:lnTo>
                    <a:pt x="400" y="192"/>
                  </a:lnTo>
                  <a:lnTo>
                    <a:pt x="400" y="212"/>
                  </a:lnTo>
                  <a:lnTo>
                    <a:pt x="396" y="230"/>
                  </a:lnTo>
                  <a:lnTo>
                    <a:pt x="392" y="248"/>
                  </a:lnTo>
                  <a:lnTo>
                    <a:pt x="384" y="266"/>
                  </a:lnTo>
                  <a:lnTo>
                    <a:pt x="376" y="282"/>
                  </a:lnTo>
                  <a:lnTo>
                    <a:pt x="366" y="298"/>
                  </a:lnTo>
                  <a:lnTo>
                    <a:pt x="354" y="314"/>
                  </a:lnTo>
                  <a:lnTo>
                    <a:pt x="342" y="326"/>
                  </a:lnTo>
                  <a:lnTo>
                    <a:pt x="328" y="340"/>
                  </a:lnTo>
                  <a:lnTo>
                    <a:pt x="312" y="350"/>
                  </a:lnTo>
                  <a:lnTo>
                    <a:pt x="296" y="360"/>
                  </a:lnTo>
                  <a:lnTo>
                    <a:pt x="278" y="368"/>
                  </a:lnTo>
                  <a:lnTo>
                    <a:pt x="260" y="374"/>
                  </a:lnTo>
                  <a:lnTo>
                    <a:pt x="240" y="380"/>
                  </a:lnTo>
                  <a:lnTo>
                    <a:pt x="220" y="382"/>
                  </a:lnTo>
                  <a:lnTo>
                    <a:pt x="200" y="384"/>
                  </a:lnTo>
                  <a:lnTo>
                    <a:pt x="200" y="384"/>
                  </a:lnTo>
                  <a:lnTo>
                    <a:pt x="180" y="382"/>
                  </a:lnTo>
                  <a:lnTo>
                    <a:pt x="160" y="380"/>
                  </a:lnTo>
                  <a:lnTo>
                    <a:pt x="140" y="374"/>
                  </a:lnTo>
                  <a:lnTo>
                    <a:pt x="122" y="368"/>
                  </a:lnTo>
                  <a:lnTo>
                    <a:pt x="104" y="360"/>
                  </a:lnTo>
                  <a:lnTo>
                    <a:pt x="88" y="350"/>
                  </a:lnTo>
                  <a:lnTo>
                    <a:pt x="72" y="340"/>
                  </a:lnTo>
                  <a:lnTo>
                    <a:pt x="58" y="326"/>
                  </a:lnTo>
                  <a:lnTo>
                    <a:pt x="46" y="314"/>
                  </a:lnTo>
                  <a:lnTo>
                    <a:pt x="34" y="298"/>
                  </a:lnTo>
                  <a:lnTo>
                    <a:pt x="24" y="282"/>
                  </a:lnTo>
                  <a:lnTo>
                    <a:pt x="14" y="266"/>
                  </a:lnTo>
                  <a:lnTo>
                    <a:pt x="8" y="248"/>
                  </a:lnTo>
                  <a:lnTo>
                    <a:pt x="4" y="230"/>
                  </a:lnTo>
                  <a:lnTo>
                    <a:pt x="0" y="212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72"/>
                  </a:lnTo>
                  <a:lnTo>
                    <a:pt x="4" y="154"/>
                  </a:lnTo>
                  <a:lnTo>
                    <a:pt x="8" y="134"/>
                  </a:lnTo>
                  <a:lnTo>
                    <a:pt x="14" y="118"/>
                  </a:lnTo>
                  <a:lnTo>
                    <a:pt x="24" y="100"/>
                  </a:lnTo>
                  <a:lnTo>
                    <a:pt x="34" y="84"/>
                  </a:lnTo>
                  <a:lnTo>
                    <a:pt x="46" y="70"/>
                  </a:lnTo>
                  <a:lnTo>
                    <a:pt x="58" y="56"/>
                  </a:lnTo>
                  <a:lnTo>
                    <a:pt x="72" y="44"/>
                  </a:lnTo>
                  <a:lnTo>
                    <a:pt x="88" y="34"/>
                  </a:lnTo>
                  <a:lnTo>
                    <a:pt x="104" y="24"/>
                  </a:lnTo>
                  <a:lnTo>
                    <a:pt x="122" y="16"/>
                  </a:lnTo>
                  <a:lnTo>
                    <a:pt x="140" y="8"/>
                  </a:lnTo>
                  <a:lnTo>
                    <a:pt x="160" y="4"/>
                  </a:lnTo>
                  <a:lnTo>
                    <a:pt x="180" y="2"/>
                  </a:lnTo>
                  <a:lnTo>
                    <a:pt x="200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DDC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336DF134-DDB6-7B0A-77B0-E6BC6E51D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9988" y="5586413"/>
              <a:ext cx="615950" cy="581025"/>
            </a:xfrm>
            <a:custGeom>
              <a:avLst/>
              <a:gdLst>
                <a:gd name="T0" fmla="*/ 194 w 388"/>
                <a:gd name="T1" fmla="*/ 0 h 366"/>
                <a:gd name="T2" fmla="*/ 232 w 388"/>
                <a:gd name="T3" fmla="*/ 4 h 366"/>
                <a:gd name="T4" fmla="*/ 270 w 388"/>
                <a:gd name="T5" fmla="*/ 14 h 366"/>
                <a:gd name="T6" fmla="*/ 302 w 388"/>
                <a:gd name="T7" fmla="*/ 32 h 366"/>
                <a:gd name="T8" fmla="*/ 330 w 388"/>
                <a:gd name="T9" fmla="*/ 54 h 366"/>
                <a:gd name="T10" fmla="*/ 354 w 388"/>
                <a:gd name="T11" fmla="*/ 80 h 366"/>
                <a:gd name="T12" fmla="*/ 372 w 388"/>
                <a:gd name="T13" fmla="*/ 112 h 366"/>
                <a:gd name="T14" fmla="*/ 384 w 388"/>
                <a:gd name="T15" fmla="*/ 146 h 366"/>
                <a:gd name="T16" fmla="*/ 388 w 388"/>
                <a:gd name="T17" fmla="*/ 182 h 366"/>
                <a:gd name="T18" fmla="*/ 386 w 388"/>
                <a:gd name="T19" fmla="*/ 202 h 366"/>
                <a:gd name="T20" fmla="*/ 378 w 388"/>
                <a:gd name="T21" fmla="*/ 238 h 366"/>
                <a:gd name="T22" fmla="*/ 364 w 388"/>
                <a:gd name="T23" fmla="*/ 270 h 366"/>
                <a:gd name="T24" fmla="*/ 344 w 388"/>
                <a:gd name="T25" fmla="*/ 300 h 366"/>
                <a:gd name="T26" fmla="*/ 316 w 388"/>
                <a:gd name="T27" fmla="*/ 324 h 366"/>
                <a:gd name="T28" fmla="*/ 286 w 388"/>
                <a:gd name="T29" fmla="*/ 344 h 366"/>
                <a:gd name="T30" fmla="*/ 252 w 388"/>
                <a:gd name="T31" fmla="*/ 358 h 366"/>
                <a:gd name="T32" fmla="*/ 214 w 388"/>
                <a:gd name="T33" fmla="*/ 366 h 366"/>
                <a:gd name="T34" fmla="*/ 194 w 388"/>
                <a:gd name="T35" fmla="*/ 366 h 366"/>
                <a:gd name="T36" fmla="*/ 156 w 388"/>
                <a:gd name="T37" fmla="*/ 362 h 366"/>
                <a:gd name="T38" fmla="*/ 120 w 388"/>
                <a:gd name="T39" fmla="*/ 352 h 366"/>
                <a:gd name="T40" fmla="*/ 86 w 388"/>
                <a:gd name="T41" fmla="*/ 334 h 366"/>
                <a:gd name="T42" fmla="*/ 58 w 388"/>
                <a:gd name="T43" fmla="*/ 312 h 366"/>
                <a:gd name="T44" fmla="*/ 34 w 388"/>
                <a:gd name="T45" fmla="*/ 286 h 366"/>
                <a:gd name="T46" fmla="*/ 16 w 388"/>
                <a:gd name="T47" fmla="*/ 254 h 366"/>
                <a:gd name="T48" fmla="*/ 4 w 388"/>
                <a:gd name="T49" fmla="*/ 220 h 366"/>
                <a:gd name="T50" fmla="*/ 0 w 388"/>
                <a:gd name="T51" fmla="*/ 182 h 366"/>
                <a:gd name="T52" fmla="*/ 2 w 388"/>
                <a:gd name="T53" fmla="*/ 164 h 366"/>
                <a:gd name="T54" fmla="*/ 10 w 388"/>
                <a:gd name="T55" fmla="*/ 128 h 366"/>
                <a:gd name="T56" fmla="*/ 24 w 388"/>
                <a:gd name="T57" fmla="*/ 96 h 366"/>
                <a:gd name="T58" fmla="*/ 46 w 388"/>
                <a:gd name="T59" fmla="*/ 66 h 366"/>
                <a:gd name="T60" fmla="*/ 72 w 388"/>
                <a:gd name="T61" fmla="*/ 42 h 366"/>
                <a:gd name="T62" fmla="*/ 102 w 388"/>
                <a:gd name="T63" fmla="*/ 22 h 366"/>
                <a:gd name="T64" fmla="*/ 136 w 388"/>
                <a:gd name="T65" fmla="*/ 8 h 366"/>
                <a:gd name="T66" fmla="*/ 174 w 388"/>
                <a:gd name="T67" fmla="*/ 0 h 366"/>
                <a:gd name="T68" fmla="*/ 194 w 388"/>
                <a:gd name="T69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8" h="366">
                  <a:moveTo>
                    <a:pt x="194" y="0"/>
                  </a:moveTo>
                  <a:lnTo>
                    <a:pt x="194" y="0"/>
                  </a:lnTo>
                  <a:lnTo>
                    <a:pt x="214" y="0"/>
                  </a:lnTo>
                  <a:lnTo>
                    <a:pt x="232" y="4"/>
                  </a:lnTo>
                  <a:lnTo>
                    <a:pt x="252" y="8"/>
                  </a:lnTo>
                  <a:lnTo>
                    <a:pt x="270" y="14"/>
                  </a:lnTo>
                  <a:lnTo>
                    <a:pt x="286" y="22"/>
                  </a:lnTo>
                  <a:lnTo>
                    <a:pt x="302" y="32"/>
                  </a:lnTo>
                  <a:lnTo>
                    <a:pt x="316" y="42"/>
                  </a:lnTo>
                  <a:lnTo>
                    <a:pt x="330" y="54"/>
                  </a:lnTo>
                  <a:lnTo>
                    <a:pt x="344" y="66"/>
                  </a:lnTo>
                  <a:lnTo>
                    <a:pt x="354" y="80"/>
                  </a:lnTo>
                  <a:lnTo>
                    <a:pt x="364" y="96"/>
                  </a:lnTo>
                  <a:lnTo>
                    <a:pt x="372" y="112"/>
                  </a:lnTo>
                  <a:lnTo>
                    <a:pt x="378" y="128"/>
                  </a:lnTo>
                  <a:lnTo>
                    <a:pt x="384" y="146"/>
                  </a:lnTo>
                  <a:lnTo>
                    <a:pt x="386" y="164"/>
                  </a:lnTo>
                  <a:lnTo>
                    <a:pt x="388" y="182"/>
                  </a:lnTo>
                  <a:lnTo>
                    <a:pt x="388" y="182"/>
                  </a:lnTo>
                  <a:lnTo>
                    <a:pt x="386" y="202"/>
                  </a:lnTo>
                  <a:lnTo>
                    <a:pt x="384" y="220"/>
                  </a:lnTo>
                  <a:lnTo>
                    <a:pt x="378" y="238"/>
                  </a:lnTo>
                  <a:lnTo>
                    <a:pt x="372" y="254"/>
                  </a:lnTo>
                  <a:lnTo>
                    <a:pt x="364" y="270"/>
                  </a:lnTo>
                  <a:lnTo>
                    <a:pt x="354" y="286"/>
                  </a:lnTo>
                  <a:lnTo>
                    <a:pt x="344" y="300"/>
                  </a:lnTo>
                  <a:lnTo>
                    <a:pt x="330" y="312"/>
                  </a:lnTo>
                  <a:lnTo>
                    <a:pt x="316" y="324"/>
                  </a:lnTo>
                  <a:lnTo>
                    <a:pt x="302" y="334"/>
                  </a:lnTo>
                  <a:lnTo>
                    <a:pt x="286" y="344"/>
                  </a:lnTo>
                  <a:lnTo>
                    <a:pt x="270" y="352"/>
                  </a:lnTo>
                  <a:lnTo>
                    <a:pt x="252" y="358"/>
                  </a:lnTo>
                  <a:lnTo>
                    <a:pt x="232" y="362"/>
                  </a:lnTo>
                  <a:lnTo>
                    <a:pt x="214" y="366"/>
                  </a:lnTo>
                  <a:lnTo>
                    <a:pt x="194" y="366"/>
                  </a:lnTo>
                  <a:lnTo>
                    <a:pt x="194" y="366"/>
                  </a:lnTo>
                  <a:lnTo>
                    <a:pt x="174" y="366"/>
                  </a:lnTo>
                  <a:lnTo>
                    <a:pt x="156" y="362"/>
                  </a:lnTo>
                  <a:lnTo>
                    <a:pt x="136" y="358"/>
                  </a:lnTo>
                  <a:lnTo>
                    <a:pt x="120" y="352"/>
                  </a:lnTo>
                  <a:lnTo>
                    <a:pt x="102" y="344"/>
                  </a:lnTo>
                  <a:lnTo>
                    <a:pt x="86" y="334"/>
                  </a:lnTo>
                  <a:lnTo>
                    <a:pt x="72" y="324"/>
                  </a:lnTo>
                  <a:lnTo>
                    <a:pt x="58" y="312"/>
                  </a:lnTo>
                  <a:lnTo>
                    <a:pt x="46" y="300"/>
                  </a:lnTo>
                  <a:lnTo>
                    <a:pt x="34" y="286"/>
                  </a:lnTo>
                  <a:lnTo>
                    <a:pt x="24" y="270"/>
                  </a:lnTo>
                  <a:lnTo>
                    <a:pt x="16" y="254"/>
                  </a:lnTo>
                  <a:lnTo>
                    <a:pt x="10" y="238"/>
                  </a:lnTo>
                  <a:lnTo>
                    <a:pt x="4" y="220"/>
                  </a:lnTo>
                  <a:lnTo>
                    <a:pt x="2" y="202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164"/>
                  </a:lnTo>
                  <a:lnTo>
                    <a:pt x="4" y="146"/>
                  </a:lnTo>
                  <a:lnTo>
                    <a:pt x="10" y="128"/>
                  </a:lnTo>
                  <a:lnTo>
                    <a:pt x="16" y="112"/>
                  </a:lnTo>
                  <a:lnTo>
                    <a:pt x="24" y="96"/>
                  </a:lnTo>
                  <a:lnTo>
                    <a:pt x="34" y="80"/>
                  </a:lnTo>
                  <a:lnTo>
                    <a:pt x="46" y="66"/>
                  </a:lnTo>
                  <a:lnTo>
                    <a:pt x="58" y="54"/>
                  </a:lnTo>
                  <a:lnTo>
                    <a:pt x="72" y="42"/>
                  </a:lnTo>
                  <a:lnTo>
                    <a:pt x="86" y="32"/>
                  </a:lnTo>
                  <a:lnTo>
                    <a:pt x="102" y="22"/>
                  </a:lnTo>
                  <a:lnTo>
                    <a:pt x="120" y="14"/>
                  </a:lnTo>
                  <a:lnTo>
                    <a:pt x="136" y="8"/>
                  </a:lnTo>
                  <a:lnTo>
                    <a:pt x="156" y="4"/>
                  </a:lnTo>
                  <a:lnTo>
                    <a:pt x="174" y="0"/>
                  </a:lnTo>
                  <a:lnTo>
                    <a:pt x="194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ED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6AD4FDA5-1C6A-AD07-4BDD-156F38ADA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688" y="5599113"/>
              <a:ext cx="590550" cy="555625"/>
            </a:xfrm>
            <a:custGeom>
              <a:avLst/>
              <a:gdLst>
                <a:gd name="T0" fmla="*/ 186 w 372"/>
                <a:gd name="T1" fmla="*/ 0 h 350"/>
                <a:gd name="T2" fmla="*/ 224 w 372"/>
                <a:gd name="T3" fmla="*/ 2 h 350"/>
                <a:gd name="T4" fmla="*/ 258 w 372"/>
                <a:gd name="T5" fmla="*/ 12 h 350"/>
                <a:gd name="T6" fmla="*/ 290 w 372"/>
                <a:gd name="T7" fmla="*/ 30 h 350"/>
                <a:gd name="T8" fmla="*/ 318 w 372"/>
                <a:gd name="T9" fmla="*/ 50 h 350"/>
                <a:gd name="T10" fmla="*/ 340 w 372"/>
                <a:gd name="T11" fmla="*/ 76 h 350"/>
                <a:gd name="T12" fmla="*/ 358 w 372"/>
                <a:gd name="T13" fmla="*/ 106 h 350"/>
                <a:gd name="T14" fmla="*/ 368 w 372"/>
                <a:gd name="T15" fmla="*/ 138 h 350"/>
                <a:gd name="T16" fmla="*/ 372 w 372"/>
                <a:gd name="T17" fmla="*/ 174 h 350"/>
                <a:gd name="T18" fmla="*/ 372 w 372"/>
                <a:gd name="T19" fmla="*/ 192 h 350"/>
                <a:gd name="T20" fmla="*/ 364 w 372"/>
                <a:gd name="T21" fmla="*/ 226 h 350"/>
                <a:gd name="T22" fmla="*/ 350 w 372"/>
                <a:gd name="T23" fmla="*/ 258 h 350"/>
                <a:gd name="T24" fmla="*/ 330 w 372"/>
                <a:gd name="T25" fmla="*/ 286 h 350"/>
                <a:gd name="T26" fmla="*/ 304 w 372"/>
                <a:gd name="T27" fmla="*/ 310 h 350"/>
                <a:gd name="T28" fmla="*/ 276 w 372"/>
                <a:gd name="T29" fmla="*/ 328 h 350"/>
                <a:gd name="T30" fmla="*/ 242 w 372"/>
                <a:gd name="T31" fmla="*/ 342 h 350"/>
                <a:gd name="T32" fmla="*/ 206 w 372"/>
                <a:gd name="T33" fmla="*/ 348 h 350"/>
                <a:gd name="T34" fmla="*/ 186 w 372"/>
                <a:gd name="T35" fmla="*/ 350 h 350"/>
                <a:gd name="T36" fmla="*/ 150 w 372"/>
                <a:gd name="T37" fmla="*/ 346 h 350"/>
                <a:gd name="T38" fmla="*/ 114 w 372"/>
                <a:gd name="T39" fmla="*/ 336 h 350"/>
                <a:gd name="T40" fmla="*/ 82 w 372"/>
                <a:gd name="T41" fmla="*/ 320 h 350"/>
                <a:gd name="T42" fmla="*/ 56 w 372"/>
                <a:gd name="T43" fmla="*/ 298 h 350"/>
                <a:gd name="T44" fmla="*/ 32 w 372"/>
                <a:gd name="T45" fmla="*/ 272 h 350"/>
                <a:gd name="T46" fmla="*/ 16 w 372"/>
                <a:gd name="T47" fmla="*/ 242 h 350"/>
                <a:gd name="T48" fmla="*/ 4 w 372"/>
                <a:gd name="T49" fmla="*/ 210 h 350"/>
                <a:gd name="T50" fmla="*/ 0 w 372"/>
                <a:gd name="T51" fmla="*/ 174 h 350"/>
                <a:gd name="T52" fmla="*/ 2 w 372"/>
                <a:gd name="T53" fmla="*/ 156 h 350"/>
                <a:gd name="T54" fmla="*/ 10 w 372"/>
                <a:gd name="T55" fmla="*/ 122 h 350"/>
                <a:gd name="T56" fmla="*/ 24 w 372"/>
                <a:gd name="T57" fmla="*/ 90 h 350"/>
                <a:gd name="T58" fmla="*/ 44 w 372"/>
                <a:gd name="T59" fmla="*/ 62 h 350"/>
                <a:gd name="T60" fmla="*/ 68 w 372"/>
                <a:gd name="T61" fmla="*/ 40 h 350"/>
                <a:gd name="T62" fmla="*/ 98 w 372"/>
                <a:gd name="T63" fmla="*/ 20 h 350"/>
                <a:gd name="T64" fmla="*/ 132 w 372"/>
                <a:gd name="T65" fmla="*/ 6 h 350"/>
                <a:gd name="T66" fmla="*/ 168 w 372"/>
                <a:gd name="T67" fmla="*/ 0 h 350"/>
                <a:gd name="T68" fmla="*/ 186 w 372"/>
                <a:gd name="T69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2" h="350">
                  <a:moveTo>
                    <a:pt x="186" y="0"/>
                  </a:moveTo>
                  <a:lnTo>
                    <a:pt x="186" y="0"/>
                  </a:lnTo>
                  <a:lnTo>
                    <a:pt x="206" y="0"/>
                  </a:lnTo>
                  <a:lnTo>
                    <a:pt x="224" y="2"/>
                  </a:lnTo>
                  <a:lnTo>
                    <a:pt x="242" y="6"/>
                  </a:lnTo>
                  <a:lnTo>
                    <a:pt x="258" y="12"/>
                  </a:lnTo>
                  <a:lnTo>
                    <a:pt x="276" y="20"/>
                  </a:lnTo>
                  <a:lnTo>
                    <a:pt x="290" y="30"/>
                  </a:lnTo>
                  <a:lnTo>
                    <a:pt x="304" y="40"/>
                  </a:lnTo>
                  <a:lnTo>
                    <a:pt x="318" y="50"/>
                  </a:lnTo>
                  <a:lnTo>
                    <a:pt x="330" y="62"/>
                  </a:lnTo>
                  <a:lnTo>
                    <a:pt x="340" y="76"/>
                  </a:lnTo>
                  <a:lnTo>
                    <a:pt x="350" y="90"/>
                  </a:lnTo>
                  <a:lnTo>
                    <a:pt x="358" y="106"/>
                  </a:lnTo>
                  <a:lnTo>
                    <a:pt x="364" y="122"/>
                  </a:lnTo>
                  <a:lnTo>
                    <a:pt x="368" y="138"/>
                  </a:lnTo>
                  <a:lnTo>
                    <a:pt x="372" y="156"/>
                  </a:lnTo>
                  <a:lnTo>
                    <a:pt x="372" y="174"/>
                  </a:lnTo>
                  <a:lnTo>
                    <a:pt x="372" y="174"/>
                  </a:lnTo>
                  <a:lnTo>
                    <a:pt x="372" y="192"/>
                  </a:lnTo>
                  <a:lnTo>
                    <a:pt x="368" y="210"/>
                  </a:lnTo>
                  <a:lnTo>
                    <a:pt x="364" y="226"/>
                  </a:lnTo>
                  <a:lnTo>
                    <a:pt x="358" y="242"/>
                  </a:lnTo>
                  <a:lnTo>
                    <a:pt x="350" y="258"/>
                  </a:lnTo>
                  <a:lnTo>
                    <a:pt x="340" y="272"/>
                  </a:lnTo>
                  <a:lnTo>
                    <a:pt x="330" y="286"/>
                  </a:lnTo>
                  <a:lnTo>
                    <a:pt x="318" y="298"/>
                  </a:lnTo>
                  <a:lnTo>
                    <a:pt x="304" y="310"/>
                  </a:lnTo>
                  <a:lnTo>
                    <a:pt x="290" y="320"/>
                  </a:lnTo>
                  <a:lnTo>
                    <a:pt x="276" y="328"/>
                  </a:lnTo>
                  <a:lnTo>
                    <a:pt x="258" y="336"/>
                  </a:lnTo>
                  <a:lnTo>
                    <a:pt x="242" y="342"/>
                  </a:lnTo>
                  <a:lnTo>
                    <a:pt x="224" y="346"/>
                  </a:lnTo>
                  <a:lnTo>
                    <a:pt x="206" y="348"/>
                  </a:lnTo>
                  <a:lnTo>
                    <a:pt x="186" y="350"/>
                  </a:lnTo>
                  <a:lnTo>
                    <a:pt x="186" y="350"/>
                  </a:lnTo>
                  <a:lnTo>
                    <a:pt x="168" y="348"/>
                  </a:lnTo>
                  <a:lnTo>
                    <a:pt x="150" y="346"/>
                  </a:lnTo>
                  <a:lnTo>
                    <a:pt x="132" y="342"/>
                  </a:lnTo>
                  <a:lnTo>
                    <a:pt x="114" y="336"/>
                  </a:lnTo>
                  <a:lnTo>
                    <a:pt x="98" y="328"/>
                  </a:lnTo>
                  <a:lnTo>
                    <a:pt x="82" y="320"/>
                  </a:lnTo>
                  <a:lnTo>
                    <a:pt x="68" y="310"/>
                  </a:lnTo>
                  <a:lnTo>
                    <a:pt x="56" y="298"/>
                  </a:lnTo>
                  <a:lnTo>
                    <a:pt x="44" y="286"/>
                  </a:lnTo>
                  <a:lnTo>
                    <a:pt x="32" y="272"/>
                  </a:lnTo>
                  <a:lnTo>
                    <a:pt x="24" y="258"/>
                  </a:lnTo>
                  <a:lnTo>
                    <a:pt x="16" y="242"/>
                  </a:lnTo>
                  <a:lnTo>
                    <a:pt x="10" y="226"/>
                  </a:lnTo>
                  <a:lnTo>
                    <a:pt x="4" y="210"/>
                  </a:lnTo>
                  <a:lnTo>
                    <a:pt x="2" y="192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2" y="156"/>
                  </a:lnTo>
                  <a:lnTo>
                    <a:pt x="4" y="138"/>
                  </a:lnTo>
                  <a:lnTo>
                    <a:pt x="10" y="122"/>
                  </a:lnTo>
                  <a:lnTo>
                    <a:pt x="16" y="106"/>
                  </a:lnTo>
                  <a:lnTo>
                    <a:pt x="24" y="90"/>
                  </a:lnTo>
                  <a:lnTo>
                    <a:pt x="32" y="76"/>
                  </a:lnTo>
                  <a:lnTo>
                    <a:pt x="44" y="62"/>
                  </a:lnTo>
                  <a:lnTo>
                    <a:pt x="56" y="50"/>
                  </a:lnTo>
                  <a:lnTo>
                    <a:pt x="68" y="40"/>
                  </a:lnTo>
                  <a:lnTo>
                    <a:pt x="82" y="30"/>
                  </a:lnTo>
                  <a:lnTo>
                    <a:pt x="98" y="20"/>
                  </a:lnTo>
                  <a:lnTo>
                    <a:pt x="114" y="12"/>
                  </a:lnTo>
                  <a:lnTo>
                    <a:pt x="132" y="6"/>
                  </a:lnTo>
                  <a:lnTo>
                    <a:pt x="150" y="2"/>
                  </a:lnTo>
                  <a:lnTo>
                    <a:pt x="16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FBD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D0C82115-530B-86BB-2D59-20645680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5388" y="5608638"/>
              <a:ext cx="568325" cy="530225"/>
            </a:xfrm>
            <a:custGeom>
              <a:avLst/>
              <a:gdLst>
                <a:gd name="T0" fmla="*/ 178 w 358"/>
                <a:gd name="T1" fmla="*/ 0 h 334"/>
                <a:gd name="T2" fmla="*/ 214 w 358"/>
                <a:gd name="T3" fmla="*/ 4 h 334"/>
                <a:gd name="T4" fmla="*/ 248 w 358"/>
                <a:gd name="T5" fmla="*/ 14 h 334"/>
                <a:gd name="T6" fmla="*/ 278 w 358"/>
                <a:gd name="T7" fmla="*/ 28 h 334"/>
                <a:gd name="T8" fmla="*/ 306 w 358"/>
                <a:gd name="T9" fmla="*/ 50 h 334"/>
                <a:gd name="T10" fmla="*/ 326 w 358"/>
                <a:gd name="T11" fmla="*/ 74 h 334"/>
                <a:gd name="T12" fmla="*/ 344 w 358"/>
                <a:gd name="T13" fmla="*/ 102 h 334"/>
                <a:gd name="T14" fmla="*/ 354 w 358"/>
                <a:gd name="T15" fmla="*/ 134 h 334"/>
                <a:gd name="T16" fmla="*/ 358 w 358"/>
                <a:gd name="T17" fmla="*/ 168 h 334"/>
                <a:gd name="T18" fmla="*/ 356 w 358"/>
                <a:gd name="T19" fmla="*/ 184 h 334"/>
                <a:gd name="T20" fmla="*/ 350 w 358"/>
                <a:gd name="T21" fmla="*/ 218 h 334"/>
                <a:gd name="T22" fmla="*/ 336 w 358"/>
                <a:gd name="T23" fmla="*/ 246 h 334"/>
                <a:gd name="T24" fmla="*/ 316 w 358"/>
                <a:gd name="T25" fmla="*/ 274 h 334"/>
                <a:gd name="T26" fmla="*/ 292 w 358"/>
                <a:gd name="T27" fmla="*/ 296 h 334"/>
                <a:gd name="T28" fmla="*/ 264 w 358"/>
                <a:gd name="T29" fmla="*/ 314 h 334"/>
                <a:gd name="T30" fmla="*/ 232 w 358"/>
                <a:gd name="T31" fmla="*/ 326 h 334"/>
                <a:gd name="T32" fmla="*/ 198 w 358"/>
                <a:gd name="T33" fmla="*/ 334 h 334"/>
                <a:gd name="T34" fmla="*/ 178 w 358"/>
                <a:gd name="T35" fmla="*/ 334 h 334"/>
                <a:gd name="T36" fmla="*/ 144 w 358"/>
                <a:gd name="T37" fmla="*/ 332 h 334"/>
                <a:gd name="T38" fmla="*/ 110 w 358"/>
                <a:gd name="T39" fmla="*/ 322 h 334"/>
                <a:gd name="T40" fmla="*/ 80 w 358"/>
                <a:gd name="T41" fmla="*/ 306 h 334"/>
                <a:gd name="T42" fmla="*/ 52 w 358"/>
                <a:gd name="T43" fmla="*/ 286 h 334"/>
                <a:gd name="T44" fmla="*/ 32 w 358"/>
                <a:gd name="T45" fmla="*/ 260 h 334"/>
                <a:gd name="T46" fmla="*/ 14 w 358"/>
                <a:gd name="T47" fmla="*/ 232 h 334"/>
                <a:gd name="T48" fmla="*/ 4 w 358"/>
                <a:gd name="T49" fmla="*/ 202 h 334"/>
                <a:gd name="T50" fmla="*/ 0 w 358"/>
                <a:gd name="T51" fmla="*/ 168 h 334"/>
                <a:gd name="T52" fmla="*/ 2 w 358"/>
                <a:gd name="T53" fmla="*/ 150 h 334"/>
                <a:gd name="T54" fmla="*/ 8 w 358"/>
                <a:gd name="T55" fmla="*/ 118 h 334"/>
                <a:gd name="T56" fmla="*/ 22 w 358"/>
                <a:gd name="T57" fmla="*/ 88 h 334"/>
                <a:gd name="T58" fmla="*/ 42 w 358"/>
                <a:gd name="T59" fmla="*/ 62 h 334"/>
                <a:gd name="T60" fmla="*/ 66 w 358"/>
                <a:gd name="T61" fmla="*/ 38 h 334"/>
                <a:gd name="T62" fmla="*/ 94 w 358"/>
                <a:gd name="T63" fmla="*/ 20 h 334"/>
                <a:gd name="T64" fmla="*/ 126 w 358"/>
                <a:gd name="T65" fmla="*/ 8 h 334"/>
                <a:gd name="T66" fmla="*/ 160 w 358"/>
                <a:gd name="T67" fmla="*/ 2 h 334"/>
                <a:gd name="T68" fmla="*/ 178 w 358"/>
                <a:gd name="T69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8" h="334">
                  <a:moveTo>
                    <a:pt x="178" y="0"/>
                  </a:moveTo>
                  <a:lnTo>
                    <a:pt x="178" y="0"/>
                  </a:lnTo>
                  <a:lnTo>
                    <a:pt x="198" y="2"/>
                  </a:lnTo>
                  <a:lnTo>
                    <a:pt x="214" y="4"/>
                  </a:lnTo>
                  <a:lnTo>
                    <a:pt x="232" y="8"/>
                  </a:lnTo>
                  <a:lnTo>
                    <a:pt x="248" y="14"/>
                  </a:lnTo>
                  <a:lnTo>
                    <a:pt x="264" y="20"/>
                  </a:lnTo>
                  <a:lnTo>
                    <a:pt x="278" y="28"/>
                  </a:lnTo>
                  <a:lnTo>
                    <a:pt x="292" y="38"/>
                  </a:lnTo>
                  <a:lnTo>
                    <a:pt x="306" y="50"/>
                  </a:lnTo>
                  <a:lnTo>
                    <a:pt x="316" y="62"/>
                  </a:lnTo>
                  <a:lnTo>
                    <a:pt x="326" y="74"/>
                  </a:lnTo>
                  <a:lnTo>
                    <a:pt x="336" y="88"/>
                  </a:lnTo>
                  <a:lnTo>
                    <a:pt x="344" y="102"/>
                  </a:lnTo>
                  <a:lnTo>
                    <a:pt x="350" y="118"/>
                  </a:lnTo>
                  <a:lnTo>
                    <a:pt x="354" y="134"/>
                  </a:lnTo>
                  <a:lnTo>
                    <a:pt x="356" y="150"/>
                  </a:lnTo>
                  <a:lnTo>
                    <a:pt x="358" y="168"/>
                  </a:lnTo>
                  <a:lnTo>
                    <a:pt x="358" y="168"/>
                  </a:lnTo>
                  <a:lnTo>
                    <a:pt x="356" y="184"/>
                  </a:lnTo>
                  <a:lnTo>
                    <a:pt x="354" y="202"/>
                  </a:lnTo>
                  <a:lnTo>
                    <a:pt x="350" y="218"/>
                  </a:lnTo>
                  <a:lnTo>
                    <a:pt x="344" y="232"/>
                  </a:lnTo>
                  <a:lnTo>
                    <a:pt x="336" y="246"/>
                  </a:lnTo>
                  <a:lnTo>
                    <a:pt x="326" y="260"/>
                  </a:lnTo>
                  <a:lnTo>
                    <a:pt x="316" y="274"/>
                  </a:lnTo>
                  <a:lnTo>
                    <a:pt x="306" y="286"/>
                  </a:lnTo>
                  <a:lnTo>
                    <a:pt x="292" y="296"/>
                  </a:lnTo>
                  <a:lnTo>
                    <a:pt x="278" y="306"/>
                  </a:lnTo>
                  <a:lnTo>
                    <a:pt x="264" y="314"/>
                  </a:lnTo>
                  <a:lnTo>
                    <a:pt x="248" y="322"/>
                  </a:lnTo>
                  <a:lnTo>
                    <a:pt x="232" y="326"/>
                  </a:lnTo>
                  <a:lnTo>
                    <a:pt x="214" y="332"/>
                  </a:lnTo>
                  <a:lnTo>
                    <a:pt x="198" y="334"/>
                  </a:lnTo>
                  <a:lnTo>
                    <a:pt x="178" y="334"/>
                  </a:lnTo>
                  <a:lnTo>
                    <a:pt x="178" y="334"/>
                  </a:lnTo>
                  <a:lnTo>
                    <a:pt x="160" y="334"/>
                  </a:lnTo>
                  <a:lnTo>
                    <a:pt x="144" y="332"/>
                  </a:lnTo>
                  <a:lnTo>
                    <a:pt x="126" y="326"/>
                  </a:lnTo>
                  <a:lnTo>
                    <a:pt x="110" y="322"/>
                  </a:lnTo>
                  <a:lnTo>
                    <a:pt x="94" y="314"/>
                  </a:lnTo>
                  <a:lnTo>
                    <a:pt x="80" y="306"/>
                  </a:lnTo>
                  <a:lnTo>
                    <a:pt x="66" y="296"/>
                  </a:lnTo>
                  <a:lnTo>
                    <a:pt x="52" y="286"/>
                  </a:lnTo>
                  <a:lnTo>
                    <a:pt x="42" y="274"/>
                  </a:lnTo>
                  <a:lnTo>
                    <a:pt x="32" y="260"/>
                  </a:lnTo>
                  <a:lnTo>
                    <a:pt x="22" y="246"/>
                  </a:lnTo>
                  <a:lnTo>
                    <a:pt x="14" y="232"/>
                  </a:lnTo>
                  <a:lnTo>
                    <a:pt x="8" y="218"/>
                  </a:lnTo>
                  <a:lnTo>
                    <a:pt x="4" y="202"/>
                  </a:lnTo>
                  <a:lnTo>
                    <a:pt x="2" y="184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2" y="150"/>
                  </a:lnTo>
                  <a:lnTo>
                    <a:pt x="4" y="134"/>
                  </a:lnTo>
                  <a:lnTo>
                    <a:pt x="8" y="118"/>
                  </a:lnTo>
                  <a:lnTo>
                    <a:pt x="14" y="102"/>
                  </a:lnTo>
                  <a:lnTo>
                    <a:pt x="22" y="88"/>
                  </a:lnTo>
                  <a:lnTo>
                    <a:pt x="32" y="74"/>
                  </a:lnTo>
                  <a:lnTo>
                    <a:pt x="42" y="62"/>
                  </a:lnTo>
                  <a:lnTo>
                    <a:pt x="52" y="50"/>
                  </a:lnTo>
                  <a:lnTo>
                    <a:pt x="66" y="38"/>
                  </a:lnTo>
                  <a:lnTo>
                    <a:pt x="80" y="28"/>
                  </a:lnTo>
                  <a:lnTo>
                    <a:pt x="94" y="20"/>
                  </a:lnTo>
                  <a:lnTo>
                    <a:pt x="110" y="14"/>
                  </a:lnTo>
                  <a:lnTo>
                    <a:pt x="126" y="8"/>
                  </a:lnTo>
                  <a:lnTo>
                    <a:pt x="144" y="4"/>
                  </a:lnTo>
                  <a:lnTo>
                    <a:pt x="160" y="2"/>
                  </a:lnTo>
                  <a:lnTo>
                    <a:pt x="178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CE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3DA6342-CD8F-1AC1-BAB2-FF28E8E93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8088" y="5621338"/>
              <a:ext cx="542925" cy="504825"/>
            </a:xfrm>
            <a:custGeom>
              <a:avLst/>
              <a:gdLst>
                <a:gd name="T0" fmla="*/ 172 w 342"/>
                <a:gd name="T1" fmla="*/ 0 h 318"/>
                <a:gd name="T2" fmla="*/ 206 w 342"/>
                <a:gd name="T3" fmla="*/ 2 h 318"/>
                <a:gd name="T4" fmla="*/ 238 w 342"/>
                <a:gd name="T5" fmla="*/ 12 h 318"/>
                <a:gd name="T6" fmla="*/ 268 w 342"/>
                <a:gd name="T7" fmla="*/ 26 h 318"/>
                <a:gd name="T8" fmla="*/ 292 w 342"/>
                <a:gd name="T9" fmla="*/ 46 h 318"/>
                <a:gd name="T10" fmla="*/ 314 w 342"/>
                <a:gd name="T11" fmla="*/ 70 h 318"/>
                <a:gd name="T12" fmla="*/ 330 w 342"/>
                <a:gd name="T13" fmla="*/ 96 h 318"/>
                <a:gd name="T14" fmla="*/ 340 w 342"/>
                <a:gd name="T15" fmla="*/ 126 h 318"/>
                <a:gd name="T16" fmla="*/ 342 w 342"/>
                <a:gd name="T17" fmla="*/ 158 h 318"/>
                <a:gd name="T18" fmla="*/ 342 w 342"/>
                <a:gd name="T19" fmla="*/ 174 h 318"/>
                <a:gd name="T20" fmla="*/ 334 w 342"/>
                <a:gd name="T21" fmla="*/ 206 h 318"/>
                <a:gd name="T22" fmla="*/ 322 w 342"/>
                <a:gd name="T23" fmla="*/ 234 h 318"/>
                <a:gd name="T24" fmla="*/ 304 w 342"/>
                <a:gd name="T25" fmla="*/ 260 h 318"/>
                <a:gd name="T26" fmla="*/ 280 w 342"/>
                <a:gd name="T27" fmla="*/ 282 h 318"/>
                <a:gd name="T28" fmla="*/ 252 w 342"/>
                <a:gd name="T29" fmla="*/ 298 h 318"/>
                <a:gd name="T30" fmla="*/ 222 w 342"/>
                <a:gd name="T31" fmla="*/ 310 h 318"/>
                <a:gd name="T32" fmla="*/ 188 w 342"/>
                <a:gd name="T33" fmla="*/ 316 h 318"/>
                <a:gd name="T34" fmla="*/ 172 w 342"/>
                <a:gd name="T35" fmla="*/ 318 h 318"/>
                <a:gd name="T36" fmla="*/ 138 w 342"/>
                <a:gd name="T37" fmla="*/ 314 h 318"/>
                <a:gd name="T38" fmla="*/ 104 w 342"/>
                <a:gd name="T39" fmla="*/ 306 h 318"/>
                <a:gd name="T40" fmla="*/ 76 w 342"/>
                <a:gd name="T41" fmla="*/ 290 h 318"/>
                <a:gd name="T42" fmla="*/ 50 w 342"/>
                <a:gd name="T43" fmla="*/ 270 h 318"/>
                <a:gd name="T44" fmla="*/ 30 w 342"/>
                <a:gd name="T45" fmla="*/ 248 h 318"/>
                <a:gd name="T46" fmla="*/ 14 w 342"/>
                <a:gd name="T47" fmla="*/ 220 h 318"/>
                <a:gd name="T48" fmla="*/ 4 w 342"/>
                <a:gd name="T49" fmla="*/ 190 h 318"/>
                <a:gd name="T50" fmla="*/ 0 w 342"/>
                <a:gd name="T51" fmla="*/ 158 h 318"/>
                <a:gd name="T52" fmla="*/ 2 w 342"/>
                <a:gd name="T53" fmla="*/ 142 h 318"/>
                <a:gd name="T54" fmla="*/ 8 w 342"/>
                <a:gd name="T55" fmla="*/ 112 h 318"/>
                <a:gd name="T56" fmla="*/ 20 w 342"/>
                <a:gd name="T57" fmla="*/ 84 h 318"/>
                <a:gd name="T58" fmla="*/ 40 w 342"/>
                <a:gd name="T59" fmla="*/ 58 h 318"/>
                <a:gd name="T60" fmla="*/ 62 w 342"/>
                <a:gd name="T61" fmla="*/ 36 h 318"/>
                <a:gd name="T62" fmla="*/ 90 w 342"/>
                <a:gd name="T63" fmla="*/ 18 h 318"/>
                <a:gd name="T64" fmla="*/ 120 w 342"/>
                <a:gd name="T65" fmla="*/ 6 h 318"/>
                <a:gd name="T66" fmla="*/ 154 w 342"/>
                <a:gd name="T67" fmla="*/ 0 h 318"/>
                <a:gd name="T68" fmla="*/ 172 w 342"/>
                <a:gd name="T69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2" h="318">
                  <a:moveTo>
                    <a:pt x="172" y="0"/>
                  </a:moveTo>
                  <a:lnTo>
                    <a:pt x="172" y="0"/>
                  </a:lnTo>
                  <a:lnTo>
                    <a:pt x="188" y="0"/>
                  </a:lnTo>
                  <a:lnTo>
                    <a:pt x="206" y="2"/>
                  </a:lnTo>
                  <a:lnTo>
                    <a:pt x="222" y="6"/>
                  </a:lnTo>
                  <a:lnTo>
                    <a:pt x="238" y="12"/>
                  </a:lnTo>
                  <a:lnTo>
                    <a:pt x="252" y="18"/>
                  </a:lnTo>
                  <a:lnTo>
                    <a:pt x="268" y="26"/>
                  </a:lnTo>
                  <a:lnTo>
                    <a:pt x="280" y="36"/>
                  </a:lnTo>
                  <a:lnTo>
                    <a:pt x="292" y="46"/>
                  </a:lnTo>
                  <a:lnTo>
                    <a:pt x="304" y="58"/>
                  </a:lnTo>
                  <a:lnTo>
                    <a:pt x="314" y="70"/>
                  </a:lnTo>
                  <a:lnTo>
                    <a:pt x="322" y="84"/>
                  </a:lnTo>
                  <a:lnTo>
                    <a:pt x="330" y="96"/>
                  </a:lnTo>
                  <a:lnTo>
                    <a:pt x="334" y="112"/>
                  </a:lnTo>
                  <a:lnTo>
                    <a:pt x="340" y="126"/>
                  </a:lnTo>
                  <a:lnTo>
                    <a:pt x="342" y="142"/>
                  </a:lnTo>
                  <a:lnTo>
                    <a:pt x="342" y="158"/>
                  </a:lnTo>
                  <a:lnTo>
                    <a:pt x="342" y="158"/>
                  </a:lnTo>
                  <a:lnTo>
                    <a:pt x="342" y="174"/>
                  </a:lnTo>
                  <a:lnTo>
                    <a:pt x="340" y="190"/>
                  </a:lnTo>
                  <a:lnTo>
                    <a:pt x="334" y="206"/>
                  </a:lnTo>
                  <a:lnTo>
                    <a:pt x="330" y="220"/>
                  </a:lnTo>
                  <a:lnTo>
                    <a:pt x="322" y="234"/>
                  </a:lnTo>
                  <a:lnTo>
                    <a:pt x="314" y="248"/>
                  </a:lnTo>
                  <a:lnTo>
                    <a:pt x="304" y="260"/>
                  </a:lnTo>
                  <a:lnTo>
                    <a:pt x="292" y="270"/>
                  </a:lnTo>
                  <a:lnTo>
                    <a:pt x="280" y="282"/>
                  </a:lnTo>
                  <a:lnTo>
                    <a:pt x="268" y="290"/>
                  </a:lnTo>
                  <a:lnTo>
                    <a:pt x="252" y="298"/>
                  </a:lnTo>
                  <a:lnTo>
                    <a:pt x="238" y="306"/>
                  </a:lnTo>
                  <a:lnTo>
                    <a:pt x="222" y="310"/>
                  </a:lnTo>
                  <a:lnTo>
                    <a:pt x="206" y="314"/>
                  </a:lnTo>
                  <a:lnTo>
                    <a:pt x="188" y="316"/>
                  </a:lnTo>
                  <a:lnTo>
                    <a:pt x="172" y="318"/>
                  </a:lnTo>
                  <a:lnTo>
                    <a:pt x="172" y="318"/>
                  </a:lnTo>
                  <a:lnTo>
                    <a:pt x="154" y="316"/>
                  </a:lnTo>
                  <a:lnTo>
                    <a:pt x="138" y="314"/>
                  </a:lnTo>
                  <a:lnTo>
                    <a:pt x="120" y="310"/>
                  </a:lnTo>
                  <a:lnTo>
                    <a:pt x="104" y="306"/>
                  </a:lnTo>
                  <a:lnTo>
                    <a:pt x="90" y="298"/>
                  </a:lnTo>
                  <a:lnTo>
                    <a:pt x="76" y="290"/>
                  </a:lnTo>
                  <a:lnTo>
                    <a:pt x="62" y="282"/>
                  </a:lnTo>
                  <a:lnTo>
                    <a:pt x="50" y="270"/>
                  </a:lnTo>
                  <a:lnTo>
                    <a:pt x="40" y="260"/>
                  </a:lnTo>
                  <a:lnTo>
                    <a:pt x="30" y="248"/>
                  </a:lnTo>
                  <a:lnTo>
                    <a:pt x="20" y="234"/>
                  </a:lnTo>
                  <a:lnTo>
                    <a:pt x="14" y="220"/>
                  </a:lnTo>
                  <a:lnTo>
                    <a:pt x="8" y="206"/>
                  </a:lnTo>
                  <a:lnTo>
                    <a:pt x="4" y="190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4" y="126"/>
                  </a:lnTo>
                  <a:lnTo>
                    <a:pt x="8" y="112"/>
                  </a:lnTo>
                  <a:lnTo>
                    <a:pt x="14" y="96"/>
                  </a:lnTo>
                  <a:lnTo>
                    <a:pt x="20" y="84"/>
                  </a:lnTo>
                  <a:lnTo>
                    <a:pt x="30" y="70"/>
                  </a:lnTo>
                  <a:lnTo>
                    <a:pt x="40" y="58"/>
                  </a:lnTo>
                  <a:lnTo>
                    <a:pt x="50" y="46"/>
                  </a:lnTo>
                  <a:lnTo>
                    <a:pt x="62" y="36"/>
                  </a:lnTo>
                  <a:lnTo>
                    <a:pt x="76" y="26"/>
                  </a:lnTo>
                  <a:lnTo>
                    <a:pt x="90" y="18"/>
                  </a:lnTo>
                  <a:lnTo>
                    <a:pt x="104" y="12"/>
                  </a:lnTo>
                  <a:lnTo>
                    <a:pt x="120" y="6"/>
                  </a:lnTo>
                  <a:lnTo>
                    <a:pt x="138" y="2"/>
                  </a:lnTo>
                  <a:lnTo>
                    <a:pt x="154" y="0"/>
                  </a:lnTo>
                  <a:lnTo>
                    <a:pt x="172" y="0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FCE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6B74F3AE-C535-562B-1B7C-74B1D3750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788" y="5634038"/>
              <a:ext cx="520700" cy="476250"/>
            </a:xfrm>
            <a:custGeom>
              <a:avLst/>
              <a:gdLst>
                <a:gd name="T0" fmla="*/ 164 w 328"/>
                <a:gd name="T1" fmla="*/ 0 h 300"/>
                <a:gd name="T2" fmla="*/ 196 w 328"/>
                <a:gd name="T3" fmla="*/ 2 h 300"/>
                <a:gd name="T4" fmla="*/ 228 w 328"/>
                <a:gd name="T5" fmla="*/ 10 h 300"/>
                <a:gd name="T6" fmla="*/ 256 w 328"/>
                <a:gd name="T7" fmla="*/ 24 h 300"/>
                <a:gd name="T8" fmla="*/ 280 w 328"/>
                <a:gd name="T9" fmla="*/ 44 h 300"/>
                <a:gd name="T10" fmla="*/ 300 w 328"/>
                <a:gd name="T11" fmla="*/ 66 h 300"/>
                <a:gd name="T12" fmla="*/ 314 w 328"/>
                <a:gd name="T13" fmla="*/ 92 h 300"/>
                <a:gd name="T14" fmla="*/ 324 w 328"/>
                <a:gd name="T15" fmla="*/ 120 h 300"/>
                <a:gd name="T16" fmla="*/ 328 w 328"/>
                <a:gd name="T17" fmla="*/ 150 h 300"/>
                <a:gd name="T18" fmla="*/ 326 w 328"/>
                <a:gd name="T19" fmla="*/ 166 h 300"/>
                <a:gd name="T20" fmla="*/ 320 w 328"/>
                <a:gd name="T21" fmla="*/ 194 h 300"/>
                <a:gd name="T22" fmla="*/ 308 w 328"/>
                <a:gd name="T23" fmla="*/ 222 h 300"/>
                <a:gd name="T24" fmla="*/ 290 w 328"/>
                <a:gd name="T25" fmla="*/ 246 h 300"/>
                <a:gd name="T26" fmla="*/ 268 w 328"/>
                <a:gd name="T27" fmla="*/ 266 h 300"/>
                <a:gd name="T28" fmla="*/ 242 w 328"/>
                <a:gd name="T29" fmla="*/ 282 h 300"/>
                <a:gd name="T30" fmla="*/ 212 w 328"/>
                <a:gd name="T31" fmla="*/ 294 h 300"/>
                <a:gd name="T32" fmla="*/ 180 w 328"/>
                <a:gd name="T33" fmla="*/ 300 h 300"/>
                <a:gd name="T34" fmla="*/ 164 w 328"/>
                <a:gd name="T35" fmla="*/ 300 h 300"/>
                <a:gd name="T36" fmla="*/ 130 w 328"/>
                <a:gd name="T37" fmla="*/ 298 h 300"/>
                <a:gd name="T38" fmla="*/ 100 w 328"/>
                <a:gd name="T39" fmla="*/ 288 h 300"/>
                <a:gd name="T40" fmla="*/ 72 w 328"/>
                <a:gd name="T41" fmla="*/ 274 h 300"/>
                <a:gd name="T42" fmla="*/ 48 w 328"/>
                <a:gd name="T43" fmla="*/ 256 h 300"/>
                <a:gd name="T44" fmla="*/ 28 w 328"/>
                <a:gd name="T45" fmla="*/ 234 h 300"/>
                <a:gd name="T46" fmla="*/ 12 w 328"/>
                <a:gd name="T47" fmla="*/ 208 h 300"/>
                <a:gd name="T48" fmla="*/ 4 w 328"/>
                <a:gd name="T49" fmla="*/ 180 h 300"/>
                <a:gd name="T50" fmla="*/ 0 w 328"/>
                <a:gd name="T51" fmla="*/ 150 h 300"/>
                <a:gd name="T52" fmla="*/ 0 w 328"/>
                <a:gd name="T53" fmla="*/ 134 h 300"/>
                <a:gd name="T54" fmla="*/ 8 w 328"/>
                <a:gd name="T55" fmla="*/ 106 h 300"/>
                <a:gd name="T56" fmla="*/ 20 w 328"/>
                <a:gd name="T57" fmla="*/ 78 h 300"/>
                <a:gd name="T58" fmla="*/ 38 w 328"/>
                <a:gd name="T59" fmla="*/ 54 h 300"/>
                <a:gd name="T60" fmla="*/ 60 w 328"/>
                <a:gd name="T61" fmla="*/ 34 h 300"/>
                <a:gd name="T62" fmla="*/ 86 w 328"/>
                <a:gd name="T63" fmla="*/ 18 h 300"/>
                <a:gd name="T64" fmla="*/ 116 w 328"/>
                <a:gd name="T65" fmla="*/ 6 h 300"/>
                <a:gd name="T66" fmla="*/ 148 w 328"/>
                <a:gd name="T67" fmla="*/ 0 h 300"/>
                <a:gd name="T68" fmla="*/ 164 w 328"/>
                <a:gd name="T69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8" h="300">
                  <a:moveTo>
                    <a:pt x="164" y="0"/>
                  </a:moveTo>
                  <a:lnTo>
                    <a:pt x="164" y="0"/>
                  </a:lnTo>
                  <a:lnTo>
                    <a:pt x="180" y="0"/>
                  </a:lnTo>
                  <a:lnTo>
                    <a:pt x="196" y="2"/>
                  </a:lnTo>
                  <a:lnTo>
                    <a:pt x="212" y="6"/>
                  </a:lnTo>
                  <a:lnTo>
                    <a:pt x="228" y="10"/>
                  </a:lnTo>
                  <a:lnTo>
                    <a:pt x="242" y="18"/>
                  </a:lnTo>
                  <a:lnTo>
                    <a:pt x="256" y="24"/>
                  </a:lnTo>
                  <a:lnTo>
                    <a:pt x="268" y="34"/>
                  </a:lnTo>
                  <a:lnTo>
                    <a:pt x="280" y="44"/>
                  </a:lnTo>
                  <a:lnTo>
                    <a:pt x="290" y="54"/>
                  </a:lnTo>
                  <a:lnTo>
                    <a:pt x="300" y="66"/>
                  </a:lnTo>
                  <a:lnTo>
                    <a:pt x="308" y="78"/>
                  </a:lnTo>
                  <a:lnTo>
                    <a:pt x="314" y="92"/>
                  </a:lnTo>
                  <a:lnTo>
                    <a:pt x="320" y="106"/>
                  </a:lnTo>
                  <a:lnTo>
                    <a:pt x="324" y="120"/>
                  </a:lnTo>
                  <a:lnTo>
                    <a:pt x="326" y="134"/>
                  </a:lnTo>
                  <a:lnTo>
                    <a:pt x="328" y="150"/>
                  </a:lnTo>
                  <a:lnTo>
                    <a:pt x="328" y="150"/>
                  </a:lnTo>
                  <a:lnTo>
                    <a:pt x="326" y="166"/>
                  </a:lnTo>
                  <a:lnTo>
                    <a:pt x="324" y="180"/>
                  </a:lnTo>
                  <a:lnTo>
                    <a:pt x="320" y="194"/>
                  </a:lnTo>
                  <a:lnTo>
                    <a:pt x="314" y="208"/>
                  </a:lnTo>
                  <a:lnTo>
                    <a:pt x="308" y="222"/>
                  </a:lnTo>
                  <a:lnTo>
                    <a:pt x="300" y="234"/>
                  </a:lnTo>
                  <a:lnTo>
                    <a:pt x="290" y="246"/>
                  </a:lnTo>
                  <a:lnTo>
                    <a:pt x="280" y="256"/>
                  </a:lnTo>
                  <a:lnTo>
                    <a:pt x="268" y="266"/>
                  </a:lnTo>
                  <a:lnTo>
                    <a:pt x="256" y="274"/>
                  </a:lnTo>
                  <a:lnTo>
                    <a:pt x="242" y="282"/>
                  </a:lnTo>
                  <a:lnTo>
                    <a:pt x="228" y="288"/>
                  </a:lnTo>
                  <a:lnTo>
                    <a:pt x="212" y="294"/>
                  </a:lnTo>
                  <a:lnTo>
                    <a:pt x="196" y="298"/>
                  </a:lnTo>
                  <a:lnTo>
                    <a:pt x="180" y="300"/>
                  </a:lnTo>
                  <a:lnTo>
                    <a:pt x="164" y="300"/>
                  </a:lnTo>
                  <a:lnTo>
                    <a:pt x="164" y="300"/>
                  </a:lnTo>
                  <a:lnTo>
                    <a:pt x="148" y="300"/>
                  </a:lnTo>
                  <a:lnTo>
                    <a:pt x="130" y="298"/>
                  </a:lnTo>
                  <a:lnTo>
                    <a:pt x="116" y="294"/>
                  </a:lnTo>
                  <a:lnTo>
                    <a:pt x="100" y="288"/>
                  </a:lnTo>
                  <a:lnTo>
                    <a:pt x="86" y="282"/>
                  </a:lnTo>
                  <a:lnTo>
                    <a:pt x="72" y="274"/>
                  </a:lnTo>
                  <a:lnTo>
                    <a:pt x="60" y="266"/>
                  </a:lnTo>
                  <a:lnTo>
                    <a:pt x="48" y="256"/>
                  </a:lnTo>
                  <a:lnTo>
                    <a:pt x="38" y="246"/>
                  </a:lnTo>
                  <a:lnTo>
                    <a:pt x="28" y="234"/>
                  </a:lnTo>
                  <a:lnTo>
                    <a:pt x="20" y="222"/>
                  </a:lnTo>
                  <a:lnTo>
                    <a:pt x="12" y="208"/>
                  </a:lnTo>
                  <a:lnTo>
                    <a:pt x="8" y="194"/>
                  </a:lnTo>
                  <a:lnTo>
                    <a:pt x="4" y="180"/>
                  </a:lnTo>
                  <a:lnTo>
                    <a:pt x="0" y="16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0" y="134"/>
                  </a:lnTo>
                  <a:lnTo>
                    <a:pt x="4" y="120"/>
                  </a:lnTo>
                  <a:lnTo>
                    <a:pt x="8" y="106"/>
                  </a:lnTo>
                  <a:lnTo>
                    <a:pt x="12" y="92"/>
                  </a:lnTo>
                  <a:lnTo>
                    <a:pt x="20" y="78"/>
                  </a:lnTo>
                  <a:lnTo>
                    <a:pt x="28" y="66"/>
                  </a:lnTo>
                  <a:lnTo>
                    <a:pt x="38" y="54"/>
                  </a:lnTo>
                  <a:lnTo>
                    <a:pt x="48" y="44"/>
                  </a:lnTo>
                  <a:lnTo>
                    <a:pt x="60" y="34"/>
                  </a:lnTo>
                  <a:lnTo>
                    <a:pt x="72" y="24"/>
                  </a:lnTo>
                  <a:lnTo>
                    <a:pt x="86" y="18"/>
                  </a:lnTo>
                  <a:lnTo>
                    <a:pt x="100" y="10"/>
                  </a:lnTo>
                  <a:lnTo>
                    <a:pt x="116" y="6"/>
                  </a:lnTo>
                  <a:lnTo>
                    <a:pt x="130" y="2"/>
                  </a:lnTo>
                  <a:lnTo>
                    <a:pt x="148" y="0"/>
                  </a:lnTo>
                  <a:lnTo>
                    <a:pt x="164" y="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DEA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54648FA1-4E90-0792-A626-4B76DE283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9988" y="5621338"/>
              <a:ext cx="257175" cy="241300"/>
            </a:xfrm>
            <a:custGeom>
              <a:avLst/>
              <a:gdLst>
                <a:gd name="T0" fmla="*/ 94 w 162"/>
                <a:gd name="T1" fmla="*/ 134 h 152"/>
                <a:gd name="T2" fmla="*/ 94 w 162"/>
                <a:gd name="T3" fmla="*/ 134 h 152"/>
                <a:gd name="T4" fmla="*/ 106 w 162"/>
                <a:gd name="T5" fmla="*/ 136 h 152"/>
                <a:gd name="T6" fmla="*/ 118 w 162"/>
                <a:gd name="T7" fmla="*/ 138 h 152"/>
                <a:gd name="T8" fmla="*/ 130 w 162"/>
                <a:gd name="T9" fmla="*/ 142 h 152"/>
                <a:gd name="T10" fmla="*/ 140 w 162"/>
                <a:gd name="T11" fmla="*/ 148 h 152"/>
                <a:gd name="T12" fmla="*/ 140 w 162"/>
                <a:gd name="T13" fmla="*/ 148 h 152"/>
                <a:gd name="T14" fmla="*/ 150 w 162"/>
                <a:gd name="T15" fmla="*/ 132 h 152"/>
                <a:gd name="T16" fmla="*/ 158 w 162"/>
                <a:gd name="T17" fmla="*/ 114 h 152"/>
                <a:gd name="T18" fmla="*/ 162 w 162"/>
                <a:gd name="T19" fmla="*/ 92 h 152"/>
                <a:gd name="T20" fmla="*/ 162 w 162"/>
                <a:gd name="T21" fmla="*/ 66 h 152"/>
                <a:gd name="T22" fmla="*/ 162 w 162"/>
                <a:gd name="T23" fmla="*/ 66 h 152"/>
                <a:gd name="T24" fmla="*/ 162 w 162"/>
                <a:gd name="T25" fmla="*/ 66 h 152"/>
                <a:gd name="T26" fmla="*/ 160 w 162"/>
                <a:gd name="T27" fmla="*/ 66 h 152"/>
                <a:gd name="T28" fmla="*/ 158 w 162"/>
                <a:gd name="T29" fmla="*/ 68 h 152"/>
                <a:gd name="T30" fmla="*/ 158 w 162"/>
                <a:gd name="T31" fmla="*/ 66 h 152"/>
                <a:gd name="T32" fmla="*/ 158 w 162"/>
                <a:gd name="T33" fmla="*/ 68 h 152"/>
                <a:gd name="T34" fmla="*/ 156 w 162"/>
                <a:gd name="T35" fmla="*/ 66 h 152"/>
                <a:gd name="T36" fmla="*/ 104 w 162"/>
                <a:gd name="T37" fmla="*/ 62 h 152"/>
                <a:gd name="T38" fmla="*/ 44 w 162"/>
                <a:gd name="T39" fmla="*/ 26 h 152"/>
                <a:gd name="T40" fmla="*/ 18 w 162"/>
                <a:gd name="T41" fmla="*/ 2 h 152"/>
                <a:gd name="T42" fmla="*/ 12 w 162"/>
                <a:gd name="T43" fmla="*/ 0 h 152"/>
                <a:gd name="T44" fmla="*/ 12 w 162"/>
                <a:gd name="T45" fmla="*/ 0 h 152"/>
                <a:gd name="T46" fmla="*/ 6 w 162"/>
                <a:gd name="T47" fmla="*/ 12 h 152"/>
                <a:gd name="T48" fmla="*/ 4 w 162"/>
                <a:gd name="T49" fmla="*/ 26 h 152"/>
                <a:gd name="T50" fmla="*/ 2 w 162"/>
                <a:gd name="T51" fmla="*/ 40 h 152"/>
                <a:gd name="T52" fmla="*/ 0 w 162"/>
                <a:gd name="T53" fmla="*/ 56 h 152"/>
                <a:gd name="T54" fmla="*/ 0 w 162"/>
                <a:gd name="T55" fmla="*/ 56 h 152"/>
                <a:gd name="T56" fmla="*/ 2 w 162"/>
                <a:gd name="T57" fmla="*/ 70 h 152"/>
                <a:gd name="T58" fmla="*/ 4 w 162"/>
                <a:gd name="T59" fmla="*/ 84 h 152"/>
                <a:gd name="T60" fmla="*/ 8 w 162"/>
                <a:gd name="T61" fmla="*/ 98 h 152"/>
                <a:gd name="T62" fmla="*/ 12 w 162"/>
                <a:gd name="T63" fmla="*/ 112 h 152"/>
                <a:gd name="T64" fmla="*/ 18 w 162"/>
                <a:gd name="T65" fmla="*/ 124 h 152"/>
                <a:gd name="T66" fmla="*/ 24 w 162"/>
                <a:gd name="T67" fmla="*/ 134 h 152"/>
                <a:gd name="T68" fmla="*/ 32 w 162"/>
                <a:gd name="T69" fmla="*/ 144 h 152"/>
                <a:gd name="T70" fmla="*/ 40 w 162"/>
                <a:gd name="T71" fmla="*/ 152 h 152"/>
                <a:gd name="T72" fmla="*/ 40 w 162"/>
                <a:gd name="T73" fmla="*/ 152 h 152"/>
                <a:gd name="T74" fmla="*/ 50 w 162"/>
                <a:gd name="T75" fmla="*/ 146 h 152"/>
                <a:gd name="T76" fmla="*/ 64 w 162"/>
                <a:gd name="T77" fmla="*/ 140 h 152"/>
                <a:gd name="T78" fmla="*/ 78 w 162"/>
                <a:gd name="T79" fmla="*/ 136 h 152"/>
                <a:gd name="T80" fmla="*/ 94 w 162"/>
                <a:gd name="T81" fmla="*/ 134 h 152"/>
                <a:gd name="T82" fmla="*/ 94 w 162"/>
                <a:gd name="T83" fmla="*/ 13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2" h="152">
                  <a:moveTo>
                    <a:pt x="94" y="134"/>
                  </a:moveTo>
                  <a:lnTo>
                    <a:pt x="94" y="134"/>
                  </a:lnTo>
                  <a:lnTo>
                    <a:pt x="106" y="136"/>
                  </a:lnTo>
                  <a:lnTo>
                    <a:pt x="118" y="138"/>
                  </a:lnTo>
                  <a:lnTo>
                    <a:pt x="130" y="142"/>
                  </a:lnTo>
                  <a:lnTo>
                    <a:pt x="140" y="148"/>
                  </a:lnTo>
                  <a:lnTo>
                    <a:pt x="140" y="148"/>
                  </a:lnTo>
                  <a:lnTo>
                    <a:pt x="150" y="132"/>
                  </a:lnTo>
                  <a:lnTo>
                    <a:pt x="158" y="114"/>
                  </a:lnTo>
                  <a:lnTo>
                    <a:pt x="162" y="92"/>
                  </a:lnTo>
                  <a:lnTo>
                    <a:pt x="162" y="66"/>
                  </a:lnTo>
                  <a:lnTo>
                    <a:pt x="162" y="66"/>
                  </a:lnTo>
                  <a:lnTo>
                    <a:pt x="162" y="66"/>
                  </a:lnTo>
                  <a:lnTo>
                    <a:pt x="160" y="66"/>
                  </a:lnTo>
                  <a:lnTo>
                    <a:pt x="158" y="68"/>
                  </a:lnTo>
                  <a:lnTo>
                    <a:pt x="158" y="66"/>
                  </a:lnTo>
                  <a:lnTo>
                    <a:pt x="158" y="68"/>
                  </a:lnTo>
                  <a:lnTo>
                    <a:pt x="156" y="66"/>
                  </a:lnTo>
                  <a:lnTo>
                    <a:pt x="104" y="62"/>
                  </a:lnTo>
                  <a:lnTo>
                    <a:pt x="44" y="26"/>
                  </a:lnTo>
                  <a:lnTo>
                    <a:pt x="18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4" y="26"/>
                  </a:lnTo>
                  <a:lnTo>
                    <a:pt x="2" y="4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70"/>
                  </a:lnTo>
                  <a:lnTo>
                    <a:pt x="4" y="84"/>
                  </a:lnTo>
                  <a:lnTo>
                    <a:pt x="8" y="98"/>
                  </a:lnTo>
                  <a:lnTo>
                    <a:pt x="12" y="112"/>
                  </a:lnTo>
                  <a:lnTo>
                    <a:pt x="18" y="124"/>
                  </a:lnTo>
                  <a:lnTo>
                    <a:pt x="24" y="134"/>
                  </a:lnTo>
                  <a:lnTo>
                    <a:pt x="32" y="144"/>
                  </a:lnTo>
                  <a:lnTo>
                    <a:pt x="40" y="152"/>
                  </a:lnTo>
                  <a:lnTo>
                    <a:pt x="40" y="152"/>
                  </a:lnTo>
                  <a:lnTo>
                    <a:pt x="50" y="146"/>
                  </a:lnTo>
                  <a:lnTo>
                    <a:pt x="64" y="140"/>
                  </a:lnTo>
                  <a:lnTo>
                    <a:pt x="78" y="136"/>
                  </a:lnTo>
                  <a:lnTo>
                    <a:pt x="94" y="134"/>
                  </a:lnTo>
                  <a:lnTo>
                    <a:pt x="94" y="134"/>
                  </a:lnTo>
                  <a:close/>
                </a:path>
              </a:pathLst>
            </a:custGeom>
            <a:solidFill>
              <a:srgbClr val="FFCD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8DCE8EEE-48A6-E9BF-B076-4D05A4E8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688" y="5611813"/>
              <a:ext cx="238125" cy="244475"/>
            </a:xfrm>
            <a:custGeom>
              <a:avLst/>
              <a:gdLst>
                <a:gd name="T0" fmla="*/ 86 w 150"/>
                <a:gd name="T1" fmla="*/ 140 h 154"/>
                <a:gd name="T2" fmla="*/ 86 w 150"/>
                <a:gd name="T3" fmla="*/ 140 h 154"/>
                <a:gd name="T4" fmla="*/ 106 w 150"/>
                <a:gd name="T5" fmla="*/ 142 h 154"/>
                <a:gd name="T6" fmla="*/ 124 w 150"/>
                <a:gd name="T7" fmla="*/ 148 h 154"/>
                <a:gd name="T8" fmla="*/ 124 w 150"/>
                <a:gd name="T9" fmla="*/ 148 h 154"/>
                <a:gd name="T10" fmla="*/ 132 w 150"/>
                <a:gd name="T11" fmla="*/ 134 h 154"/>
                <a:gd name="T12" fmla="*/ 140 w 150"/>
                <a:gd name="T13" fmla="*/ 116 h 154"/>
                <a:gd name="T14" fmla="*/ 146 w 150"/>
                <a:gd name="T15" fmla="*/ 96 h 154"/>
                <a:gd name="T16" fmla="*/ 150 w 150"/>
                <a:gd name="T17" fmla="*/ 74 h 154"/>
                <a:gd name="T18" fmla="*/ 150 w 150"/>
                <a:gd name="T19" fmla="*/ 74 h 154"/>
                <a:gd name="T20" fmla="*/ 138 w 150"/>
                <a:gd name="T21" fmla="*/ 72 h 154"/>
                <a:gd name="T22" fmla="*/ 126 w 150"/>
                <a:gd name="T23" fmla="*/ 68 h 154"/>
                <a:gd name="T24" fmla="*/ 114 w 150"/>
                <a:gd name="T25" fmla="*/ 64 h 154"/>
                <a:gd name="T26" fmla="*/ 104 w 150"/>
                <a:gd name="T27" fmla="*/ 56 h 154"/>
                <a:gd name="T28" fmla="*/ 86 w 150"/>
                <a:gd name="T29" fmla="*/ 42 h 154"/>
                <a:gd name="T30" fmla="*/ 70 w 150"/>
                <a:gd name="T31" fmla="*/ 26 h 154"/>
                <a:gd name="T32" fmla="*/ 54 w 150"/>
                <a:gd name="T33" fmla="*/ 12 h 154"/>
                <a:gd name="T34" fmla="*/ 46 w 150"/>
                <a:gd name="T35" fmla="*/ 6 h 154"/>
                <a:gd name="T36" fmla="*/ 38 w 150"/>
                <a:gd name="T37" fmla="*/ 2 h 154"/>
                <a:gd name="T38" fmla="*/ 30 w 150"/>
                <a:gd name="T39" fmla="*/ 0 h 154"/>
                <a:gd name="T40" fmla="*/ 22 w 150"/>
                <a:gd name="T41" fmla="*/ 0 h 154"/>
                <a:gd name="T42" fmla="*/ 12 w 150"/>
                <a:gd name="T43" fmla="*/ 2 h 154"/>
                <a:gd name="T44" fmla="*/ 4 w 150"/>
                <a:gd name="T45" fmla="*/ 8 h 154"/>
                <a:gd name="T46" fmla="*/ 4 w 150"/>
                <a:gd name="T47" fmla="*/ 8 h 154"/>
                <a:gd name="T48" fmla="*/ 0 w 150"/>
                <a:gd name="T49" fmla="*/ 36 h 154"/>
                <a:gd name="T50" fmla="*/ 2 w 150"/>
                <a:gd name="T51" fmla="*/ 64 h 154"/>
                <a:gd name="T52" fmla="*/ 2 w 150"/>
                <a:gd name="T53" fmla="*/ 64 h 154"/>
                <a:gd name="T54" fmla="*/ 8 w 150"/>
                <a:gd name="T55" fmla="*/ 92 h 154"/>
                <a:gd name="T56" fmla="*/ 16 w 150"/>
                <a:gd name="T57" fmla="*/ 116 h 154"/>
                <a:gd name="T58" fmla="*/ 26 w 150"/>
                <a:gd name="T59" fmla="*/ 136 h 154"/>
                <a:gd name="T60" fmla="*/ 40 w 150"/>
                <a:gd name="T61" fmla="*/ 154 h 154"/>
                <a:gd name="T62" fmla="*/ 40 w 150"/>
                <a:gd name="T63" fmla="*/ 154 h 154"/>
                <a:gd name="T64" fmla="*/ 50 w 150"/>
                <a:gd name="T65" fmla="*/ 148 h 154"/>
                <a:gd name="T66" fmla="*/ 60 w 150"/>
                <a:gd name="T67" fmla="*/ 144 h 154"/>
                <a:gd name="T68" fmla="*/ 72 w 150"/>
                <a:gd name="T69" fmla="*/ 142 h 154"/>
                <a:gd name="T70" fmla="*/ 86 w 150"/>
                <a:gd name="T71" fmla="*/ 140 h 154"/>
                <a:gd name="T72" fmla="*/ 86 w 150"/>
                <a:gd name="T73" fmla="*/ 1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0" h="154">
                  <a:moveTo>
                    <a:pt x="86" y="140"/>
                  </a:moveTo>
                  <a:lnTo>
                    <a:pt x="86" y="140"/>
                  </a:lnTo>
                  <a:lnTo>
                    <a:pt x="106" y="142"/>
                  </a:lnTo>
                  <a:lnTo>
                    <a:pt x="124" y="148"/>
                  </a:lnTo>
                  <a:lnTo>
                    <a:pt x="124" y="148"/>
                  </a:lnTo>
                  <a:lnTo>
                    <a:pt x="132" y="134"/>
                  </a:lnTo>
                  <a:lnTo>
                    <a:pt x="140" y="116"/>
                  </a:lnTo>
                  <a:lnTo>
                    <a:pt x="146" y="96"/>
                  </a:lnTo>
                  <a:lnTo>
                    <a:pt x="150" y="74"/>
                  </a:lnTo>
                  <a:lnTo>
                    <a:pt x="150" y="74"/>
                  </a:lnTo>
                  <a:lnTo>
                    <a:pt x="138" y="72"/>
                  </a:lnTo>
                  <a:lnTo>
                    <a:pt x="126" y="68"/>
                  </a:lnTo>
                  <a:lnTo>
                    <a:pt x="114" y="64"/>
                  </a:lnTo>
                  <a:lnTo>
                    <a:pt x="104" y="56"/>
                  </a:lnTo>
                  <a:lnTo>
                    <a:pt x="86" y="42"/>
                  </a:lnTo>
                  <a:lnTo>
                    <a:pt x="70" y="26"/>
                  </a:lnTo>
                  <a:lnTo>
                    <a:pt x="54" y="12"/>
                  </a:lnTo>
                  <a:lnTo>
                    <a:pt x="46" y="6"/>
                  </a:lnTo>
                  <a:lnTo>
                    <a:pt x="38" y="2"/>
                  </a:lnTo>
                  <a:lnTo>
                    <a:pt x="30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0" y="3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8" y="92"/>
                  </a:lnTo>
                  <a:lnTo>
                    <a:pt x="16" y="116"/>
                  </a:lnTo>
                  <a:lnTo>
                    <a:pt x="26" y="136"/>
                  </a:lnTo>
                  <a:lnTo>
                    <a:pt x="40" y="154"/>
                  </a:lnTo>
                  <a:lnTo>
                    <a:pt x="40" y="154"/>
                  </a:lnTo>
                  <a:lnTo>
                    <a:pt x="50" y="148"/>
                  </a:lnTo>
                  <a:lnTo>
                    <a:pt x="60" y="144"/>
                  </a:lnTo>
                  <a:lnTo>
                    <a:pt x="72" y="142"/>
                  </a:lnTo>
                  <a:lnTo>
                    <a:pt x="86" y="140"/>
                  </a:lnTo>
                  <a:lnTo>
                    <a:pt x="86" y="140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45">
              <a:extLst>
                <a:ext uri="{FF2B5EF4-FFF2-40B4-BE49-F238E27FC236}">
                  <a16:creationId xmlns:a16="http://schemas.microsoft.com/office/drawing/2014/main" id="{EDC401EF-D901-5988-C0C1-28871D837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8563" y="5602288"/>
              <a:ext cx="206375" cy="244475"/>
            </a:xfrm>
            <a:custGeom>
              <a:avLst/>
              <a:gdLst>
                <a:gd name="T0" fmla="*/ 40 w 130"/>
                <a:gd name="T1" fmla="*/ 154 h 154"/>
                <a:gd name="T2" fmla="*/ 40 w 130"/>
                <a:gd name="T3" fmla="*/ 154 h 154"/>
                <a:gd name="T4" fmla="*/ 56 w 130"/>
                <a:gd name="T5" fmla="*/ 148 h 154"/>
                <a:gd name="T6" fmla="*/ 76 w 130"/>
                <a:gd name="T7" fmla="*/ 146 h 154"/>
                <a:gd name="T8" fmla="*/ 76 w 130"/>
                <a:gd name="T9" fmla="*/ 146 h 154"/>
                <a:gd name="T10" fmla="*/ 90 w 130"/>
                <a:gd name="T11" fmla="*/ 148 h 154"/>
                <a:gd name="T12" fmla="*/ 104 w 130"/>
                <a:gd name="T13" fmla="*/ 150 h 154"/>
                <a:gd name="T14" fmla="*/ 104 w 130"/>
                <a:gd name="T15" fmla="*/ 150 h 154"/>
                <a:gd name="T16" fmla="*/ 114 w 130"/>
                <a:gd name="T17" fmla="*/ 138 h 154"/>
                <a:gd name="T18" fmla="*/ 122 w 130"/>
                <a:gd name="T19" fmla="*/ 120 h 154"/>
                <a:gd name="T20" fmla="*/ 128 w 130"/>
                <a:gd name="T21" fmla="*/ 100 h 154"/>
                <a:gd name="T22" fmla="*/ 130 w 130"/>
                <a:gd name="T23" fmla="*/ 78 h 154"/>
                <a:gd name="T24" fmla="*/ 130 w 130"/>
                <a:gd name="T25" fmla="*/ 78 h 154"/>
                <a:gd name="T26" fmla="*/ 116 w 130"/>
                <a:gd name="T27" fmla="*/ 68 h 154"/>
                <a:gd name="T28" fmla="*/ 98 w 130"/>
                <a:gd name="T29" fmla="*/ 54 h 154"/>
                <a:gd name="T30" fmla="*/ 58 w 130"/>
                <a:gd name="T31" fmla="*/ 22 h 154"/>
                <a:gd name="T32" fmla="*/ 38 w 130"/>
                <a:gd name="T33" fmla="*/ 8 h 154"/>
                <a:gd name="T34" fmla="*/ 22 w 130"/>
                <a:gd name="T35" fmla="*/ 0 h 154"/>
                <a:gd name="T36" fmla="*/ 16 w 130"/>
                <a:gd name="T37" fmla="*/ 0 h 154"/>
                <a:gd name="T38" fmla="*/ 10 w 130"/>
                <a:gd name="T39" fmla="*/ 0 h 154"/>
                <a:gd name="T40" fmla="*/ 4 w 130"/>
                <a:gd name="T41" fmla="*/ 4 h 154"/>
                <a:gd name="T42" fmla="*/ 2 w 130"/>
                <a:gd name="T43" fmla="*/ 10 h 154"/>
                <a:gd name="T44" fmla="*/ 2 w 130"/>
                <a:gd name="T45" fmla="*/ 10 h 154"/>
                <a:gd name="T46" fmla="*/ 0 w 130"/>
                <a:gd name="T47" fmla="*/ 36 h 154"/>
                <a:gd name="T48" fmla="*/ 0 w 130"/>
                <a:gd name="T49" fmla="*/ 60 h 154"/>
                <a:gd name="T50" fmla="*/ 0 w 130"/>
                <a:gd name="T51" fmla="*/ 60 h 154"/>
                <a:gd name="T52" fmla="*/ 4 w 130"/>
                <a:gd name="T53" fmla="*/ 90 h 154"/>
                <a:gd name="T54" fmla="*/ 14 w 130"/>
                <a:gd name="T55" fmla="*/ 116 h 154"/>
                <a:gd name="T56" fmla="*/ 20 w 130"/>
                <a:gd name="T57" fmla="*/ 128 h 154"/>
                <a:gd name="T58" fmla="*/ 26 w 130"/>
                <a:gd name="T59" fmla="*/ 138 h 154"/>
                <a:gd name="T60" fmla="*/ 32 w 130"/>
                <a:gd name="T61" fmla="*/ 146 h 154"/>
                <a:gd name="T62" fmla="*/ 40 w 130"/>
                <a:gd name="T63" fmla="*/ 154 h 154"/>
                <a:gd name="T64" fmla="*/ 40 w 130"/>
                <a:gd name="T65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" h="154">
                  <a:moveTo>
                    <a:pt x="40" y="154"/>
                  </a:moveTo>
                  <a:lnTo>
                    <a:pt x="40" y="154"/>
                  </a:lnTo>
                  <a:lnTo>
                    <a:pt x="56" y="148"/>
                  </a:lnTo>
                  <a:lnTo>
                    <a:pt x="76" y="146"/>
                  </a:lnTo>
                  <a:lnTo>
                    <a:pt x="76" y="146"/>
                  </a:lnTo>
                  <a:lnTo>
                    <a:pt x="90" y="148"/>
                  </a:lnTo>
                  <a:lnTo>
                    <a:pt x="104" y="150"/>
                  </a:lnTo>
                  <a:lnTo>
                    <a:pt x="104" y="150"/>
                  </a:lnTo>
                  <a:lnTo>
                    <a:pt x="114" y="138"/>
                  </a:lnTo>
                  <a:lnTo>
                    <a:pt x="122" y="120"/>
                  </a:lnTo>
                  <a:lnTo>
                    <a:pt x="128" y="100"/>
                  </a:lnTo>
                  <a:lnTo>
                    <a:pt x="130" y="78"/>
                  </a:lnTo>
                  <a:lnTo>
                    <a:pt x="130" y="78"/>
                  </a:lnTo>
                  <a:lnTo>
                    <a:pt x="116" y="68"/>
                  </a:lnTo>
                  <a:lnTo>
                    <a:pt x="98" y="54"/>
                  </a:lnTo>
                  <a:lnTo>
                    <a:pt x="58" y="22"/>
                  </a:lnTo>
                  <a:lnTo>
                    <a:pt x="38" y="8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4" y="90"/>
                  </a:lnTo>
                  <a:lnTo>
                    <a:pt x="14" y="116"/>
                  </a:lnTo>
                  <a:lnTo>
                    <a:pt x="20" y="128"/>
                  </a:lnTo>
                  <a:lnTo>
                    <a:pt x="26" y="138"/>
                  </a:lnTo>
                  <a:lnTo>
                    <a:pt x="32" y="146"/>
                  </a:lnTo>
                  <a:lnTo>
                    <a:pt x="40" y="154"/>
                  </a:lnTo>
                  <a:lnTo>
                    <a:pt x="40" y="154"/>
                  </a:lnTo>
                  <a:close/>
                </a:path>
              </a:pathLst>
            </a:custGeom>
            <a:solidFill>
              <a:srgbClr val="D2DE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F735B7DD-B2DF-4E3F-4907-CF3708C17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1263" y="5741988"/>
              <a:ext cx="187325" cy="104775"/>
            </a:xfrm>
            <a:custGeom>
              <a:avLst/>
              <a:gdLst>
                <a:gd name="T0" fmla="*/ 32 w 118"/>
                <a:gd name="T1" fmla="*/ 66 h 66"/>
                <a:gd name="T2" fmla="*/ 32 w 118"/>
                <a:gd name="T3" fmla="*/ 66 h 66"/>
                <a:gd name="T4" fmla="*/ 48 w 118"/>
                <a:gd name="T5" fmla="*/ 60 h 66"/>
                <a:gd name="T6" fmla="*/ 68 w 118"/>
                <a:gd name="T7" fmla="*/ 58 h 66"/>
                <a:gd name="T8" fmla="*/ 68 w 118"/>
                <a:gd name="T9" fmla="*/ 58 h 66"/>
                <a:gd name="T10" fmla="*/ 82 w 118"/>
                <a:gd name="T11" fmla="*/ 60 h 66"/>
                <a:gd name="T12" fmla="*/ 96 w 118"/>
                <a:gd name="T13" fmla="*/ 62 h 66"/>
                <a:gd name="T14" fmla="*/ 96 w 118"/>
                <a:gd name="T15" fmla="*/ 62 h 66"/>
                <a:gd name="T16" fmla="*/ 102 w 118"/>
                <a:gd name="T17" fmla="*/ 54 h 66"/>
                <a:gd name="T18" fmla="*/ 108 w 118"/>
                <a:gd name="T19" fmla="*/ 42 h 66"/>
                <a:gd name="T20" fmla="*/ 114 w 118"/>
                <a:gd name="T21" fmla="*/ 30 h 66"/>
                <a:gd name="T22" fmla="*/ 118 w 118"/>
                <a:gd name="T23" fmla="*/ 16 h 66"/>
                <a:gd name="T24" fmla="*/ 118 w 118"/>
                <a:gd name="T25" fmla="*/ 16 h 66"/>
                <a:gd name="T26" fmla="*/ 104 w 118"/>
                <a:gd name="T27" fmla="*/ 10 h 66"/>
                <a:gd name="T28" fmla="*/ 90 w 118"/>
                <a:gd name="T29" fmla="*/ 4 h 66"/>
                <a:gd name="T30" fmla="*/ 74 w 118"/>
                <a:gd name="T31" fmla="*/ 0 h 66"/>
                <a:gd name="T32" fmla="*/ 56 w 118"/>
                <a:gd name="T33" fmla="*/ 0 h 66"/>
                <a:gd name="T34" fmla="*/ 56 w 118"/>
                <a:gd name="T35" fmla="*/ 0 h 66"/>
                <a:gd name="T36" fmla="*/ 40 w 118"/>
                <a:gd name="T37" fmla="*/ 0 h 66"/>
                <a:gd name="T38" fmla="*/ 26 w 118"/>
                <a:gd name="T39" fmla="*/ 2 h 66"/>
                <a:gd name="T40" fmla="*/ 12 w 118"/>
                <a:gd name="T41" fmla="*/ 6 h 66"/>
                <a:gd name="T42" fmla="*/ 0 w 118"/>
                <a:gd name="T43" fmla="*/ 12 h 66"/>
                <a:gd name="T44" fmla="*/ 0 w 118"/>
                <a:gd name="T45" fmla="*/ 12 h 66"/>
                <a:gd name="T46" fmla="*/ 6 w 118"/>
                <a:gd name="T47" fmla="*/ 28 h 66"/>
                <a:gd name="T48" fmla="*/ 14 w 118"/>
                <a:gd name="T49" fmla="*/ 44 h 66"/>
                <a:gd name="T50" fmla="*/ 22 w 118"/>
                <a:gd name="T51" fmla="*/ 56 h 66"/>
                <a:gd name="T52" fmla="*/ 32 w 118"/>
                <a:gd name="T53" fmla="*/ 66 h 66"/>
                <a:gd name="T54" fmla="*/ 32 w 118"/>
                <a:gd name="T5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8" h="66">
                  <a:moveTo>
                    <a:pt x="32" y="66"/>
                  </a:moveTo>
                  <a:lnTo>
                    <a:pt x="32" y="66"/>
                  </a:lnTo>
                  <a:lnTo>
                    <a:pt x="48" y="60"/>
                  </a:lnTo>
                  <a:lnTo>
                    <a:pt x="68" y="58"/>
                  </a:lnTo>
                  <a:lnTo>
                    <a:pt x="68" y="58"/>
                  </a:lnTo>
                  <a:lnTo>
                    <a:pt x="82" y="60"/>
                  </a:lnTo>
                  <a:lnTo>
                    <a:pt x="96" y="62"/>
                  </a:lnTo>
                  <a:lnTo>
                    <a:pt x="96" y="62"/>
                  </a:lnTo>
                  <a:lnTo>
                    <a:pt x="102" y="54"/>
                  </a:lnTo>
                  <a:lnTo>
                    <a:pt x="108" y="42"/>
                  </a:lnTo>
                  <a:lnTo>
                    <a:pt x="114" y="30"/>
                  </a:lnTo>
                  <a:lnTo>
                    <a:pt x="118" y="16"/>
                  </a:lnTo>
                  <a:lnTo>
                    <a:pt x="118" y="16"/>
                  </a:lnTo>
                  <a:lnTo>
                    <a:pt x="104" y="10"/>
                  </a:lnTo>
                  <a:lnTo>
                    <a:pt x="90" y="4"/>
                  </a:lnTo>
                  <a:lnTo>
                    <a:pt x="74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0" y="0"/>
                  </a:lnTo>
                  <a:lnTo>
                    <a:pt x="26" y="2"/>
                  </a:lnTo>
                  <a:lnTo>
                    <a:pt x="1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6" y="28"/>
                  </a:lnTo>
                  <a:lnTo>
                    <a:pt x="14" y="44"/>
                  </a:lnTo>
                  <a:lnTo>
                    <a:pt x="22" y="56"/>
                  </a:lnTo>
                  <a:lnTo>
                    <a:pt x="32" y="66"/>
                  </a:lnTo>
                  <a:lnTo>
                    <a:pt x="32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2BB4E712-BA29-60D4-86D5-4862B2055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613" y="5827713"/>
              <a:ext cx="193675" cy="57150"/>
            </a:xfrm>
            <a:custGeom>
              <a:avLst/>
              <a:gdLst>
                <a:gd name="T0" fmla="*/ 122 w 122"/>
                <a:gd name="T1" fmla="*/ 22 h 36"/>
                <a:gd name="T2" fmla="*/ 122 w 122"/>
                <a:gd name="T3" fmla="*/ 22 h 36"/>
                <a:gd name="T4" fmla="*/ 112 w 122"/>
                <a:gd name="T5" fmla="*/ 14 h 36"/>
                <a:gd name="T6" fmla="*/ 98 w 122"/>
                <a:gd name="T7" fmla="*/ 8 h 36"/>
                <a:gd name="T8" fmla="*/ 82 w 122"/>
                <a:gd name="T9" fmla="*/ 2 h 36"/>
                <a:gd name="T10" fmla="*/ 74 w 122"/>
                <a:gd name="T11" fmla="*/ 0 h 36"/>
                <a:gd name="T12" fmla="*/ 64 w 122"/>
                <a:gd name="T13" fmla="*/ 0 h 36"/>
                <a:gd name="T14" fmla="*/ 54 w 122"/>
                <a:gd name="T15" fmla="*/ 0 h 36"/>
                <a:gd name="T16" fmla="*/ 42 w 122"/>
                <a:gd name="T17" fmla="*/ 4 h 36"/>
                <a:gd name="T18" fmla="*/ 32 w 122"/>
                <a:gd name="T19" fmla="*/ 8 h 36"/>
                <a:gd name="T20" fmla="*/ 20 w 122"/>
                <a:gd name="T21" fmla="*/ 14 h 36"/>
                <a:gd name="T22" fmla="*/ 10 w 122"/>
                <a:gd name="T23" fmla="*/ 24 h 36"/>
                <a:gd name="T24" fmla="*/ 0 w 122"/>
                <a:gd name="T25" fmla="*/ 36 h 36"/>
                <a:gd name="T26" fmla="*/ 0 w 122"/>
                <a:gd name="T27" fmla="*/ 36 h 36"/>
                <a:gd name="T28" fmla="*/ 6 w 122"/>
                <a:gd name="T29" fmla="*/ 28 h 36"/>
                <a:gd name="T30" fmla="*/ 16 w 122"/>
                <a:gd name="T31" fmla="*/ 22 h 36"/>
                <a:gd name="T32" fmla="*/ 30 w 122"/>
                <a:gd name="T33" fmla="*/ 16 h 36"/>
                <a:gd name="T34" fmla="*/ 48 w 122"/>
                <a:gd name="T35" fmla="*/ 10 h 36"/>
                <a:gd name="T36" fmla="*/ 68 w 122"/>
                <a:gd name="T37" fmla="*/ 8 h 36"/>
                <a:gd name="T38" fmla="*/ 82 w 122"/>
                <a:gd name="T39" fmla="*/ 10 h 36"/>
                <a:gd name="T40" fmla="*/ 94 w 122"/>
                <a:gd name="T41" fmla="*/ 12 h 36"/>
                <a:gd name="T42" fmla="*/ 108 w 122"/>
                <a:gd name="T43" fmla="*/ 16 h 36"/>
                <a:gd name="T44" fmla="*/ 122 w 122"/>
                <a:gd name="T45" fmla="*/ 22 h 36"/>
                <a:gd name="T46" fmla="*/ 122 w 122"/>
                <a:gd name="T47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2" h="36">
                  <a:moveTo>
                    <a:pt x="122" y="22"/>
                  </a:moveTo>
                  <a:lnTo>
                    <a:pt x="122" y="22"/>
                  </a:lnTo>
                  <a:lnTo>
                    <a:pt x="112" y="14"/>
                  </a:lnTo>
                  <a:lnTo>
                    <a:pt x="98" y="8"/>
                  </a:lnTo>
                  <a:lnTo>
                    <a:pt x="82" y="2"/>
                  </a:lnTo>
                  <a:lnTo>
                    <a:pt x="74" y="0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2" y="4"/>
                  </a:lnTo>
                  <a:lnTo>
                    <a:pt x="32" y="8"/>
                  </a:lnTo>
                  <a:lnTo>
                    <a:pt x="20" y="14"/>
                  </a:lnTo>
                  <a:lnTo>
                    <a:pt x="10" y="2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6" y="28"/>
                  </a:lnTo>
                  <a:lnTo>
                    <a:pt x="16" y="22"/>
                  </a:lnTo>
                  <a:lnTo>
                    <a:pt x="30" y="16"/>
                  </a:lnTo>
                  <a:lnTo>
                    <a:pt x="48" y="10"/>
                  </a:lnTo>
                  <a:lnTo>
                    <a:pt x="68" y="8"/>
                  </a:lnTo>
                  <a:lnTo>
                    <a:pt x="82" y="10"/>
                  </a:lnTo>
                  <a:lnTo>
                    <a:pt x="94" y="12"/>
                  </a:lnTo>
                  <a:lnTo>
                    <a:pt x="108" y="16"/>
                  </a:lnTo>
                  <a:lnTo>
                    <a:pt x="122" y="22"/>
                  </a:lnTo>
                  <a:lnTo>
                    <a:pt x="122" y="22"/>
                  </a:lnTo>
                  <a:close/>
                </a:path>
              </a:pathLst>
            </a:custGeom>
            <a:solidFill>
              <a:srgbClr val="FCA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CF2D1F37-D669-49C9-17D1-68FB8AEB4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238" y="5859463"/>
              <a:ext cx="111125" cy="73025"/>
            </a:xfrm>
            <a:custGeom>
              <a:avLst/>
              <a:gdLst>
                <a:gd name="T0" fmla="*/ 70 w 70"/>
                <a:gd name="T1" fmla="*/ 20 h 46"/>
                <a:gd name="T2" fmla="*/ 70 w 70"/>
                <a:gd name="T3" fmla="*/ 20 h 46"/>
                <a:gd name="T4" fmla="*/ 70 w 70"/>
                <a:gd name="T5" fmla="*/ 24 h 46"/>
                <a:gd name="T6" fmla="*/ 68 w 70"/>
                <a:gd name="T7" fmla="*/ 28 h 46"/>
                <a:gd name="T8" fmla="*/ 62 w 70"/>
                <a:gd name="T9" fmla="*/ 36 h 46"/>
                <a:gd name="T10" fmla="*/ 52 w 70"/>
                <a:gd name="T11" fmla="*/ 42 h 46"/>
                <a:gd name="T12" fmla="*/ 38 w 70"/>
                <a:gd name="T13" fmla="*/ 46 h 46"/>
                <a:gd name="T14" fmla="*/ 38 w 70"/>
                <a:gd name="T15" fmla="*/ 46 h 46"/>
                <a:gd name="T16" fmla="*/ 24 w 70"/>
                <a:gd name="T17" fmla="*/ 46 h 46"/>
                <a:gd name="T18" fmla="*/ 12 w 70"/>
                <a:gd name="T19" fmla="*/ 42 h 46"/>
                <a:gd name="T20" fmla="*/ 4 w 70"/>
                <a:gd name="T21" fmla="*/ 36 h 46"/>
                <a:gd name="T22" fmla="*/ 2 w 70"/>
                <a:gd name="T23" fmla="*/ 30 h 46"/>
                <a:gd name="T24" fmla="*/ 0 w 70"/>
                <a:gd name="T25" fmla="*/ 26 h 46"/>
                <a:gd name="T26" fmla="*/ 0 w 70"/>
                <a:gd name="T27" fmla="*/ 26 h 46"/>
                <a:gd name="T28" fmla="*/ 0 w 70"/>
                <a:gd name="T29" fmla="*/ 22 h 46"/>
                <a:gd name="T30" fmla="*/ 2 w 70"/>
                <a:gd name="T31" fmla="*/ 18 h 46"/>
                <a:gd name="T32" fmla="*/ 10 w 70"/>
                <a:gd name="T33" fmla="*/ 10 h 46"/>
                <a:gd name="T34" fmla="*/ 20 w 70"/>
                <a:gd name="T35" fmla="*/ 4 h 46"/>
                <a:gd name="T36" fmla="*/ 34 w 70"/>
                <a:gd name="T37" fmla="*/ 0 h 46"/>
                <a:gd name="T38" fmla="*/ 34 w 70"/>
                <a:gd name="T39" fmla="*/ 0 h 46"/>
                <a:gd name="T40" fmla="*/ 48 w 70"/>
                <a:gd name="T41" fmla="*/ 2 h 46"/>
                <a:gd name="T42" fmla="*/ 58 w 70"/>
                <a:gd name="T43" fmla="*/ 4 h 46"/>
                <a:gd name="T44" fmla="*/ 68 w 70"/>
                <a:gd name="T45" fmla="*/ 12 h 46"/>
                <a:gd name="T46" fmla="*/ 70 w 70"/>
                <a:gd name="T47" fmla="*/ 16 h 46"/>
                <a:gd name="T48" fmla="*/ 70 w 70"/>
                <a:gd name="T49" fmla="*/ 20 h 46"/>
                <a:gd name="T50" fmla="*/ 70 w 70"/>
                <a:gd name="T51" fmla="*/ 2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46">
                  <a:moveTo>
                    <a:pt x="70" y="20"/>
                  </a:moveTo>
                  <a:lnTo>
                    <a:pt x="70" y="20"/>
                  </a:lnTo>
                  <a:lnTo>
                    <a:pt x="70" y="24"/>
                  </a:lnTo>
                  <a:lnTo>
                    <a:pt x="68" y="28"/>
                  </a:lnTo>
                  <a:lnTo>
                    <a:pt x="62" y="36"/>
                  </a:lnTo>
                  <a:lnTo>
                    <a:pt x="52" y="42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24" y="46"/>
                  </a:lnTo>
                  <a:lnTo>
                    <a:pt x="12" y="42"/>
                  </a:lnTo>
                  <a:lnTo>
                    <a:pt x="4" y="36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2" y="18"/>
                  </a:lnTo>
                  <a:lnTo>
                    <a:pt x="10" y="10"/>
                  </a:lnTo>
                  <a:lnTo>
                    <a:pt x="20" y="4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8" y="2"/>
                  </a:lnTo>
                  <a:lnTo>
                    <a:pt x="58" y="4"/>
                  </a:lnTo>
                  <a:lnTo>
                    <a:pt x="68" y="12"/>
                  </a:lnTo>
                  <a:lnTo>
                    <a:pt x="70" y="16"/>
                  </a:lnTo>
                  <a:lnTo>
                    <a:pt x="70" y="2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FFE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35B203CC-6EEF-6829-72F0-A011F9CEB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413" y="5862638"/>
              <a:ext cx="107950" cy="66675"/>
            </a:xfrm>
            <a:custGeom>
              <a:avLst/>
              <a:gdLst>
                <a:gd name="T0" fmla="*/ 0 w 68"/>
                <a:gd name="T1" fmla="*/ 24 h 42"/>
                <a:gd name="T2" fmla="*/ 0 w 68"/>
                <a:gd name="T3" fmla="*/ 24 h 42"/>
                <a:gd name="T4" fmla="*/ 0 w 68"/>
                <a:gd name="T5" fmla="*/ 20 h 42"/>
                <a:gd name="T6" fmla="*/ 2 w 68"/>
                <a:gd name="T7" fmla="*/ 16 h 42"/>
                <a:gd name="T8" fmla="*/ 8 w 68"/>
                <a:gd name="T9" fmla="*/ 8 h 42"/>
                <a:gd name="T10" fmla="*/ 18 w 68"/>
                <a:gd name="T11" fmla="*/ 2 h 42"/>
                <a:gd name="T12" fmla="*/ 32 w 68"/>
                <a:gd name="T13" fmla="*/ 0 h 42"/>
                <a:gd name="T14" fmla="*/ 32 w 68"/>
                <a:gd name="T15" fmla="*/ 0 h 42"/>
                <a:gd name="T16" fmla="*/ 44 w 68"/>
                <a:gd name="T17" fmla="*/ 0 h 42"/>
                <a:gd name="T18" fmla="*/ 56 w 68"/>
                <a:gd name="T19" fmla="*/ 4 h 42"/>
                <a:gd name="T20" fmla="*/ 64 w 68"/>
                <a:gd name="T21" fmla="*/ 10 h 42"/>
                <a:gd name="T22" fmla="*/ 66 w 68"/>
                <a:gd name="T23" fmla="*/ 14 h 42"/>
                <a:gd name="T24" fmla="*/ 68 w 68"/>
                <a:gd name="T25" fmla="*/ 18 h 42"/>
                <a:gd name="T26" fmla="*/ 68 w 68"/>
                <a:gd name="T27" fmla="*/ 18 h 42"/>
                <a:gd name="T28" fmla="*/ 68 w 68"/>
                <a:gd name="T29" fmla="*/ 22 h 42"/>
                <a:gd name="T30" fmla="*/ 66 w 68"/>
                <a:gd name="T31" fmla="*/ 26 h 42"/>
                <a:gd name="T32" fmla="*/ 60 w 68"/>
                <a:gd name="T33" fmla="*/ 34 h 42"/>
                <a:gd name="T34" fmla="*/ 48 w 68"/>
                <a:gd name="T35" fmla="*/ 40 h 42"/>
                <a:gd name="T36" fmla="*/ 36 w 68"/>
                <a:gd name="T37" fmla="*/ 42 h 42"/>
                <a:gd name="T38" fmla="*/ 36 w 68"/>
                <a:gd name="T39" fmla="*/ 42 h 42"/>
                <a:gd name="T40" fmla="*/ 22 w 68"/>
                <a:gd name="T41" fmla="*/ 42 h 42"/>
                <a:gd name="T42" fmla="*/ 12 w 68"/>
                <a:gd name="T43" fmla="*/ 38 h 42"/>
                <a:gd name="T44" fmla="*/ 4 w 68"/>
                <a:gd name="T45" fmla="*/ 32 h 42"/>
                <a:gd name="T46" fmla="*/ 0 w 68"/>
                <a:gd name="T47" fmla="*/ 28 h 42"/>
                <a:gd name="T48" fmla="*/ 0 w 68"/>
                <a:gd name="T49" fmla="*/ 24 h 42"/>
                <a:gd name="T50" fmla="*/ 0 w 68"/>
                <a:gd name="T51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8" h="42">
                  <a:moveTo>
                    <a:pt x="0" y="24"/>
                  </a:moveTo>
                  <a:lnTo>
                    <a:pt x="0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8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56" y="4"/>
                  </a:lnTo>
                  <a:lnTo>
                    <a:pt x="64" y="10"/>
                  </a:lnTo>
                  <a:lnTo>
                    <a:pt x="66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0" y="34"/>
                  </a:lnTo>
                  <a:lnTo>
                    <a:pt x="48" y="40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22" y="42"/>
                  </a:lnTo>
                  <a:lnTo>
                    <a:pt x="12" y="38"/>
                  </a:lnTo>
                  <a:lnTo>
                    <a:pt x="4" y="32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E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19D664F8-FE14-8644-1A76-17ED5B589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413" y="5862638"/>
              <a:ext cx="104775" cy="66675"/>
            </a:xfrm>
            <a:custGeom>
              <a:avLst/>
              <a:gdLst>
                <a:gd name="T0" fmla="*/ 0 w 66"/>
                <a:gd name="T1" fmla="*/ 24 h 42"/>
                <a:gd name="T2" fmla="*/ 0 w 66"/>
                <a:gd name="T3" fmla="*/ 24 h 42"/>
                <a:gd name="T4" fmla="*/ 2 w 66"/>
                <a:gd name="T5" fmla="*/ 20 h 42"/>
                <a:gd name="T6" fmla="*/ 2 w 66"/>
                <a:gd name="T7" fmla="*/ 16 h 42"/>
                <a:gd name="T8" fmla="*/ 10 w 66"/>
                <a:gd name="T9" fmla="*/ 8 h 42"/>
                <a:gd name="T10" fmla="*/ 18 w 66"/>
                <a:gd name="T11" fmla="*/ 4 h 42"/>
                <a:gd name="T12" fmla="*/ 32 w 66"/>
                <a:gd name="T13" fmla="*/ 0 h 42"/>
                <a:gd name="T14" fmla="*/ 32 w 66"/>
                <a:gd name="T15" fmla="*/ 0 h 42"/>
                <a:gd name="T16" fmla="*/ 44 w 66"/>
                <a:gd name="T17" fmla="*/ 0 h 42"/>
                <a:gd name="T18" fmla="*/ 56 w 66"/>
                <a:gd name="T19" fmla="*/ 4 h 42"/>
                <a:gd name="T20" fmla="*/ 62 w 66"/>
                <a:gd name="T21" fmla="*/ 10 h 42"/>
                <a:gd name="T22" fmla="*/ 66 w 66"/>
                <a:gd name="T23" fmla="*/ 14 h 42"/>
                <a:gd name="T24" fmla="*/ 66 w 66"/>
                <a:gd name="T25" fmla="*/ 18 h 42"/>
                <a:gd name="T26" fmla="*/ 66 w 66"/>
                <a:gd name="T27" fmla="*/ 18 h 42"/>
                <a:gd name="T28" fmla="*/ 66 w 66"/>
                <a:gd name="T29" fmla="*/ 22 h 42"/>
                <a:gd name="T30" fmla="*/ 64 w 66"/>
                <a:gd name="T31" fmla="*/ 26 h 42"/>
                <a:gd name="T32" fmla="*/ 58 w 66"/>
                <a:gd name="T33" fmla="*/ 34 h 42"/>
                <a:gd name="T34" fmla="*/ 48 w 66"/>
                <a:gd name="T35" fmla="*/ 40 h 42"/>
                <a:gd name="T36" fmla="*/ 36 w 66"/>
                <a:gd name="T37" fmla="*/ 42 h 42"/>
                <a:gd name="T38" fmla="*/ 36 w 66"/>
                <a:gd name="T39" fmla="*/ 42 h 42"/>
                <a:gd name="T40" fmla="*/ 22 w 66"/>
                <a:gd name="T41" fmla="*/ 42 h 42"/>
                <a:gd name="T42" fmla="*/ 12 w 66"/>
                <a:gd name="T43" fmla="*/ 38 h 42"/>
                <a:gd name="T44" fmla="*/ 4 w 66"/>
                <a:gd name="T45" fmla="*/ 32 h 42"/>
                <a:gd name="T46" fmla="*/ 2 w 66"/>
                <a:gd name="T47" fmla="*/ 28 h 42"/>
                <a:gd name="T48" fmla="*/ 0 w 66"/>
                <a:gd name="T49" fmla="*/ 24 h 42"/>
                <a:gd name="T50" fmla="*/ 0 w 66"/>
                <a:gd name="T51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42">
                  <a:moveTo>
                    <a:pt x="0" y="24"/>
                  </a:moveTo>
                  <a:lnTo>
                    <a:pt x="0" y="24"/>
                  </a:lnTo>
                  <a:lnTo>
                    <a:pt x="2" y="20"/>
                  </a:lnTo>
                  <a:lnTo>
                    <a:pt x="2" y="16"/>
                  </a:lnTo>
                  <a:lnTo>
                    <a:pt x="10" y="8"/>
                  </a:lnTo>
                  <a:lnTo>
                    <a:pt x="18" y="4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56" y="4"/>
                  </a:lnTo>
                  <a:lnTo>
                    <a:pt x="62" y="10"/>
                  </a:lnTo>
                  <a:lnTo>
                    <a:pt x="66" y="14"/>
                  </a:lnTo>
                  <a:lnTo>
                    <a:pt x="66" y="18"/>
                  </a:lnTo>
                  <a:lnTo>
                    <a:pt x="66" y="18"/>
                  </a:lnTo>
                  <a:lnTo>
                    <a:pt x="66" y="22"/>
                  </a:lnTo>
                  <a:lnTo>
                    <a:pt x="64" y="26"/>
                  </a:lnTo>
                  <a:lnTo>
                    <a:pt x="58" y="34"/>
                  </a:lnTo>
                  <a:lnTo>
                    <a:pt x="48" y="40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22" y="42"/>
                  </a:lnTo>
                  <a:lnTo>
                    <a:pt x="12" y="38"/>
                  </a:lnTo>
                  <a:lnTo>
                    <a:pt x="4" y="32"/>
                  </a:lnTo>
                  <a:lnTo>
                    <a:pt x="2" y="28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E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A91F27AF-ECF4-F46B-BA78-BC4967C79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1588" y="5865813"/>
              <a:ext cx="98425" cy="63500"/>
            </a:xfrm>
            <a:custGeom>
              <a:avLst/>
              <a:gdLst>
                <a:gd name="T0" fmla="*/ 0 w 62"/>
                <a:gd name="T1" fmla="*/ 22 h 40"/>
                <a:gd name="T2" fmla="*/ 0 w 62"/>
                <a:gd name="T3" fmla="*/ 22 h 40"/>
                <a:gd name="T4" fmla="*/ 0 w 62"/>
                <a:gd name="T5" fmla="*/ 18 h 40"/>
                <a:gd name="T6" fmla="*/ 2 w 62"/>
                <a:gd name="T7" fmla="*/ 14 h 40"/>
                <a:gd name="T8" fmla="*/ 8 w 62"/>
                <a:gd name="T9" fmla="*/ 8 h 40"/>
                <a:gd name="T10" fmla="*/ 18 w 62"/>
                <a:gd name="T11" fmla="*/ 2 h 40"/>
                <a:gd name="T12" fmla="*/ 30 w 62"/>
                <a:gd name="T13" fmla="*/ 0 h 40"/>
                <a:gd name="T14" fmla="*/ 30 w 62"/>
                <a:gd name="T15" fmla="*/ 0 h 40"/>
                <a:gd name="T16" fmla="*/ 42 w 62"/>
                <a:gd name="T17" fmla="*/ 0 h 40"/>
                <a:gd name="T18" fmla="*/ 52 w 62"/>
                <a:gd name="T19" fmla="*/ 2 h 40"/>
                <a:gd name="T20" fmla="*/ 60 w 62"/>
                <a:gd name="T21" fmla="*/ 8 h 40"/>
                <a:gd name="T22" fmla="*/ 62 w 62"/>
                <a:gd name="T23" fmla="*/ 12 h 40"/>
                <a:gd name="T24" fmla="*/ 62 w 62"/>
                <a:gd name="T25" fmla="*/ 16 h 40"/>
                <a:gd name="T26" fmla="*/ 62 w 62"/>
                <a:gd name="T27" fmla="*/ 16 h 40"/>
                <a:gd name="T28" fmla="*/ 62 w 62"/>
                <a:gd name="T29" fmla="*/ 20 h 40"/>
                <a:gd name="T30" fmla="*/ 62 w 62"/>
                <a:gd name="T31" fmla="*/ 24 h 40"/>
                <a:gd name="T32" fmla="*/ 56 w 62"/>
                <a:gd name="T33" fmla="*/ 32 h 40"/>
                <a:gd name="T34" fmla="*/ 46 w 62"/>
                <a:gd name="T35" fmla="*/ 36 h 40"/>
                <a:gd name="T36" fmla="*/ 34 w 62"/>
                <a:gd name="T37" fmla="*/ 40 h 40"/>
                <a:gd name="T38" fmla="*/ 34 w 62"/>
                <a:gd name="T39" fmla="*/ 40 h 40"/>
                <a:gd name="T40" fmla="*/ 22 w 62"/>
                <a:gd name="T41" fmla="*/ 38 h 40"/>
                <a:gd name="T42" fmla="*/ 10 w 62"/>
                <a:gd name="T43" fmla="*/ 36 h 40"/>
                <a:gd name="T44" fmla="*/ 4 w 62"/>
                <a:gd name="T45" fmla="*/ 30 h 40"/>
                <a:gd name="T46" fmla="*/ 2 w 62"/>
                <a:gd name="T47" fmla="*/ 26 h 40"/>
                <a:gd name="T48" fmla="*/ 0 w 62"/>
                <a:gd name="T49" fmla="*/ 22 h 40"/>
                <a:gd name="T50" fmla="*/ 0 w 62"/>
                <a:gd name="T5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40">
                  <a:moveTo>
                    <a:pt x="0" y="22"/>
                  </a:moveTo>
                  <a:lnTo>
                    <a:pt x="0" y="22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8" y="8"/>
                  </a:lnTo>
                  <a:lnTo>
                    <a:pt x="18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42" y="0"/>
                  </a:lnTo>
                  <a:lnTo>
                    <a:pt x="52" y="2"/>
                  </a:lnTo>
                  <a:lnTo>
                    <a:pt x="60" y="8"/>
                  </a:lnTo>
                  <a:lnTo>
                    <a:pt x="62" y="12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20"/>
                  </a:lnTo>
                  <a:lnTo>
                    <a:pt x="62" y="24"/>
                  </a:lnTo>
                  <a:lnTo>
                    <a:pt x="56" y="32"/>
                  </a:lnTo>
                  <a:lnTo>
                    <a:pt x="46" y="36"/>
                  </a:lnTo>
                  <a:lnTo>
                    <a:pt x="34" y="40"/>
                  </a:lnTo>
                  <a:lnTo>
                    <a:pt x="34" y="40"/>
                  </a:lnTo>
                  <a:lnTo>
                    <a:pt x="22" y="38"/>
                  </a:lnTo>
                  <a:lnTo>
                    <a:pt x="10" y="36"/>
                  </a:lnTo>
                  <a:lnTo>
                    <a:pt x="4" y="30"/>
                  </a:lnTo>
                  <a:lnTo>
                    <a:pt x="2" y="26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F5E46F1D-583E-EF0C-F4D5-4DDB96E49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4763" y="5865813"/>
              <a:ext cx="95250" cy="60325"/>
            </a:xfrm>
            <a:custGeom>
              <a:avLst/>
              <a:gdLst>
                <a:gd name="T0" fmla="*/ 0 w 60"/>
                <a:gd name="T1" fmla="*/ 22 h 38"/>
                <a:gd name="T2" fmla="*/ 0 w 60"/>
                <a:gd name="T3" fmla="*/ 22 h 38"/>
                <a:gd name="T4" fmla="*/ 0 w 60"/>
                <a:gd name="T5" fmla="*/ 18 h 38"/>
                <a:gd name="T6" fmla="*/ 2 w 60"/>
                <a:gd name="T7" fmla="*/ 14 h 38"/>
                <a:gd name="T8" fmla="*/ 8 w 60"/>
                <a:gd name="T9" fmla="*/ 8 h 38"/>
                <a:gd name="T10" fmla="*/ 16 w 60"/>
                <a:gd name="T11" fmla="*/ 2 h 38"/>
                <a:gd name="T12" fmla="*/ 28 w 60"/>
                <a:gd name="T13" fmla="*/ 0 h 38"/>
                <a:gd name="T14" fmla="*/ 28 w 60"/>
                <a:gd name="T15" fmla="*/ 0 h 38"/>
                <a:gd name="T16" fmla="*/ 40 w 60"/>
                <a:gd name="T17" fmla="*/ 0 h 38"/>
                <a:gd name="T18" fmla="*/ 50 w 60"/>
                <a:gd name="T19" fmla="*/ 4 h 38"/>
                <a:gd name="T20" fmla="*/ 56 w 60"/>
                <a:gd name="T21" fmla="*/ 8 h 38"/>
                <a:gd name="T22" fmla="*/ 58 w 60"/>
                <a:gd name="T23" fmla="*/ 12 h 38"/>
                <a:gd name="T24" fmla="*/ 60 w 60"/>
                <a:gd name="T25" fmla="*/ 16 h 38"/>
                <a:gd name="T26" fmla="*/ 60 w 60"/>
                <a:gd name="T27" fmla="*/ 16 h 38"/>
                <a:gd name="T28" fmla="*/ 60 w 60"/>
                <a:gd name="T29" fmla="*/ 20 h 38"/>
                <a:gd name="T30" fmla="*/ 58 w 60"/>
                <a:gd name="T31" fmla="*/ 24 h 38"/>
                <a:gd name="T32" fmla="*/ 52 w 60"/>
                <a:gd name="T33" fmla="*/ 30 h 38"/>
                <a:gd name="T34" fmla="*/ 42 w 60"/>
                <a:gd name="T35" fmla="*/ 36 h 38"/>
                <a:gd name="T36" fmla="*/ 32 w 60"/>
                <a:gd name="T37" fmla="*/ 38 h 38"/>
                <a:gd name="T38" fmla="*/ 32 w 60"/>
                <a:gd name="T39" fmla="*/ 38 h 38"/>
                <a:gd name="T40" fmla="*/ 20 w 60"/>
                <a:gd name="T41" fmla="*/ 38 h 38"/>
                <a:gd name="T42" fmla="*/ 10 w 60"/>
                <a:gd name="T43" fmla="*/ 34 h 38"/>
                <a:gd name="T44" fmla="*/ 2 w 60"/>
                <a:gd name="T45" fmla="*/ 30 h 38"/>
                <a:gd name="T46" fmla="*/ 0 w 60"/>
                <a:gd name="T47" fmla="*/ 26 h 38"/>
                <a:gd name="T48" fmla="*/ 0 w 60"/>
                <a:gd name="T49" fmla="*/ 22 h 38"/>
                <a:gd name="T50" fmla="*/ 0 w 60"/>
                <a:gd name="T51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38">
                  <a:moveTo>
                    <a:pt x="0" y="22"/>
                  </a:moveTo>
                  <a:lnTo>
                    <a:pt x="0" y="22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40" y="0"/>
                  </a:lnTo>
                  <a:lnTo>
                    <a:pt x="50" y="4"/>
                  </a:lnTo>
                  <a:lnTo>
                    <a:pt x="56" y="8"/>
                  </a:lnTo>
                  <a:lnTo>
                    <a:pt x="58" y="12"/>
                  </a:lnTo>
                  <a:lnTo>
                    <a:pt x="60" y="16"/>
                  </a:lnTo>
                  <a:lnTo>
                    <a:pt x="60" y="16"/>
                  </a:lnTo>
                  <a:lnTo>
                    <a:pt x="60" y="20"/>
                  </a:lnTo>
                  <a:lnTo>
                    <a:pt x="58" y="24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0" y="38"/>
                  </a:lnTo>
                  <a:lnTo>
                    <a:pt x="10" y="34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E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BC342936-71D5-DA11-18B7-18A52D6DE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4763" y="5865813"/>
              <a:ext cx="92075" cy="60325"/>
            </a:xfrm>
            <a:custGeom>
              <a:avLst/>
              <a:gdLst>
                <a:gd name="T0" fmla="*/ 0 w 58"/>
                <a:gd name="T1" fmla="*/ 22 h 38"/>
                <a:gd name="T2" fmla="*/ 0 w 58"/>
                <a:gd name="T3" fmla="*/ 22 h 38"/>
                <a:gd name="T4" fmla="*/ 2 w 58"/>
                <a:gd name="T5" fmla="*/ 14 h 38"/>
                <a:gd name="T6" fmla="*/ 8 w 58"/>
                <a:gd name="T7" fmla="*/ 8 h 38"/>
                <a:gd name="T8" fmla="*/ 16 w 58"/>
                <a:gd name="T9" fmla="*/ 4 h 38"/>
                <a:gd name="T10" fmla="*/ 28 w 58"/>
                <a:gd name="T11" fmla="*/ 0 h 38"/>
                <a:gd name="T12" fmla="*/ 28 w 58"/>
                <a:gd name="T13" fmla="*/ 0 h 38"/>
                <a:gd name="T14" fmla="*/ 40 w 58"/>
                <a:gd name="T15" fmla="*/ 2 h 38"/>
                <a:gd name="T16" fmla="*/ 48 w 58"/>
                <a:gd name="T17" fmla="*/ 4 h 38"/>
                <a:gd name="T18" fmla="*/ 56 w 58"/>
                <a:gd name="T19" fmla="*/ 10 h 38"/>
                <a:gd name="T20" fmla="*/ 58 w 58"/>
                <a:gd name="T21" fmla="*/ 16 h 38"/>
                <a:gd name="T22" fmla="*/ 58 w 58"/>
                <a:gd name="T23" fmla="*/ 16 h 38"/>
                <a:gd name="T24" fmla="*/ 56 w 58"/>
                <a:gd name="T25" fmla="*/ 24 h 38"/>
                <a:gd name="T26" fmla="*/ 52 w 58"/>
                <a:gd name="T27" fmla="*/ 30 h 38"/>
                <a:gd name="T28" fmla="*/ 42 w 58"/>
                <a:gd name="T29" fmla="*/ 34 h 38"/>
                <a:gd name="T30" fmla="*/ 32 w 58"/>
                <a:gd name="T31" fmla="*/ 38 h 38"/>
                <a:gd name="T32" fmla="*/ 32 w 58"/>
                <a:gd name="T33" fmla="*/ 38 h 38"/>
                <a:gd name="T34" fmla="*/ 20 w 58"/>
                <a:gd name="T35" fmla="*/ 38 h 38"/>
                <a:gd name="T36" fmla="*/ 10 w 58"/>
                <a:gd name="T37" fmla="*/ 34 h 38"/>
                <a:gd name="T38" fmla="*/ 4 w 58"/>
                <a:gd name="T39" fmla="*/ 28 h 38"/>
                <a:gd name="T40" fmla="*/ 0 w 58"/>
                <a:gd name="T41" fmla="*/ 22 h 38"/>
                <a:gd name="T42" fmla="*/ 0 w 58"/>
                <a:gd name="T43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38">
                  <a:moveTo>
                    <a:pt x="0" y="22"/>
                  </a:moveTo>
                  <a:lnTo>
                    <a:pt x="0" y="22"/>
                  </a:lnTo>
                  <a:lnTo>
                    <a:pt x="2" y="14"/>
                  </a:lnTo>
                  <a:lnTo>
                    <a:pt x="8" y="8"/>
                  </a:lnTo>
                  <a:lnTo>
                    <a:pt x="16" y="4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40" y="2"/>
                  </a:lnTo>
                  <a:lnTo>
                    <a:pt x="48" y="4"/>
                  </a:lnTo>
                  <a:lnTo>
                    <a:pt x="56" y="10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56" y="24"/>
                  </a:lnTo>
                  <a:lnTo>
                    <a:pt x="52" y="30"/>
                  </a:lnTo>
                  <a:lnTo>
                    <a:pt x="42" y="34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0" y="38"/>
                  </a:lnTo>
                  <a:lnTo>
                    <a:pt x="10" y="34"/>
                  </a:lnTo>
                  <a:lnTo>
                    <a:pt x="4" y="28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E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51ADF88C-82FF-D301-D749-278252536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5868988"/>
              <a:ext cx="85725" cy="53975"/>
            </a:xfrm>
            <a:custGeom>
              <a:avLst/>
              <a:gdLst>
                <a:gd name="T0" fmla="*/ 0 w 54"/>
                <a:gd name="T1" fmla="*/ 20 h 34"/>
                <a:gd name="T2" fmla="*/ 0 w 54"/>
                <a:gd name="T3" fmla="*/ 20 h 34"/>
                <a:gd name="T4" fmla="*/ 2 w 54"/>
                <a:gd name="T5" fmla="*/ 12 h 34"/>
                <a:gd name="T6" fmla="*/ 6 w 54"/>
                <a:gd name="T7" fmla="*/ 6 h 34"/>
                <a:gd name="T8" fmla="*/ 16 w 54"/>
                <a:gd name="T9" fmla="*/ 2 h 34"/>
                <a:gd name="T10" fmla="*/ 26 w 54"/>
                <a:gd name="T11" fmla="*/ 0 h 34"/>
                <a:gd name="T12" fmla="*/ 26 w 54"/>
                <a:gd name="T13" fmla="*/ 0 h 34"/>
                <a:gd name="T14" fmla="*/ 36 w 54"/>
                <a:gd name="T15" fmla="*/ 0 h 34"/>
                <a:gd name="T16" fmla="*/ 46 w 54"/>
                <a:gd name="T17" fmla="*/ 2 h 34"/>
                <a:gd name="T18" fmla="*/ 52 w 54"/>
                <a:gd name="T19" fmla="*/ 8 h 34"/>
                <a:gd name="T20" fmla="*/ 54 w 54"/>
                <a:gd name="T21" fmla="*/ 14 h 34"/>
                <a:gd name="T22" fmla="*/ 54 w 54"/>
                <a:gd name="T23" fmla="*/ 14 h 34"/>
                <a:gd name="T24" fmla="*/ 54 w 54"/>
                <a:gd name="T25" fmla="*/ 22 h 34"/>
                <a:gd name="T26" fmla="*/ 48 w 54"/>
                <a:gd name="T27" fmla="*/ 28 h 34"/>
                <a:gd name="T28" fmla="*/ 40 w 54"/>
                <a:gd name="T29" fmla="*/ 32 h 34"/>
                <a:gd name="T30" fmla="*/ 30 w 54"/>
                <a:gd name="T31" fmla="*/ 34 h 34"/>
                <a:gd name="T32" fmla="*/ 30 w 54"/>
                <a:gd name="T33" fmla="*/ 34 h 34"/>
                <a:gd name="T34" fmla="*/ 18 w 54"/>
                <a:gd name="T35" fmla="*/ 34 h 34"/>
                <a:gd name="T36" fmla="*/ 10 w 54"/>
                <a:gd name="T37" fmla="*/ 32 h 34"/>
                <a:gd name="T38" fmla="*/ 2 w 54"/>
                <a:gd name="T39" fmla="*/ 26 h 34"/>
                <a:gd name="T40" fmla="*/ 0 w 54"/>
                <a:gd name="T41" fmla="*/ 20 h 34"/>
                <a:gd name="T42" fmla="*/ 0 w 54"/>
                <a:gd name="T43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34">
                  <a:moveTo>
                    <a:pt x="0" y="20"/>
                  </a:moveTo>
                  <a:lnTo>
                    <a:pt x="0" y="20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6" y="2"/>
                  </a:lnTo>
                  <a:lnTo>
                    <a:pt x="52" y="8"/>
                  </a:lnTo>
                  <a:lnTo>
                    <a:pt x="54" y="14"/>
                  </a:lnTo>
                  <a:lnTo>
                    <a:pt x="54" y="14"/>
                  </a:lnTo>
                  <a:lnTo>
                    <a:pt x="54" y="22"/>
                  </a:lnTo>
                  <a:lnTo>
                    <a:pt x="48" y="28"/>
                  </a:lnTo>
                  <a:lnTo>
                    <a:pt x="40" y="32"/>
                  </a:lnTo>
                  <a:lnTo>
                    <a:pt x="30" y="34"/>
                  </a:lnTo>
                  <a:lnTo>
                    <a:pt x="30" y="34"/>
                  </a:lnTo>
                  <a:lnTo>
                    <a:pt x="18" y="34"/>
                  </a:lnTo>
                  <a:lnTo>
                    <a:pt x="10" y="32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83CA7C7C-85CF-2A67-C67D-5DE137EA1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5868988"/>
              <a:ext cx="82550" cy="53975"/>
            </a:xfrm>
            <a:custGeom>
              <a:avLst/>
              <a:gdLst>
                <a:gd name="T0" fmla="*/ 0 w 52"/>
                <a:gd name="T1" fmla="*/ 20 h 34"/>
                <a:gd name="T2" fmla="*/ 0 w 52"/>
                <a:gd name="T3" fmla="*/ 20 h 34"/>
                <a:gd name="T4" fmla="*/ 0 w 52"/>
                <a:gd name="T5" fmla="*/ 12 h 34"/>
                <a:gd name="T6" fmla="*/ 6 w 52"/>
                <a:gd name="T7" fmla="*/ 8 h 34"/>
                <a:gd name="T8" fmla="*/ 14 w 52"/>
                <a:gd name="T9" fmla="*/ 2 h 34"/>
                <a:gd name="T10" fmla="*/ 24 w 52"/>
                <a:gd name="T11" fmla="*/ 0 h 34"/>
                <a:gd name="T12" fmla="*/ 24 w 52"/>
                <a:gd name="T13" fmla="*/ 0 h 34"/>
                <a:gd name="T14" fmla="*/ 34 w 52"/>
                <a:gd name="T15" fmla="*/ 0 h 34"/>
                <a:gd name="T16" fmla="*/ 42 w 52"/>
                <a:gd name="T17" fmla="*/ 4 h 34"/>
                <a:gd name="T18" fmla="*/ 48 w 52"/>
                <a:gd name="T19" fmla="*/ 8 h 34"/>
                <a:gd name="T20" fmla="*/ 52 w 52"/>
                <a:gd name="T21" fmla="*/ 14 h 34"/>
                <a:gd name="T22" fmla="*/ 52 w 52"/>
                <a:gd name="T23" fmla="*/ 14 h 34"/>
                <a:gd name="T24" fmla="*/ 50 w 52"/>
                <a:gd name="T25" fmla="*/ 22 h 34"/>
                <a:gd name="T26" fmla="*/ 46 w 52"/>
                <a:gd name="T27" fmla="*/ 28 h 34"/>
                <a:gd name="T28" fmla="*/ 38 w 52"/>
                <a:gd name="T29" fmla="*/ 32 h 34"/>
                <a:gd name="T30" fmla="*/ 28 w 52"/>
                <a:gd name="T31" fmla="*/ 34 h 34"/>
                <a:gd name="T32" fmla="*/ 28 w 52"/>
                <a:gd name="T33" fmla="*/ 34 h 34"/>
                <a:gd name="T34" fmla="*/ 16 w 52"/>
                <a:gd name="T35" fmla="*/ 34 h 34"/>
                <a:gd name="T36" fmla="*/ 8 w 52"/>
                <a:gd name="T37" fmla="*/ 30 h 34"/>
                <a:gd name="T38" fmla="*/ 2 w 52"/>
                <a:gd name="T39" fmla="*/ 26 h 34"/>
                <a:gd name="T40" fmla="*/ 0 w 52"/>
                <a:gd name="T41" fmla="*/ 20 h 34"/>
                <a:gd name="T42" fmla="*/ 0 w 52"/>
                <a:gd name="T43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34">
                  <a:moveTo>
                    <a:pt x="0" y="20"/>
                  </a:moveTo>
                  <a:lnTo>
                    <a:pt x="0" y="20"/>
                  </a:lnTo>
                  <a:lnTo>
                    <a:pt x="0" y="12"/>
                  </a:lnTo>
                  <a:lnTo>
                    <a:pt x="6" y="8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2" y="4"/>
                  </a:lnTo>
                  <a:lnTo>
                    <a:pt x="48" y="8"/>
                  </a:lnTo>
                  <a:lnTo>
                    <a:pt x="52" y="14"/>
                  </a:lnTo>
                  <a:lnTo>
                    <a:pt x="52" y="14"/>
                  </a:lnTo>
                  <a:lnTo>
                    <a:pt x="50" y="22"/>
                  </a:lnTo>
                  <a:lnTo>
                    <a:pt x="46" y="28"/>
                  </a:lnTo>
                  <a:lnTo>
                    <a:pt x="38" y="32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16" y="34"/>
                  </a:lnTo>
                  <a:lnTo>
                    <a:pt x="8" y="30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D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B77519A1-7261-E804-0F02-2F96F22B4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5872163"/>
              <a:ext cx="79375" cy="47625"/>
            </a:xfrm>
            <a:custGeom>
              <a:avLst/>
              <a:gdLst>
                <a:gd name="T0" fmla="*/ 0 w 50"/>
                <a:gd name="T1" fmla="*/ 18 h 30"/>
                <a:gd name="T2" fmla="*/ 0 w 50"/>
                <a:gd name="T3" fmla="*/ 18 h 30"/>
                <a:gd name="T4" fmla="*/ 2 w 50"/>
                <a:gd name="T5" fmla="*/ 12 h 30"/>
                <a:gd name="T6" fmla="*/ 6 w 50"/>
                <a:gd name="T7" fmla="*/ 6 h 30"/>
                <a:gd name="T8" fmla="*/ 14 w 50"/>
                <a:gd name="T9" fmla="*/ 2 h 30"/>
                <a:gd name="T10" fmla="*/ 24 w 50"/>
                <a:gd name="T11" fmla="*/ 0 h 30"/>
                <a:gd name="T12" fmla="*/ 24 w 50"/>
                <a:gd name="T13" fmla="*/ 0 h 30"/>
                <a:gd name="T14" fmla="*/ 34 w 50"/>
                <a:gd name="T15" fmla="*/ 0 h 30"/>
                <a:gd name="T16" fmla="*/ 42 w 50"/>
                <a:gd name="T17" fmla="*/ 2 h 30"/>
                <a:gd name="T18" fmla="*/ 48 w 50"/>
                <a:gd name="T19" fmla="*/ 6 h 30"/>
                <a:gd name="T20" fmla="*/ 50 w 50"/>
                <a:gd name="T21" fmla="*/ 12 h 30"/>
                <a:gd name="T22" fmla="*/ 50 w 50"/>
                <a:gd name="T23" fmla="*/ 12 h 30"/>
                <a:gd name="T24" fmla="*/ 48 w 50"/>
                <a:gd name="T25" fmla="*/ 20 h 30"/>
                <a:gd name="T26" fmla="*/ 44 w 50"/>
                <a:gd name="T27" fmla="*/ 24 h 30"/>
                <a:gd name="T28" fmla="*/ 36 w 50"/>
                <a:gd name="T29" fmla="*/ 28 h 30"/>
                <a:gd name="T30" fmla="*/ 28 w 50"/>
                <a:gd name="T31" fmla="*/ 30 h 30"/>
                <a:gd name="T32" fmla="*/ 28 w 50"/>
                <a:gd name="T33" fmla="*/ 30 h 30"/>
                <a:gd name="T34" fmla="*/ 18 w 50"/>
                <a:gd name="T35" fmla="*/ 30 h 30"/>
                <a:gd name="T36" fmla="*/ 10 w 50"/>
                <a:gd name="T37" fmla="*/ 28 h 30"/>
                <a:gd name="T38" fmla="*/ 4 w 50"/>
                <a:gd name="T39" fmla="*/ 24 h 30"/>
                <a:gd name="T40" fmla="*/ 0 w 50"/>
                <a:gd name="T41" fmla="*/ 18 h 30"/>
                <a:gd name="T42" fmla="*/ 0 w 50"/>
                <a:gd name="T4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30">
                  <a:moveTo>
                    <a:pt x="0" y="18"/>
                  </a:move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2" y="2"/>
                  </a:lnTo>
                  <a:lnTo>
                    <a:pt x="48" y="6"/>
                  </a:lnTo>
                  <a:lnTo>
                    <a:pt x="50" y="12"/>
                  </a:lnTo>
                  <a:lnTo>
                    <a:pt x="50" y="12"/>
                  </a:lnTo>
                  <a:lnTo>
                    <a:pt x="48" y="20"/>
                  </a:lnTo>
                  <a:lnTo>
                    <a:pt x="44" y="24"/>
                  </a:lnTo>
                  <a:lnTo>
                    <a:pt x="36" y="28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18" y="30"/>
                  </a:lnTo>
                  <a:lnTo>
                    <a:pt x="10" y="28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D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BBD7AD9A-2CC4-8C5E-DB1F-92FD62E8C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4288" y="5872163"/>
              <a:ext cx="73025" cy="47625"/>
            </a:xfrm>
            <a:custGeom>
              <a:avLst/>
              <a:gdLst>
                <a:gd name="T0" fmla="*/ 0 w 46"/>
                <a:gd name="T1" fmla="*/ 18 h 30"/>
                <a:gd name="T2" fmla="*/ 0 w 46"/>
                <a:gd name="T3" fmla="*/ 18 h 30"/>
                <a:gd name="T4" fmla="*/ 2 w 46"/>
                <a:gd name="T5" fmla="*/ 12 h 30"/>
                <a:gd name="T6" fmla="*/ 6 w 46"/>
                <a:gd name="T7" fmla="*/ 6 h 30"/>
                <a:gd name="T8" fmla="*/ 14 w 46"/>
                <a:gd name="T9" fmla="*/ 2 h 30"/>
                <a:gd name="T10" fmla="*/ 22 w 46"/>
                <a:gd name="T11" fmla="*/ 0 h 30"/>
                <a:gd name="T12" fmla="*/ 22 w 46"/>
                <a:gd name="T13" fmla="*/ 0 h 30"/>
                <a:gd name="T14" fmla="*/ 32 w 46"/>
                <a:gd name="T15" fmla="*/ 0 h 30"/>
                <a:gd name="T16" fmla="*/ 40 w 46"/>
                <a:gd name="T17" fmla="*/ 2 h 30"/>
                <a:gd name="T18" fmla="*/ 44 w 46"/>
                <a:gd name="T19" fmla="*/ 8 h 30"/>
                <a:gd name="T20" fmla="*/ 46 w 46"/>
                <a:gd name="T21" fmla="*/ 12 h 30"/>
                <a:gd name="T22" fmla="*/ 46 w 46"/>
                <a:gd name="T23" fmla="*/ 12 h 30"/>
                <a:gd name="T24" fmla="*/ 46 w 46"/>
                <a:gd name="T25" fmla="*/ 18 h 30"/>
                <a:gd name="T26" fmla="*/ 42 w 46"/>
                <a:gd name="T27" fmla="*/ 24 h 30"/>
                <a:gd name="T28" fmla="*/ 34 w 46"/>
                <a:gd name="T29" fmla="*/ 28 h 30"/>
                <a:gd name="T30" fmla="*/ 24 w 46"/>
                <a:gd name="T31" fmla="*/ 30 h 30"/>
                <a:gd name="T32" fmla="*/ 24 w 46"/>
                <a:gd name="T33" fmla="*/ 30 h 30"/>
                <a:gd name="T34" fmla="*/ 16 w 46"/>
                <a:gd name="T35" fmla="*/ 30 h 30"/>
                <a:gd name="T36" fmla="*/ 8 w 46"/>
                <a:gd name="T37" fmla="*/ 28 h 30"/>
                <a:gd name="T38" fmla="*/ 2 w 46"/>
                <a:gd name="T39" fmla="*/ 24 h 30"/>
                <a:gd name="T40" fmla="*/ 0 w 46"/>
                <a:gd name="T41" fmla="*/ 18 h 30"/>
                <a:gd name="T42" fmla="*/ 0 w 46"/>
                <a:gd name="T4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0" y="18"/>
                  </a:move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4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32" y="0"/>
                  </a:lnTo>
                  <a:lnTo>
                    <a:pt x="40" y="2"/>
                  </a:lnTo>
                  <a:lnTo>
                    <a:pt x="44" y="8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34" y="28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16" y="30"/>
                  </a:lnTo>
                  <a:lnTo>
                    <a:pt x="8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E9969A8B-A88D-C35B-8F84-EA3867DED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463" y="5872163"/>
              <a:ext cx="69850" cy="47625"/>
            </a:xfrm>
            <a:custGeom>
              <a:avLst/>
              <a:gdLst>
                <a:gd name="T0" fmla="*/ 0 w 44"/>
                <a:gd name="T1" fmla="*/ 18 h 30"/>
                <a:gd name="T2" fmla="*/ 0 w 44"/>
                <a:gd name="T3" fmla="*/ 18 h 30"/>
                <a:gd name="T4" fmla="*/ 0 w 44"/>
                <a:gd name="T5" fmla="*/ 12 h 30"/>
                <a:gd name="T6" fmla="*/ 4 w 44"/>
                <a:gd name="T7" fmla="*/ 6 h 30"/>
                <a:gd name="T8" fmla="*/ 12 w 44"/>
                <a:gd name="T9" fmla="*/ 2 h 30"/>
                <a:gd name="T10" fmla="*/ 20 w 44"/>
                <a:gd name="T11" fmla="*/ 0 h 30"/>
                <a:gd name="T12" fmla="*/ 20 w 44"/>
                <a:gd name="T13" fmla="*/ 0 h 30"/>
                <a:gd name="T14" fmla="*/ 28 w 44"/>
                <a:gd name="T15" fmla="*/ 2 h 30"/>
                <a:gd name="T16" fmla="*/ 36 w 44"/>
                <a:gd name="T17" fmla="*/ 4 h 30"/>
                <a:gd name="T18" fmla="*/ 42 w 44"/>
                <a:gd name="T19" fmla="*/ 8 h 30"/>
                <a:gd name="T20" fmla="*/ 44 w 44"/>
                <a:gd name="T21" fmla="*/ 12 h 30"/>
                <a:gd name="T22" fmla="*/ 44 w 44"/>
                <a:gd name="T23" fmla="*/ 12 h 30"/>
                <a:gd name="T24" fmla="*/ 42 w 44"/>
                <a:gd name="T25" fmla="*/ 18 h 30"/>
                <a:gd name="T26" fmla="*/ 38 w 44"/>
                <a:gd name="T27" fmla="*/ 24 h 30"/>
                <a:gd name="T28" fmla="*/ 32 w 44"/>
                <a:gd name="T29" fmla="*/ 28 h 30"/>
                <a:gd name="T30" fmla="*/ 22 w 44"/>
                <a:gd name="T31" fmla="*/ 30 h 30"/>
                <a:gd name="T32" fmla="*/ 22 w 44"/>
                <a:gd name="T33" fmla="*/ 30 h 30"/>
                <a:gd name="T34" fmla="*/ 14 w 44"/>
                <a:gd name="T35" fmla="*/ 28 h 30"/>
                <a:gd name="T36" fmla="*/ 6 w 44"/>
                <a:gd name="T37" fmla="*/ 26 h 30"/>
                <a:gd name="T38" fmla="*/ 2 w 44"/>
                <a:gd name="T39" fmla="*/ 22 h 30"/>
                <a:gd name="T40" fmla="*/ 0 w 44"/>
                <a:gd name="T41" fmla="*/ 18 h 30"/>
                <a:gd name="T42" fmla="*/ 0 w 44"/>
                <a:gd name="T4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30">
                  <a:moveTo>
                    <a:pt x="0" y="18"/>
                  </a:moveTo>
                  <a:lnTo>
                    <a:pt x="0" y="18"/>
                  </a:lnTo>
                  <a:lnTo>
                    <a:pt x="0" y="12"/>
                  </a:lnTo>
                  <a:lnTo>
                    <a:pt x="4" y="6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8" y="2"/>
                  </a:lnTo>
                  <a:lnTo>
                    <a:pt x="36" y="4"/>
                  </a:lnTo>
                  <a:lnTo>
                    <a:pt x="42" y="8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8"/>
                  </a:lnTo>
                  <a:lnTo>
                    <a:pt x="38" y="24"/>
                  </a:lnTo>
                  <a:lnTo>
                    <a:pt x="32" y="28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14" y="28"/>
                  </a:lnTo>
                  <a:lnTo>
                    <a:pt x="6" y="26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59">
              <a:extLst>
                <a:ext uri="{FF2B5EF4-FFF2-40B4-BE49-F238E27FC236}">
                  <a16:creationId xmlns:a16="http://schemas.microsoft.com/office/drawing/2014/main" id="{A02E7C5C-09C7-709B-07D0-FF67761EC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463" y="5875338"/>
              <a:ext cx="66675" cy="41275"/>
            </a:xfrm>
            <a:custGeom>
              <a:avLst/>
              <a:gdLst>
                <a:gd name="T0" fmla="*/ 0 w 42"/>
                <a:gd name="T1" fmla="*/ 16 h 26"/>
                <a:gd name="T2" fmla="*/ 0 w 42"/>
                <a:gd name="T3" fmla="*/ 16 h 26"/>
                <a:gd name="T4" fmla="*/ 2 w 42"/>
                <a:gd name="T5" fmla="*/ 10 h 26"/>
                <a:gd name="T6" fmla="*/ 6 w 42"/>
                <a:gd name="T7" fmla="*/ 6 h 26"/>
                <a:gd name="T8" fmla="*/ 12 w 42"/>
                <a:gd name="T9" fmla="*/ 2 h 26"/>
                <a:gd name="T10" fmla="*/ 20 w 42"/>
                <a:gd name="T11" fmla="*/ 0 h 26"/>
                <a:gd name="T12" fmla="*/ 20 w 42"/>
                <a:gd name="T13" fmla="*/ 0 h 26"/>
                <a:gd name="T14" fmla="*/ 28 w 42"/>
                <a:gd name="T15" fmla="*/ 0 h 26"/>
                <a:gd name="T16" fmla="*/ 36 w 42"/>
                <a:gd name="T17" fmla="*/ 2 h 26"/>
                <a:gd name="T18" fmla="*/ 40 w 42"/>
                <a:gd name="T19" fmla="*/ 6 h 26"/>
                <a:gd name="T20" fmla="*/ 42 w 42"/>
                <a:gd name="T21" fmla="*/ 12 h 26"/>
                <a:gd name="T22" fmla="*/ 42 w 42"/>
                <a:gd name="T23" fmla="*/ 12 h 26"/>
                <a:gd name="T24" fmla="*/ 42 w 42"/>
                <a:gd name="T25" fmla="*/ 16 h 26"/>
                <a:gd name="T26" fmla="*/ 38 w 42"/>
                <a:gd name="T27" fmla="*/ 22 h 26"/>
                <a:gd name="T28" fmla="*/ 30 w 42"/>
                <a:gd name="T29" fmla="*/ 24 h 26"/>
                <a:gd name="T30" fmla="*/ 22 w 42"/>
                <a:gd name="T31" fmla="*/ 26 h 26"/>
                <a:gd name="T32" fmla="*/ 22 w 42"/>
                <a:gd name="T33" fmla="*/ 26 h 26"/>
                <a:gd name="T34" fmla="*/ 14 w 42"/>
                <a:gd name="T35" fmla="*/ 26 h 26"/>
                <a:gd name="T36" fmla="*/ 8 w 42"/>
                <a:gd name="T37" fmla="*/ 24 h 26"/>
                <a:gd name="T38" fmla="*/ 2 w 42"/>
                <a:gd name="T39" fmla="*/ 20 h 26"/>
                <a:gd name="T40" fmla="*/ 0 w 42"/>
                <a:gd name="T41" fmla="*/ 16 h 26"/>
                <a:gd name="T42" fmla="*/ 0 w 42"/>
                <a:gd name="T43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26">
                  <a:moveTo>
                    <a:pt x="0" y="16"/>
                  </a:moveTo>
                  <a:lnTo>
                    <a:pt x="0" y="16"/>
                  </a:lnTo>
                  <a:lnTo>
                    <a:pt x="2" y="10"/>
                  </a:lnTo>
                  <a:lnTo>
                    <a:pt x="6" y="6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36" y="2"/>
                  </a:lnTo>
                  <a:lnTo>
                    <a:pt x="40" y="6"/>
                  </a:lnTo>
                  <a:lnTo>
                    <a:pt x="42" y="12"/>
                  </a:lnTo>
                  <a:lnTo>
                    <a:pt x="42" y="12"/>
                  </a:lnTo>
                  <a:lnTo>
                    <a:pt x="42" y="16"/>
                  </a:lnTo>
                  <a:lnTo>
                    <a:pt x="38" y="22"/>
                  </a:lnTo>
                  <a:lnTo>
                    <a:pt x="30" y="24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4" y="26"/>
                  </a:lnTo>
                  <a:lnTo>
                    <a:pt x="8" y="24"/>
                  </a:lnTo>
                  <a:lnTo>
                    <a:pt x="2" y="20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60">
              <a:extLst>
                <a:ext uri="{FF2B5EF4-FFF2-40B4-BE49-F238E27FC236}">
                  <a16:creationId xmlns:a16="http://schemas.microsoft.com/office/drawing/2014/main" id="{48976C00-9C68-40C7-0675-942FFC51E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638" y="5875338"/>
              <a:ext cx="63500" cy="41275"/>
            </a:xfrm>
            <a:custGeom>
              <a:avLst/>
              <a:gdLst>
                <a:gd name="T0" fmla="*/ 0 w 40"/>
                <a:gd name="T1" fmla="*/ 16 h 26"/>
                <a:gd name="T2" fmla="*/ 0 w 40"/>
                <a:gd name="T3" fmla="*/ 16 h 26"/>
                <a:gd name="T4" fmla="*/ 2 w 40"/>
                <a:gd name="T5" fmla="*/ 10 h 26"/>
                <a:gd name="T6" fmla="*/ 4 w 40"/>
                <a:gd name="T7" fmla="*/ 6 h 26"/>
                <a:gd name="T8" fmla="*/ 10 w 40"/>
                <a:gd name="T9" fmla="*/ 2 h 26"/>
                <a:gd name="T10" fmla="*/ 18 w 40"/>
                <a:gd name="T11" fmla="*/ 0 h 26"/>
                <a:gd name="T12" fmla="*/ 18 w 40"/>
                <a:gd name="T13" fmla="*/ 0 h 26"/>
                <a:gd name="T14" fmla="*/ 26 w 40"/>
                <a:gd name="T15" fmla="*/ 0 h 26"/>
                <a:gd name="T16" fmla="*/ 32 w 40"/>
                <a:gd name="T17" fmla="*/ 2 h 26"/>
                <a:gd name="T18" fmla="*/ 38 w 40"/>
                <a:gd name="T19" fmla="*/ 6 h 26"/>
                <a:gd name="T20" fmla="*/ 40 w 40"/>
                <a:gd name="T21" fmla="*/ 12 h 26"/>
                <a:gd name="T22" fmla="*/ 40 w 40"/>
                <a:gd name="T23" fmla="*/ 12 h 26"/>
                <a:gd name="T24" fmla="*/ 38 w 40"/>
                <a:gd name="T25" fmla="*/ 16 h 26"/>
                <a:gd name="T26" fmla="*/ 34 w 40"/>
                <a:gd name="T27" fmla="*/ 20 h 26"/>
                <a:gd name="T28" fmla="*/ 28 w 40"/>
                <a:gd name="T29" fmla="*/ 24 h 26"/>
                <a:gd name="T30" fmla="*/ 20 w 40"/>
                <a:gd name="T31" fmla="*/ 26 h 26"/>
                <a:gd name="T32" fmla="*/ 20 w 40"/>
                <a:gd name="T33" fmla="*/ 26 h 26"/>
                <a:gd name="T34" fmla="*/ 14 w 40"/>
                <a:gd name="T35" fmla="*/ 26 h 26"/>
                <a:gd name="T36" fmla="*/ 6 w 40"/>
                <a:gd name="T37" fmla="*/ 24 h 26"/>
                <a:gd name="T38" fmla="*/ 2 w 40"/>
                <a:gd name="T39" fmla="*/ 20 h 26"/>
                <a:gd name="T40" fmla="*/ 0 w 40"/>
                <a:gd name="T41" fmla="*/ 16 h 26"/>
                <a:gd name="T42" fmla="*/ 0 w 40"/>
                <a:gd name="T43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26">
                  <a:moveTo>
                    <a:pt x="0" y="16"/>
                  </a:moveTo>
                  <a:lnTo>
                    <a:pt x="0" y="16"/>
                  </a:lnTo>
                  <a:lnTo>
                    <a:pt x="2" y="10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8" y="6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38" y="16"/>
                  </a:lnTo>
                  <a:lnTo>
                    <a:pt x="34" y="20"/>
                  </a:lnTo>
                  <a:lnTo>
                    <a:pt x="28" y="24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14" y="26"/>
                  </a:lnTo>
                  <a:lnTo>
                    <a:pt x="6" y="24"/>
                  </a:lnTo>
                  <a:lnTo>
                    <a:pt x="2" y="20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61">
              <a:extLst>
                <a:ext uri="{FF2B5EF4-FFF2-40B4-BE49-F238E27FC236}">
                  <a16:creationId xmlns:a16="http://schemas.microsoft.com/office/drawing/2014/main" id="{2094A43E-9DD0-2B65-81F6-375F6BC36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3813" y="5878513"/>
              <a:ext cx="57150" cy="34925"/>
            </a:xfrm>
            <a:custGeom>
              <a:avLst/>
              <a:gdLst>
                <a:gd name="T0" fmla="*/ 36 w 36"/>
                <a:gd name="T1" fmla="*/ 10 h 22"/>
                <a:gd name="T2" fmla="*/ 36 w 36"/>
                <a:gd name="T3" fmla="*/ 10 h 22"/>
                <a:gd name="T4" fmla="*/ 34 w 36"/>
                <a:gd name="T5" fmla="*/ 14 h 22"/>
                <a:gd name="T6" fmla="*/ 32 w 36"/>
                <a:gd name="T7" fmla="*/ 18 h 22"/>
                <a:gd name="T8" fmla="*/ 26 w 36"/>
                <a:gd name="T9" fmla="*/ 22 h 22"/>
                <a:gd name="T10" fmla="*/ 18 w 36"/>
                <a:gd name="T11" fmla="*/ 22 h 22"/>
                <a:gd name="T12" fmla="*/ 18 w 36"/>
                <a:gd name="T13" fmla="*/ 22 h 22"/>
                <a:gd name="T14" fmla="*/ 12 w 36"/>
                <a:gd name="T15" fmla="*/ 22 h 22"/>
                <a:gd name="T16" fmla="*/ 6 w 36"/>
                <a:gd name="T17" fmla="*/ 20 h 22"/>
                <a:gd name="T18" fmla="*/ 2 w 36"/>
                <a:gd name="T19" fmla="*/ 18 h 22"/>
                <a:gd name="T20" fmla="*/ 0 w 36"/>
                <a:gd name="T21" fmla="*/ 12 h 22"/>
                <a:gd name="T22" fmla="*/ 0 w 36"/>
                <a:gd name="T23" fmla="*/ 12 h 22"/>
                <a:gd name="T24" fmla="*/ 0 w 36"/>
                <a:gd name="T25" fmla="*/ 8 h 22"/>
                <a:gd name="T26" fmla="*/ 4 w 36"/>
                <a:gd name="T27" fmla="*/ 4 h 22"/>
                <a:gd name="T28" fmla="*/ 10 w 36"/>
                <a:gd name="T29" fmla="*/ 2 h 22"/>
                <a:gd name="T30" fmla="*/ 16 w 36"/>
                <a:gd name="T31" fmla="*/ 0 h 22"/>
                <a:gd name="T32" fmla="*/ 16 w 36"/>
                <a:gd name="T33" fmla="*/ 0 h 22"/>
                <a:gd name="T34" fmla="*/ 24 w 36"/>
                <a:gd name="T35" fmla="*/ 0 h 22"/>
                <a:gd name="T36" fmla="*/ 30 w 36"/>
                <a:gd name="T37" fmla="*/ 2 h 22"/>
                <a:gd name="T38" fmla="*/ 34 w 36"/>
                <a:gd name="T39" fmla="*/ 4 h 22"/>
                <a:gd name="T40" fmla="*/ 36 w 36"/>
                <a:gd name="T41" fmla="*/ 10 h 22"/>
                <a:gd name="T42" fmla="*/ 36 w 36"/>
                <a:gd name="T43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22">
                  <a:moveTo>
                    <a:pt x="36" y="10"/>
                  </a:moveTo>
                  <a:lnTo>
                    <a:pt x="36" y="10"/>
                  </a:lnTo>
                  <a:lnTo>
                    <a:pt x="34" y="14"/>
                  </a:lnTo>
                  <a:lnTo>
                    <a:pt x="32" y="18"/>
                  </a:lnTo>
                  <a:lnTo>
                    <a:pt x="26" y="22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2" y="22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6" y="1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62">
              <a:extLst>
                <a:ext uri="{FF2B5EF4-FFF2-40B4-BE49-F238E27FC236}">
                  <a16:creationId xmlns:a16="http://schemas.microsoft.com/office/drawing/2014/main" id="{C63138DF-7B53-9B65-EE54-34B2B84CE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8888" y="5672138"/>
              <a:ext cx="101600" cy="136525"/>
            </a:xfrm>
            <a:custGeom>
              <a:avLst/>
              <a:gdLst>
                <a:gd name="T0" fmla="*/ 0 w 64"/>
                <a:gd name="T1" fmla="*/ 48 h 86"/>
                <a:gd name="T2" fmla="*/ 0 w 64"/>
                <a:gd name="T3" fmla="*/ 48 h 86"/>
                <a:gd name="T4" fmla="*/ 2 w 64"/>
                <a:gd name="T5" fmla="*/ 56 h 86"/>
                <a:gd name="T6" fmla="*/ 4 w 64"/>
                <a:gd name="T7" fmla="*/ 64 h 86"/>
                <a:gd name="T8" fmla="*/ 8 w 64"/>
                <a:gd name="T9" fmla="*/ 72 h 86"/>
                <a:gd name="T10" fmla="*/ 14 w 64"/>
                <a:gd name="T11" fmla="*/ 78 h 86"/>
                <a:gd name="T12" fmla="*/ 20 w 64"/>
                <a:gd name="T13" fmla="*/ 82 h 86"/>
                <a:gd name="T14" fmla="*/ 26 w 64"/>
                <a:gd name="T15" fmla="*/ 86 h 86"/>
                <a:gd name="T16" fmla="*/ 32 w 64"/>
                <a:gd name="T17" fmla="*/ 86 h 86"/>
                <a:gd name="T18" fmla="*/ 38 w 64"/>
                <a:gd name="T19" fmla="*/ 86 h 86"/>
                <a:gd name="T20" fmla="*/ 38 w 64"/>
                <a:gd name="T21" fmla="*/ 86 h 86"/>
                <a:gd name="T22" fmla="*/ 44 w 64"/>
                <a:gd name="T23" fmla="*/ 86 h 86"/>
                <a:gd name="T24" fmla="*/ 50 w 64"/>
                <a:gd name="T25" fmla="*/ 82 h 86"/>
                <a:gd name="T26" fmla="*/ 56 w 64"/>
                <a:gd name="T27" fmla="*/ 78 h 86"/>
                <a:gd name="T28" fmla="*/ 60 w 64"/>
                <a:gd name="T29" fmla="*/ 72 h 86"/>
                <a:gd name="T30" fmla="*/ 62 w 64"/>
                <a:gd name="T31" fmla="*/ 64 h 86"/>
                <a:gd name="T32" fmla="*/ 64 w 64"/>
                <a:gd name="T33" fmla="*/ 56 h 86"/>
                <a:gd name="T34" fmla="*/ 64 w 64"/>
                <a:gd name="T35" fmla="*/ 48 h 86"/>
                <a:gd name="T36" fmla="*/ 64 w 64"/>
                <a:gd name="T37" fmla="*/ 40 h 86"/>
                <a:gd name="T38" fmla="*/ 64 w 64"/>
                <a:gd name="T39" fmla="*/ 40 h 86"/>
                <a:gd name="T40" fmla="*/ 62 w 64"/>
                <a:gd name="T41" fmla="*/ 30 h 86"/>
                <a:gd name="T42" fmla="*/ 60 w 64"/>
                <a:gd name="T43" fmla="*/ 22 h 86"/>
                <a:gd name="T44" fmla="*/ 56 w 64"/>
                <a:gd name="T45" fmla="*/ 16 h 86"/>
                <a:gd name="T46" fmla="*/ 50 w 64"/>
                <a:gd name="T47" fmla="*/ 10 h 86"/>
                <a:gd name="T48" fmla="*/ 46 w 64"/>
                <a:gd name="T49" fmla="*/ 6 h 86"/>
                <a:gd name="T50" fmla="*/ 40 w 64"/>
                <a:gd name="T51" fmla="*/ 2 h 86"/>
                <a:gd name="T52" fmla="*/ 32 w 64"/>
                <a:gd name="T53" fmla="*/ 0 h 86"/>
                <a:gd name="T54" fmla="*/ 26 w 64"/>
                <a:gd name="T55" fmla="*/ 0 h 86"/>
                <a:gd name="T56" fmla="*/ 26 w 64"/>
                <a:gd name="T57" fmla="*/ 0 h 86"/>
                <a:gd name="T58" fmla="*/ 20 w 64"/>
                <a:gd name="T59" fmla="*/ 2 h 86"/>
                <a:gd name="T60" fmla="*/ 14 w 64"/>
                <a:gd name="T61" fmla="*/ 6 h 86"/>
                <a:gd name="T62" fmla="*/ 10 w 64"/>
                <a:gd name="T63" fmla="*/ 10 h 86"/>
                <a:gd name="T64" fmla="*/ 6 w 64"/>
                <a:gd name="T65" fmla="*/ 16 h 86"/>
                <a:gd name="T66" fmla="*/ 2 w 64"/>
                <a:gd name="T67" fmla="*/ 22 h 86"/>
                <a:gd name="T68" fmla="*/ 0 w 64"/>
                <a:gd name="T69" fmla="*/ 30 h 86"/>
                <a:gd name="T70" fmla="*/ 0 w 64"/>
                <a:gd name="T71" fmla="*/ 40 h 86"/>
                <a:gd name="T72" fmla="*/ 0 w 64"/>
                <a:gd name="T73" fmla="*/ 48 h 86"/>
                <a:gd name="T74" fmla="*/ 0 w 64"/>
                <a:gd name="T75" fmla="*/ 4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" h="86">
                  <a:moveTo>
                    <a:pt x="0" y="48"/>
                  </a:moveTo>
                  <a:lnTo>
                    <a:pt x="0" y="48"/>
                  </a:lnTo>
                  <a:lnTo>
                    <a:pt x="2" y="56"/>
                  </a:lnTo>
                  <a:lnTo>
                    <a:pt x="4" y="64"/>
                  </a:lnTo>
                  <a:lnTo>
                    <a:pt x="8" y="72"/>
                  </a:lnTo>
                  <a:lnTo>
                    <a:pt x="14" y="78"/>
                  </a:lnTo>
                  <a:lnTo>
                    <a:pt x="20" y="82"/>
                  </a:lnTo>
                  <a:lnTo>
                    <a:pt x="26" y="86"/>
                  </a:lnTo>
                  <a:lnTo>
                    <a:pt x="32" y="86"/>
                  </a:lnTo>
                  <a:lnTo>
                    <a:pt x="38" y="86"/>
                  </a:lnTo>
                  <a:lnTo>
                    <a:pt x="38" y="86"/>
                  </a:lnTo>
                  <a:lnTo>
                    <a:pt x="44" y="86"/>
                  </a:lnTo>
                  <a:lnTo>
                    <a:pt x="50" y="82"/>
                  </a:lnTo>
                  <a:lnTo>
                    <a:pt x="56" y="78"/>
                  </a:lnTo>
                  <a:lnTo>
                    <a:pt x="60" y="72"/>
                  </a:lnTo>
                  <a:lnTo>
                    <a:pt x="62" y="64"/>
                  </a:lnTo>
                  <a:lnTo>
                    <a:pt x="64" y="56"/>
                  </a:lnTo>
                  <a:lnTo>
                    <a:pt x="64" y="48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62" y="30"/>
                  </a:lnTo>
                  <a:lnTo>
                    <a:pt x="60" y="22"/>
                  </a:lnTo>
                  <a:lnTo>
                    <a:pt x="56" y="16"/>
                  </a:lnTo>
                  <a:lnTo>
                    <a:pt x="50" y="10"/>
                  </a:lnTo>
                  <a:lnTo>
                    <a:pt x="46" y="6"/>
                  </a:lnTo>
                  <a:lnTo>
                    <a:pt x="40" y="2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6" y="16"/>
                  </a:lnTo>
                  <a:lnTo>
                    <a:pt x="2" y="22"/>
                  </a:lnTo>
                  <a:lnTo>
                    <a:pt x="0" y="30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764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63">
              <a:extLst>
                <a:ext uri="{FF2B5EF4-FFF2-40B4-BE49-F238E27FC236}">
                  <a16:creationId xmlns:a16="http://schemas.microsoft.com/office/drawing/2014/main" id="{A7CB61CD-B826-9623-8D64-AB358DD1F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413" y="5684838"/>
              <a:ext cx="82550" cy="111125"/>
            </a:xfrm>
            <a:custGeom>
              <a:avLst/>
              <a:gdLst>
                <a:gd name="T0" fmla="*/ 0 w 52"/>
                <a:gd name="T1" fmla="*/ 40 h 70"/>
                <a:gd name="T2" fmla="*/ 0 w 52"/>
                <a:gd name="T3" fmla="*/ 40 h 70"/>
                <a:gd name="T4" fmla="*/ 4 w 52"/>
                <a:gd name="T5" fmla="*/ 52 h 70"/>
                <a:gd name="T6" fmla="*/ 12 w 52"/>
                <a:gd name="T7" fmla="*/ 62 h 70"/>
                <a:gd name="T8" fmla="*/ 20 w 52"/>
                <a:gd name="T9" fmla="*/ 68 h 70"/>
                <a:gd name="T10" fmla="*/ 26 w 52"/>
                <a:gd name="T11" fmla="*/ 70 h 70"/>
                <a:gd name="T12" fmla="*/ 30 w 52"/>
                <a:gd name="T13" fmla="*/ 70 h 70"/>
                <a:gd name="T14" fmla="*/ 30 w 52"/>
                <a:gd name="T15" fmla="*/ 70 h 70"/>
                <a:gd name="T16" fmla="*/ 36 w 52"/>
                <a:gd name="T17" fmla="*/ 68 h 70"/>
                <a:gd name="T18" fmla="*/ 40 w 52"/>
                <a:gd name="T19" fmla="*/ 66 h 70"/>
                <a:gd name="T20" fmla="*/ 48 w 52"/>
                <a:gd name="T21" fmla="*/ 58 h 70"/>
                <a:gd name="T22" fmla="*/ 52 w 52"/>
                <a:gd name="T23" fmla="*/ 46 h 70"/>
                <a:gd name="T24" fmla="*/ 52 w 52"/>
                <a:gd name="T25" fmla="*/ 32 h 70"/>
                <a:gd name="T26" fmla="*/ 52 w 52"/>
                <a:gd name="T27" fmla="*/ 32 h 70"/>
                <a:gd name="T28" fmla="*/ 48 w 52"/>
                <a:gd name="T29" fmla="*/ 18 h 70"/>
                <a:gd name="T30" fmla="*/ 42 w 52"/>
                <a:gd name="T31" fmla="*/ 8 h 70"/>
                <a:gd name="T32" fmla="*/ 32 w 52"/>
                <a:gd name="T33" fmla="*/ 2 h 70"/>
                <a:gd name="T34" fmla="*/ 26 w 52"/>
                <a:gd name="T35" fmla="*/ 0 h 70"/>
                <a:gd name="T36" fmla="*/ 22 w 52"/>
                <a:gd name="T37" fmla="*/ 0 h 70"/>
                <a:gd name="T38" fmla="*/ 22 w 52"/>
                <a:gd name="T39" fmla="*/ 0 h 70"/>
                <a:gd name="T40" fmla="*/ 16 w 52"/>
                <a:gd name="T41" fmla="*/ 2 h 70"/>
                <a:gd name="T42" fmla="*/ 12 w 52"/>
                <a:gd name="T43" fmla="*/ 6 h 70"/>
                <a:gd name="T44" fmla="*/ 4 w 52"/>
                <a:gd name="T45" fmla="*/ 14 h 70"/>
                <a:gd name="T46" fmla="*/ 0 w 52"/>
                <a:gd name="T47" fmla="*/ 26 h 70"/>
                <a:gd name="T48" fmla="*/ 0 w 52"/>
                <a:gd name="T49" fmla="*/ 40 h 70"/>
                <a:gd name="T50" fmla="*/ 0 w 52"/>
                <a:gd name="T51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70">
                  <a:moveTo>
                    <a:pt x="0" y="40"/>
                  </a:moveTo>
                  <a:lnTo>
                    <a:pt x="0" y="40"/>
                  </a:lnTo>
                  <a:lnTo>
                    <a:pt x="4" y="52"/>
                  </a:lnTo>
                  <a:lnTo>
                    <a:pt x="12" y="62"/>
                  </a:lnTo>
                  <a:lnTo>
                    <a:pt x="20" y="68"/>
                  </a:lnTo>
                  <a:lnTo>
                    <a:pt x="26" y="70"/>
                  </a:lnTo>
                  <a:lnTo>
                    <a:pt x="30" y="70"/>
                  </a:lnTo>
                  <a:lnTo>
                    <a:pt x="30" y="70"/>
                  </a:lnTo>
                  <a:lnTo>
                    <a:pt x="36" y="68"/>
                  </a:lnTo>
                  <a:lnTo>
                    <a:pt x="40" y="66"/>
                  </a:lnTo>
                  <a:lnTo>
                    <a:pt x="48" y="58"/>
                  </a:lnTo>
                  <a:lnTo>
                    <a:pt x="52" y="46"/>
                  </a:lnTo>
                  <a:lnTo>
                    <a:pt x="52" y="32"/>
                  </a:lnTo>
                  <a:lnTo>
                    <a:pt x="52" y="32"/>
                  </a:lnTo>
                  <a:lnTo>
                    <a:pt x="48" y="18"/>
                  </a:lnTo>
                  <a:lnTo>
                    <a:pt x="42" y="8"/>
                  </a:lnTo>
                  <a:lnTo>
                    <a:pt x="32" y="2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2"/>
                  </a:lnTo>
                  <a:lnTo>
                    <a:pt x="12" y="6"/>
                  </a:lnTo>
                  <a:lnTo>
                    <a:pt x="4" y="14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E7C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64">
              <a:extLst>
                <a:ext uri="{FF2B5EF4-FFF2-40B4-BE49-F238E27FC236}">
                  <a16:creationId xmlns:a16="http://schemas.microsoft.com/office/drawing/2014/main" id="{D22E93AA-4DBC-2C44-1567-265F01B0E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4288" y="5710238"/>
              <a:ext cx="53975" cy="66675"/>
            </a:xfrm>
            <a:custGeom>
              <a:avLst/>
              <a:gdLst>
                <a:gd name="T0" fmla="*/ 0 w 34"/>
                <a:gd name="T1" fmla="*/ 24 h 42"/>
                <a:gd name="T2" fmla="*/ 0 w 34"/>
                <a:gd name="T3" fmla="*/ 24 h 42"/>
                <a:gd name="T4" fmla="*/ 2 w 34"/>
                <a:gd name="T5" fmla="*/ 32 h 42"/>
                <a:gd name="T6" fmla="*/ 6 w 34"/>
                <a:gd name="T7" fmla="*/ 38 h 42"/>
                <a:gd name="T8" fmla="*/ 12 w 34"/>
                <a:gd name="T9" fmla="*/ 42 h 42"/>
                <a:gd name="T10" fmla="*/ 20 w 34"/>
                <a:gd name="T11" fmla="*/ 42 h 42"/>
                <a:gd name="T12" fmla="*/ 20 w 34"/>
                <a:gd name="T13" fmla="*/ 42 h 42"/>
                <a:gd name="T14" fmla="*/ 26 w 34"/>
                <a:gd name="T15" fmla="*/ 40 h 42"/>
                <a:gd name="T16" fmla="*/ 30 w 34"/>
                <a:gd name="T17" fmla="*/ 34 h 42"/>
                <a:gd name="T18" fmla="*/ 34 w 34"/>
                <a:gd name="T19" fmla="*/ 28 h 42"/>
                <a:gd name="T20" fmla="*/ 34 w 34"/>
                <a:gd name="T21" fmla="*/ 18 h 42"/>
                <a:gd name="T22" fmla="*/ 34 w 34"/>
                <a:gd name="T23" fmla="*/ 18 h 42"/>
                <a:gd name="T24" fmla="*/ 30 w 34"/>
                <a:gd name="T25" fmla="*/ 10 h 42"/>
                <a:gd name="T26" fmla="*/ 26 w 34"/>
                <a:gd name="T27" fmla="*/ 4 h 42"/>
                <a:gd name="T28" fmla="*/ 20 w 34"/>
                <a:gd name="T29" fmla="*/ 0 h 42"/>
                <a:gd name="T30" fmla="*/ 14 w 34"/>
                <a:gd name="T31" fmla="*/ 0 h 42"/>
                <a:gd name="T32" fmla="*/ 14 w 34"/>
                <a:gd name="T33" fmla="*/ 0 h 42"/>
                <a:gd name="T34" fmla="*/ 8 w 34"/>
                <a:gd name="T35" fmla="*/ 2 h 42"/>
                <a:gd name="T36" fmla="*/ 2 w 34"/>
                <a:gd name="T37" fmla="*/ 8 h 42"/>
                <a:gd name="T38" fmla="*/ 0 w 34"/>
                <a:gd name="T39" fmla="*/ 14 h 42"/>
                <a:gd name="T40" fmla="*/ 0 w 34"/>
                <a:gd name="T41" fmla="*/ 24 h 42"/>
                <a:gd name="T42" fmla="*/ 0 w 34"/>
                <a:gd name="T43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42">
                  <a:moveTo>
                    <a:pt x="0" y="24"/>
                  </a:moveTo>
                  <a:lnTo>
                    <a:pt x="0" y="24"/>
                  </a:lnTo>
                  <a:lnTo>
                    <a:pt x="2" y="32"/>
                  </a:lnTo>
                  <a:lnTo>
                    <a:pt x="6" y="38"/>
                  </a:lnTo>
                  <a:lnTo>
                    <a:pt x="12" y="42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26" y="40"/>
                  </a:lnTo>
                  <a:lnTo>
                    <a:pt x="30" y="34"/>
                  </a:lnTo>
                  <a:lnTo>
                    <a:pt x="34" y="28"/>
                  </a:lnTo>
                  <a:lnTo>
                    <a:pt x="34" y="18"/>
                  </a:lnTo>
                  <a:lnTo>
                    <a:pt x="34" y="18"/>
                  </a:lnTo>
                  <a:lnTo>
                    <a:pt x="30" y="10"/>
                  </a:lnTo>
                  <a:lnTo>
                    <a:pt x="26" y="4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65">
              <a:extLst>
                <a:ext uri="{FF2B5EF4-FFF2-40B4-BE49-F238E27FC236}">
                  <a16:creationId xmlns:a16="http://schemas.microsoft.com/office/drawing/2014/main" id="{EE1DB990-1B1E-EFDC-8630-630F2D667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624513"/>
              <a:ext cx="234950" cy="244475"/>
            </a:xfrm>
            <a:custGeom>
              <a:avLst/>
              <a:gdLst>
                <a:gd name="T0" fmla="*/ 146 w 148"/>
                <a:gd name="T1" fmla="*/ 0 h 154"/>
                <a:gd name="T2" fmla="*/ 146 w 148"/>
                <a:gd name="T3" fmla="*/ 0 h 154"/>
                <a:gd name="T4" fmla="*/ 148 w 148"/>
                <a:gd name="T5" fmla="*/ 28 h 154"/>
                <a:gd name="T6" fmla="*/ 148 w 148"/>
                <a:gd name="T7" fmla="*/ 56 h 154"/>
                <a:gd name="T8" fmla="*/ 148 w 148"/>
                <a:gd name="T9" fmla="*/ 56 h 154"/>
                <a:gd name="T10" fmla="*/ 144 w 148"/>
                <a:gd name="T11" fmla="*/ 72 h 154"/>
                <a:gd name="T12" fmla="*/ 140 w 148"/>
                <a:gd name="T13" fmla="*/ 88 h 154"/>
                <a:gd name="T14" fmla="*/ 136 w 148"/>
                <a:gd name="T15" fmla="*/ 102 h 154"/>
                <a:gd name="T16" fmla="*/ 130 w 148"/>
                <a:gd name="T17" fmla="*/ 116 h 154"/>
                <a:gd name="T18" fmla="*/ 122 w 148"/>
                <a:gd name="T19" fmla="*/ 128 h 154"/>
                <a:gd name="T20" fmla="*/ 116 w 148"/>
                <a:gd name="T21" fmla="*/ 138 h 154"/>
                <a:gd name="T22" fmla="*/ 106 w 148"/>
                <a:gd name="T23" fmla="*/ 148 h 154"/>
                <a:gd name="T24" fmla="*/ 98 w 148"/>
                <a:gd name="T25" fmla="*/ 154 h 154"/>
                <a:gd name="T26" fmla="*/ 98 w 148"/>
                <a:gd name="T27" fmla="*/ 154 h 154"/>
                <a:gd name="T28" fmla="*/ 88 w 148"/>
                <a:gd name="T29" fmla="*/ 150 h 154"/>
                <a:gd name="T30" fmla="*/ 80 w 148"/>
                <a:gd name="T31" fmla="*/ 144 h 154"/>
                <a:gd name="T32" fmla="*/ 70 w 148"/>
                <a:gd name="T33" fmla="*/ 142 h 154"/>
                <a:gd name="T34" fmla="*/ 60 w 148"/>
                <a:gd name="T35" fmla="*/ 140 h 154"/>
                <a:gd name="T36" fmla="*/ 42 w 148"/>
                <a:gd name="T37" fmla="*/ 140 h 154"/>
                <a:gd name="T38" fmla="*/ 28 w 148"/>
                <a:gd name="T39" fmla="*/ 144 h 154"/>
                <a:gd name="T40" fmla="*/ 28 w 148"/>
                <a:gd name="T41" fmla="*/ 144 h 154"/>
                <a:gd name="T42" fmla="*/ 18 w 148"/>
                <a:gd name="T43" fmla="*/ 128 h 154"/>
                <a:gd name="T44" fmla="*/ 10 w 148"/>
                <a:gd name="T45" fmla="*/ 110 h 154"/>
                <a:gd name="T46" fmla="*/ 4 w 148"/>
                <a:gd name="T47" fmla="*/ 88 h 154"/>
                <a:gd name="T48" fmla="*/ 0 w 148"/>
                <a:gd name="T49" fmla="*/ 66 h 154"/>
                <a:gd name="T50" fmla="*/ 0 w 148"/>
                <a:gd name="T51" fmla="*/ 66 h 154"/>
                <a:gd name="T52" fmla="*/ 24 w 148"/>
                <a:gd name="T53" fmla="*/ 62 h 154"/>
                <a:gd name="T54" fmla="*/ 48 w 148"/>
                <a:gd name="T55" fmla="*/ 58 h 154"/>
                <a:gd name="T56" fmla="*/ 70 w 148"/>
                <a:gd name="T57" fmla="*/ 50 h 154"/>
                <a:gd name="T58" fmla="*/ 90 w 148"/>
                <a:gd name="T59" fmla="*/ 40 h 154"/>
                <a:gd name="T60" fmla="*/ 106 w 148"/>
                <a:gd name="T61" fmla="*/ 30 h 154"/>
                <a:gd name="T62" fmla="*/ 122 w 148"/>
                <a:gd name="T63" fmla="*/ 20 h 154"/>
                <a:gd name="T64" fmla="*/ 146 w 148"/>
                <a:gd name="T65" fmla="*/ 0 h 154"/>
                <a:gd name="T66" fmla="*/ 146 w 148"/>
                <a:gd name="T6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8" h="154">
                  <a:moveTo>
                    <a:pt x="146" y="0"/>
                  </a:moveTo>
                  <a:lnTo>
                    <a:pt x="146" y="0"/>
                  </a:lnTo>
                  <a:lnTo>
                    <a:pt x="148" y="28"/>
                  </a:lnTo>
                  <a:lnTo>
                    <a:pt x="148" y="56"/>
                  </a:lnTo>
                  <a:lnTo>
                    <a:pt x="148" y="56"/>
                  </a:lnTo>
                  <a:lnTo>
                    <a:pt x="144" y="72"/>
                  </a:lnTo>
                  <a:lnTo>
                    <a:pt x="140" y="88"/>
                  </a:lnTo>
                  <a:lnTo>
                    <a:pt x="136" y="102"/>
                  </a:lnTo>
                  <a:lnTo>
                    <a:pt x="130" y="116"/>
                  </a:lnTo>
                  <a:lnTo>
                    <a:pt x="122" y="128"/>
                  </a:lnTo>
                  <a:lnTo>
                    <a:pt x="116" y="138"/>
                  </a:lnTo>
                  <a:lnTo>
                    <a:pt x="106" y="14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88" y="150"/>
                  </a:lnTo>
                  <a:lnTo>
                    <a:pt x="80" y="144"/>
                  </a:lnTo>
                  <a:lnTo>
                    <a:pt x="70" y="142"/>
                  </a:lnTo>
                  <a:lnTo>
                    <a:pt x="60" y="140"/>
                  </a:lnTo>
                  <a:lnTo>
                    <a:pt x="42" y="140"/>
                  </a:lnTo>
                  <a:lnTo>
                    <a:pt x="28" y="144"/>
                  </a:lnTo>
                  <a:lnTo>
                    <a:pt x="28" y="144"/>
                  </a:lnTo>
                  <a:lnTo>
                    <a:pt x="18" y="128"/>
                  </a:lnTo>
                  <a:lnTo>
                    <a:pt x="10" y="110"/>
                  </a:lnTo>
                  <a:lnTo>
                    <a:pt x="4" y="8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4" y="62"/>
                  </a:lnTo>
                  <a:lnTo>
                    <a:pt x="48" y="58"/>
                  </a:lnTo>
                  <a:lnTo>
                    <a:pt x="70" y="50"/>
                  </a:lnTo>
                  <a:lnTo>
                    <a:pt x="90" y="40"/>
                  </a:lnTo>
                  <a:lnTo>
                    <a:pt x="106" y="30"/>
                  </a:lnTo>
                  <a:lnTo>
                    <a:pt x="122" y="20"/>
                  </a:lnTo>
                  <a:lnTo>
                    <a:pt x="146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66">
              <a:extLst>
                <a:ext uri="{FF2B5EF4-FFF2-40B4-BE49-F238E27FC236}">
                  <a16:creationId xmlns:a16="http://schemas.microsoft.com/office/drawing/2014/main" id="{F88D6F5E-4115-55D8-C559-704CE3B4B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0513" y="5634038"/>
              <a:ext cx="209550" cy="225425"/>
            </a:xfrm>
            <a:custGeom>
              <a:avLst/>
              <a:gdLst>
                <a:gd name="T0" fmla="*/ 130 w 132"/>
                <a:gd name="T1" fmla="*/ 0 h 142"/>
                <a:gd name="T2" fmla="*/ 130 w 132"/>
                <a:gd name="T3" fmla="*/ 0 h 142"/>
                <a:gd name="T4" fmla="*/ 132 w 132"/>
                <a:gd name="T5" fmla="*/ 20 h 142"/>
                <a:gd name="T6" fmla="*/ 132 w 132"/>
                <a:gd name="T7" fmla="*/ 40 h 142"/>
                <a:gd name="T8" fmla="*/ 132 w 132"/>
                <a:gd name="T9" fmla="*/ 40 h 142"/>
                <a:gd name="T10" fmla="*/ 128 w 132"/>
                <a:gd name="T11" fmla="*/ 58 h 142"/>
                <a:gd name="T12" fmla="*/ 126 w 132"/>
                <a:gd name="T13" fmla="*/ 76 h 142"/>
                <a:gd name="T14" fmla="*/ 120 w 132"/>
                <a:gd name="T15" fmla="*/ 90 h 142"/>
                <a:gd name="T16" fmla="*/ 114 w 132"/>
                <a:gd name="T17" fmla="*/ 104 h 142"/>
                <a:gd name="T18" fmla="*/ 106 w 132"/>
                <a:gd name="T19" fmla="*/ 118 h 142"/>
                <a:gd name="T20" fmla="*/ 98 w 132"/>
                <a:gd name="T21" fmla="*/ 128 h 142"/>
                <a:gd name="T22" fmla="*/ 88 w 132"/>
                <a:gd name="T23" fmla="*/ 136 h 142"/>
                <a:gd name="T24" fmla="*/ 78 w 132"/>
                <a:gd name="T25" fmla="*/ 142 h 142"/>
                <a:gd name="T26" fmla="*/ 78 w 132"/>
                <a:gd name="T27" fmla="*/ 142 h 142"/>
                <a:gd name="T28" fmla="*/ 66 w 132"/>
                <a:gd name="T29" fmla="*/ 138 h 142"/>
                <a:gd name="T30" fmla="*/ 54 w 132"/>
                <a:gd name="T31" fmla="*/ 134 h 142"/>
                <a:gd name="T32" fmla="*/ 42 w 132"/>
                <a:gd name="T33" fmla="*/ 134 h 142"/>
                <a:gd name="T34" fmla="*/ 32 w 132"/>
                <a:gd name="T35" fmla="*/ 134 h 142"/>
                <a:gd name="T36" fmla="*/ 32 w 132"/>
                <a:gd name="T37" fmla="*/ 134 h 142"/>
                <a:gd name="T38" fmla="*/ 20 w 132"/>
                <a:gd name="T39" fmla="*/ 122 h 142"/>
                <a:gd name="T40" fmla="*/ 12 w 132"/>
                <a:gd name="T41" fmla="*/ 104 h 142"/>
                <a:gd name="T42" fmla="*/ 4 w 132"/>
                <a:gd name="T43" fmla="*/ 82 h 142"/>
                <a:gd name="T44" fmla="*/ 0 w 132"/>
                <a:gd name="T45" fmla="*/ 58 h 142"/>
                <a:gd name="T46" fmla="*/ 0 w 132"/>
                <a:gd name="T47" fmla="*/ 58 h 142"/>
                <a:gd name="T48" fmla="*/ 22 w 132"/>
                <a:gd name="T49" fmla="*/ 56 h 142"/>
                <a:gd name="T50" fmla="*/ 42 w 132"/>
                <a:gd name="T51" fmla="*/ 50 h 142"/>
                <a:gd name="T52" fmla="*/ 60 w 132"/>
                <a:gd name="T53" fmla="*/ 44 h 142"/>
                <a:gd name="T54" fmla="*/ 78 w 132"/>
                <a:gd name="T55" fmla="*/ 36 h 142"/>
                <a:gd name="T56" fmla="*/ 94 w 132"/>
                <a:gd name="T57" fmla="*/ 28 h 142"/>
                <a:gd name="T58" fmla="*/ 108 w 132"/>
                <a:gd name="T59" fmla="*/ 18 h 142"/>
                <a:gd name="T60" fmla="*/ 130 w 132"/>
                <a:gd name="T61" fmla="*/ 0 h 142"/>
                <a:gd name="T62" fmla="*/ 130 w 132"/>
                <a:gd name="T6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2" h="142">
                  <a:moveTo>
                    <a:pt x="130" y="0"/>
                  </a:moveTo>
                  <a:lnTo>
                    <a:pt x="130" y="0"/>
                  </a:lnTo>
                  <a:lnTo>
                    <a:pt x="132" y="20"/>
                  </a:lnTo>
                  <a:lnTo>
                    <a:pt x="132" y="40"/>
                  </a:lnTo>
                  <a:lnTo>
                    <a:pt x="132" y="40"/>
                  </a:lnTo>
                  <a:lnTo>
                    <a:pt x="128" y="58"/>
                  </a:lnTo>
                  <a:lnTo>
                    <a:pt x="126" y="76"/>
                  </a:lnTo>
                  <a:lnTo>
                    <a:pt x="120" y="90"/>
                  </a:lnTo>
                  <a:lnTo>
                    <a:pt x="114" y="104"/>
                  </a:lnTo>
                  <a:lnTo>
                    <a:pt x="106" y="118"/>
                  </a:lnTo>
                  <a:lnTo>
                    <a:pt x="98" y="128"/>
                  </a:lnTo>
                  <a:lnTo>
                    <a:pt x="88" y="136"/>
                  </a:lnTo>
                  <a:lnTo>
                    <a:pt x="78" y="142"/>
                  </a:lnTo>
                  <a:lnTo>
                    <a:pt x="78" y="142"/>
                  </a:lnTo>
                  <a:lnTo>
                    <a:pt x="66" y="138"/>
                  </a:lnTo>
                  <a:lnTo>
                    <a:pt x="54" y="134"/>
                  </a:lnTo>
                  <a:lnTo>
                    <a:pt x="42" y="134"/>
                  </a:lnTo>
                  <a:lnTo>
                    <a:pt x="32" y="134"/>
                  </a:lnTo>
                  <a:lnTo>
                    <a:pt x="32" y="134"/>
                  </a:lnTo>
                  <a:lnTo>
                    <a:pt x="20" y="122"/>
                  </a:lnTo>
                  <a:lnTo>
                    <a:pt x="12" y="104"/>
                  </a:lnTo>
                  <a:lnTo>
                    <a:pt x="4" y="82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2" y="56"/>
                  </a:lnTo>
                  <a:lnTo>
                    <a:pt x="42" y="50"/>
                  </a:lnTo>
                  <a:lnTo>
                    <a:pt x="60" y="44"/>
                  </a:lnTo>
                  <a:lnTo>
                    <a:pt x="78" y="36"/>
                  </a:lnTo>
                  <a:lnTo>
                    <a:pt x="94" y="28"/>
                  </a:lnTo>
                  <a:lnTo>
                    <a:pt x="108" y="18"/>
                  </a:lnTo>
                  <a:lnTo>
                    <a:pt x="130" y="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67">
              <a:extLst>
                <a:ext uri="{FF2B5EF4-FFF2-40B4-BE49-F238E27FC236}">
                  <a16:creationId xmlns:a16="http://schemas.microsoft.com/office/drawing/2014/main" id="{939FD096-0ABF-3534-FC28-C553C4D70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863" y="5843588"/>
              <a:ext cx="184150" cy="85725"/>
            </a:xfrm>
            <a:custGeom>
              <a:avLst/>
              <a:gdLst>
                <a:gd name="T0" fmla="*/ 0 w 116"/>
                <a:gd name="T1" fmla="*/ 8 h 54"/>
                <a:gd name="T2" fmla="*/ 0 w 116"/>
                <a:gd name="T3" fmla="*/ 8 h 54"/>
                <a:gd name="T4" fmla="*/ 14 w 116"/>
                <a:gd name="T5" fmla="*/ 4 h 54"/>
                <a:gd name="T6" fmla="*/ 28 w 116"/>
                <a:gd name="T7" fmla="*/ 0 h 54"/>
                <a:gd name="T8" fmla="*/ 46 w 116"/>
                <a:gd name="T9" fmla="*/ 0 h 54"/>
                <a:gd name="T10" fmla="*/ 54 w 116"/>
                <a:gd name="T11" fmla="*/ 0 h 54"/>
                <a:gd name="T12" fmla="*/ 64 w 116"/>
                <a:gd name="T13" fmla="*/ 2 h 54"/>
                <a:gd name="T14" fmla="*/ 74 w 116"/>
                <a:gd name="T15" fmla="*/ 6 h 54"/>
                <a:gd name="T16" fmla="*/ 84 w 116"/>
                <a:gd name="T17" fmla="*/ 10 h 54"/>
                <a:gd name="T18" fmla="*/ 92 w 116"/>
                <a:gd name="T19" fmla="*/ 18 h 54"/>
                <a:gd name="T20" fmla="*/ 102 w 116"/>
                <a:gd name="T21" fmla="*/ 28 h 54"/>
                <a:gd name="T22" fmla="*/ 110 w 116"/>
                <a:gd name="T23" fmla="*/ 38 h 54"/>
                <a:gd name="T24" fmla="*/ 116 w 116"/>
                <a:gd name="T25" fmla="*/ 54 h 54"/>
                <a:gd name="T26" fmla="*/ 116 w 116"/>
                <a:gd name="T27" fmla="*/ 54 h 54"/>
                <a:gd name="T28" fmla="*/ 112 w 116"/>
                <a:gd name="T29" fmla="*/ 44 h 54"/>
                <a:gd name="T30" fmla="*/ 104 w 116"/>
                <a:gd name="T31" fmla="*/ 36 h 54"/>
                <a:gd name="T32" fmla="*/ 92 w 116"/>
                <a:gd name="T33" fmla="*/ 26 h 54"/>
                <a:gd name="T34" fmla="*/ 76 w 116"/>
                <a:gd name="T35" fmla="*/ 16 h 54"/>
                <a:gd name="T36" fmla="*/ 56 w 116"/>
                <a:gd name="T37" fmla="*/ 8 h 54"/>
                <a:gd name="T38" fmla="*/ 44 w 116"/>
                <a:gd name="T39" fmla="*/ 6 h 54"/>
                <a:gd name="T40" fmla="*/ 32 w 116"/>
                <a:gd name="T41" fmla="*/ 6 h 54"/>
                <a:gd name="T42" fmla="*/ 16 w 116"/>
                <a:gd name="T43" fmla="*/ 6 h 54"/>
                <a:gd name="T44" fmla="*/ 0 w 116"/>
                <a:gd name="T45" fmla="*/ 8 h 54"/>
                <a:gd name="T46" fmla="*/ 0 w 116"/>
                <a:gd name="T47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6" h="54">
                  <a:moveTo>
                    <a:pt x="0" y="8"/>
                  </a:moveTo>
                  <a:lnTo>
                    <a:pt x="0" y="8"/>
                  </a:lnTo>
                  <a:lnTo>
                    <a:pt x="14" y="4"/>
                  </a:lnTo>
                  <a:lnTo>
                    <a:pt x="28" y="0"/>
                  </a:lnTo>
                  <a:lnTo>
                    <a:pt x="46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74" y="6"/>
                  </a:lnTo>
                  <a:lnTo>
                    <a:pt x="84" y="10"/>
                  </a:lnTo>
                  <a:lnTo>
                    <a:pt x="92" y="18"/>
                  </a:lnTo>
                  <a:lnTo>
                    <a:pt x="102" y="28"/>
                  </a:lnTo>
                  <a:lnTo>
                    <a:pt x="110" y="38"/>
                  </a:lnTo>
                  <a:lnTo>
                    <a:pt x="116" y="54"/>
                  </a:lnTo>
                  <a:lnTo>
                    <a:pt x="116" y="54"/>
                  </a:lnTo>
                  <a:lnTo>
                    <a:pt x="112" y="44"/>
                  </a:lnTo>
                  <a:lnTo>
                    <a:pt x="104" y="36"/>
                  </a:lnTo>
                  <a:lnTo>
                    <a:pt x="92" y="26"/>
                  </a:lnTo>
                  <a:lnTo>
                    <a:pt x="76" y="16"/>
                  </a:lnTo>
                  <a:lnTo>
                    <a:pt x="56" y="8"/>
                  </a:lnTo>
                  <a:lnTo>
                    <a:pt x="44" y="6"/>
                  </a:lnTo>
                  <a:lnTo>
                    <a:pt x="32" y="6"/>
                  </a:lnTo>
                  <a:lnTo>
                    <a:pt x="16" y="6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CA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68">
              <a:extLst>
                <a:ext uri="{FF2B5EF4-FFF2-40B4-BE49-F238E27FC236}">
                  <a16:creationId xmlns:a16="http://schemas.microsoft.com/office/drawing/2014/main" id="{0ACEFA70-782C-9D6C-12C8-32B31426B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9563" y="5868988"/>
              <a:ext cx="114300" cy="73025"/>
            </a:xfrm>
            <a:custGeom>
              <a:avLst/>
              <a:gdLst>
                <a:gd name="T0" fmla="*/ 0 w 72"/>
                <a:gd name="T1" fmla="*/ 20 h 46"/>
                <a:gd name="T2" fmla="*/ 0 w 72"/>
                <a:gd name="T3" fmla="*/ 20 h 46"/>
                <a:gd name="T4" fmla="*/ 2 w 72"/>
                <a:gd name="T5" fmla="*/ 24 h 46"/>
                <a:gd name="T6" fmla="*/ 2 w 72"/>
                <a:gd name="T7" fmla="*/ 28 h 46"/>
                <a:gd name="T8" fmla="*/ 10 w 72"/>
                <a:gd name="T9" fmla="*/ 36 h 46"/>
                <a:gd name="T10" fmla="*/ 20 w 72"/>
                <a:gd name="T11" fmla="*/ 42 h 46"/>
                <a:gd name="T12" fmla="*/ 34 w 72"/>
                <a:gd name="T13" fmla="*/ 46 h 46"/>
                <a:gd name="T14" fmla="*/ 34 w 72"/>
                <a:gd name="T15" fmla="*/ 46 h 46"/>
                <a:gd name="T16" fmla="*/ 48 w 72"/>
                <a:gd name="T17" fmla="*/ 44 h 46"/>
                <a:gd name="T18" fmla="*/ 60 w 72"/>
                <a:gd name="T19" fmla="*/ 42 h 46"/>
                <a:gd name="T20" fmla="*/ 68 w 72"/>
                <a:gd name="T21" fmla="*/ 34 h 46"/>
                <a:gd name="T22" fmla="*/ 70 w 72"/>
                <a:gd name="T23" fmla="*/ 30 h 46"/>
                <a:gd name="T24" fmla="*/ 72 w 72"/>
                <a:gd name="T25" fmla="*/ 26 h 46"/>
                <a:gd name="T26" fmla="*/ 72 w 72"/>
                <a:gd name="T27" fmla="*/ 26 h 46"/>
                <a:gd name="T28" fmla="*/ 72 w 72"/>
                <a:gd name="T29" fmla="*/ 22 h 46"/>
                <a:gd name="T30" fmla="*/ 70 w 72"/>
                <a:gd name="T31" fmla="*/ 18 h 46"/>
                <a:gd name="T32" fmla="*/ 62 w 72"/>
                <a:gd name="T33" fmla="*/ 10 h 46"/>
                <a:gd name="T34" fmla="*/ 52 w 72"/>
                <a:gd name="T35" fmla="*/ 4 h 46"/>
                <a:gd name="T36" fmla="*/ 38 w 72"/>
                <a:gd name="T37" fmla="*/ 0 h 46"/>
                <a:gd name="T38" fmla="*/ 38 w 72"/>
                <a:gd name="T39" fmla="*/ 0 h 46"/>
                <a:gd name="T40" fmla="*/ 24 w 72"/>
                <a:gd name="T41" fmla="*/ 0 h 46"/>
                <a:gd name="T42" fmla="*/ 12 w 72"/>
                <a:gd name="T43" fmla="*/ 4 h 46"/>
                <a:gd name="T44" fmla="*/ 4 w 72"/>
                <a:gd name="T45" fmla="*/ 10 h 46"/>
                <a:gd name="T46" fmla="*/ 2 w 72"/>
                <a:gd name="T47" fmla="*/ 14 h 46"/>
                <a:gd name="T48" fmla="*/ 0 w 72"/>
                <a:gd name="T49" fmla="*/ 20 h 46"/>
                <a:gd name="T50" fmla="*/ 0 w 72"/>
                <a:gd name="T51" fmla="*/ 2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" h="46">
                  <a:moveTo>
                    <a:pt x="0" y="20"/>
                  </a:moveTo>
                  <a:lnTo>
                    <a:pt x="0" y="20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10" y="36"/>
                  </a:lnTo>
                  <a:lnTo>
                    <a:pt x="20" y="42"/>
                  </a:lnTo>
                  <a:lnTo>
                    <a:pt x="34" y="46"/>
                  </a:lnTo>
                  <a:lnTo>
                    <a:pt x="34" y="46"/>
                  </a:lnTo>
                  <a:lnTo>
                    <a:pt x="48" y="44"/>
                  </a:lnTo>
                  <a:lnTo>
                    <a:pt x="60" y="42"/>
                  </a:lnTo>
                  <a:lnTo>
                    <a:pt x="68" y="34"/>
                  </a:lnTo>
                  <a:lnTo>
                    <a:pt x="70" y="30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72" y="22"/>
                  </a:lnTo>
                  <a:lnTo>
                    <a:pt x="70" y="18"/>
                  </a:lnTo>
                  <a:lnTo>
                    <a:pt x="62" y="10"/>
                  </a:lnTo>
                  <a:lnTo>
                    <a:pt x="52" y="4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4" y="0"/>
                  </a:lnTo>
                  <a:lnTo>
                    <a:pt x="12" y="4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E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69">
              <a:extLst>
                <a:ext uri="{FF2B5EF4-FFF2-40B4-BE49-F238E27FC236}">
                  <a16:creationId xmlns:a16="http://schemas.microsoft.com/office/drawing/2014/main" id="{D7AF75AD-989D-5E63-6F45-BB914D6FF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738" y="5872163"/>
              <a:ext cx="107950" cy="66675"/>
            </a:xfrm>
            <a:custGeom>
              <a:avLst/>
              <a:gdLst>
                <a:gd name="T0" fmla="*/ 68 w 68"/>
                <a:gd name="T1" fmla="*/ 24 h 42"/>
                <a:gd name="T2" fmla="*/ 68 w 68"/>
                <a:gd name="T3" fmla="*/ 24 h 42"/>
                <a:gd name="T4" fmla="*/ 68 w 68"/>
                <a:gd name="T5" fmla="*/ 20 h 42"/>
                <a:gd name="T6" fmla="*/ 66 w 68"/>
                <a:gd name="T7" fmla="*/ 16 h 42"/>
                <a:gd name="T8" fmla="*/ 60 w 68"/>
                <a:gd name="T9" fmla="*/ 8 h 42"/>
                <a:gd name="T10" fmla="*/ 50 w 68"/>
                <a:gd name="T11" fmla="*/ 2 h 42"/>
                <a:gd name="T12" fmla="*/ 36 w 68"/>
                <a:gd name="T13" fmla="*/ 0 h 42"/>
                <a:gd name="T14" fmla="*/ 36 w 68"/>
                <a:gd name="T15" fmla="*/ 0 h 42"/>
                <a:gd name="T16" fmla="*/ 22 w 68"/>
                <a:gd name="T17" fmla="*/ 0 h 42"/>
                <a:gd name="T18" fmla="*/ 12 w 68"/>
                <a:gd name="T19" fmla="*/ 4 h 42"/>
                <a:gd name="T20" fmla="*/ 4 w 68"/>
                <a:gd name="T21" fmla="*/ 10 h 42"/>
                <a:gd name="T22" fmla="*/ 2 w 68"/>
                <a:gd name="T23" fmla="*/ 14 h 42"/>
                <a:gd name="T24" fmla="*/ 0 w 68"/>
                <a:gd name="T25" fmla="*/ 18 h 42"/>
                <a:gd name="T26" fmla="*/ 0 w 68"/>
                <a:gd name="T27" fmla="*/ 18 h 42"/>
                <a:gd name="T28" fmla="*/ 0 w 68"/>
                <a:gd name="T29" fmla="*/ 22 h 42"/>
                <a:gd name="T30" fmla="*/ 2 w 68"/>
                <a:gd name="T31" fmla="*/ 26 h 42"/>
                <a:gd name="T32" fmla="*/ 8 w 68"/>
                <a:gd name="T33" fmla="*/ 34 h 42"/>
                <a:gd name="T34" fmla="*/ 20 w 68"/>
                <a:gd name="T35" fmla="*/ 40 h 42"/>
                <a:gd name="T36" fmla="*/ 32 w 68"/>
                <a:gd name="T37" fmla="*/ 42 h 42"/>
                <a:gd name="T38" fmla="*/ 32 w 68"/>
                <a:gd name="T39" fmla="*/ 42 h 42"/>
                <a:gd name="T40" fmla="*/ 46 w 68"/>
                <a:gd name="T41" fmla="*/ 42 h 42"/>
                <a:gd name="T42" fmla="*/ 56 w 68"/>
                <a:gd name="T43" fmla="*/ 38 h 42"/>
                <a:gd name="T44" fmla="*/ 64 w 68"/>
                <a:gd name="T45" fmla="*/ 32 h 42"/>
                <a:gd name="T46" fmla="*/ 68 w 68"/>
                <a:gd name="T47" fmla="*/ 28 h 42"/>
                <a:gd name="T48" fmla="*/ 68 w 68"/>
                <a:gd name="T49" fmla="*/ 24 h 42"/>
                <a:gd name="T50" fmla="*/ 68 w 68"/>
                <a:gd name="T51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8" h="42">
                  <a:moveTo>
                    <a:pt x="68" y="24"/>
                  </a:moveTo>
                  <a:lnTo>
                    <a:pt x="68" y="24"/>
                  </a:lnTo>
                  <a:lnTo>
                    <a:pt x="68" y="20"/>
                  </a:lnTo>
                  <a:lnTo>
                    <a:pt x="66" y="16"/>
                  </a:lnTo>
                  <a:lnTo>
                    <a:pt x="60" y="8"/>
                  </a:lnTo>
                  <a:lnTo>
                    <a:pt x="50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2" y="0"/>
                  </a:lnTo>
                  <a:lnTo>
                    <a:pt x="12" y="4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8" y="34"/>
                  </a:lnTo>
                  <a:lnTo>
                    <a:pt x="20" y="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46" y="42"/>
                  </a:lnTo>
                  <a:lnTo>
                    <a:pt x="56" y="38"/>
                  </a:lnTo>
                  <a:lnTo>
                    <a:pt x="64" y="32"/>
                  </a:lnTo>
                  <a:lnTo>
                    <a:pt x="68" y="28"/>
                  </a:lnTo>
                  <a:lnTo>
                    <a:pt x="68" y="24"/>
                  </a:lnTo>
                  <a:lnTo>
                    <a:pt x="68" y="24"/>
                  </a:lnTo>
                  <a:close/>
                </a:path>
              </a:pathLst>
            </a:custGeom>
            <a:solidFill>
              <a:srgbClr val="FFE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70">
              <a:extLst>
                <a:ext uri="{FF2B5EF4-FFF2-40B4-BE49-F238E27FC236}">
                  <a16:creationId xmlns:a16="http://schemas.microsoft.com/office/drawing/2014/main" id="{FD0DE05B-8206-5DD9-E3F5-99E0C3CFE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913" y="5872163"/>
              <a:ext cx="101600" cy="66675"/>
            </a:xfrm>
            <a:custGeom>
              <a:avLst/>
              <a:gdLst>
                <a:gd name="T0" fmla="*/ 64 w 64"/>
                <a:gd name="T1" fmla="*/ 24 h 42"/>
                <a:gd name="T2" fmla="*/ 64 w 64"/>
                <a:gd name="T3" fmla="*/ 24 h 42"/>
                <a:gd name="T4" fmla="*/ 64 w 64"/>
                <a:gd name="T5" fmla="*/ 20 h 42"/>
                <a:gd name="T6" fmla="*/ 64 w 64"/>
                <a:gd name="T7" fmla="*/ 16 h 42"/>
                <a:gd name="T8" fmla="*/ 56 w 64"/>
                <a:gd name="T9" fmla="*/ 8 h 42"/>
                <a:gd name="T10" fmla="*/ 46 w 64"/>
                <a:gd name="T11" fmla="*/ 2 h 42"/>
                <a:gd name="T12" fmla="*/ 34 w 64"/>
                <a:gd name="T13" fmla="*/ 0 h 42"/>
                <a:gd name="T14" fmla="*/ 34 w 64"/>
                <a:gd name="T15" fmla="*/ 0 h 42"/>
                <a:gd name="T16" fmla="*/ 22 w 64"/>
                <a:gd name="T17" fmla="*/ 0 h 42"/>
                <a:gd name="T18" fmla="*/ 10 w 64"/>
                <a:gd name="T19" fmla="*/ 4 h 42"/>
                <a:gd name="T20" fmla="*/ 2 w 64"/>
                <a:gd name="T21" fmla="*/ 10 h 42"/>
                <a:gd name="T22" fmla="*/ 0 w 64"/>
                <a:gd name="T23" fmla="*/ 14 h 42"/>
                <a:gd name="T24" fmla="*/ 0 w 64"/>
                <a:gd name="T25" fmla="*/ 18 h 42"/>
                <a:gd name="T26" fmla="*/ 0 w 64"/>
                <a:gd name="T27" fmla="*/ 18 h 42"/>
                <a:gd name="T28" fmla="*/ 0 w 64"/>
                <a:gd name="T29" fmla="*/ 22 h 42"/>
                <a:gd name="T30" fmla="*/ 2 w 64"/>
                <a:gd name="T31" fmla="*/ 26 h 42"/>
                <a:gd name="T32" fmla="*/ 8 w 64"/>
                <a:gd name="T33" fmla="*/ 34 h 42"/>
                <a:gd name="T34" fmla="*/ 18 w 64"/>
                <a:gd name="T35" fmla="*/ 38 h 42"/>
                <a:gd name="T36" fmla="*/ 30 w 64"/>
                <a:gd name="T37" fmla="*/ 42 h 42"/>
                <a:gd name="T38" fmla="*/ 30 w 64"/>
                <a:gd name="T39" fmla="*/ 42 h 42"/>
                <a:gd name="T40" fmla="*/ 44 w 64"/>
                <a:gd name="T41" fmla="*/ 42 h 42"/>
                <a:gd name="T42" fmla="*/ 54 w 64"/>
                <a:gd name="T43" fmla="*/ 38 h 42"/>
                <a:gd name="T44" fmla="*/ 62 w 64"/>
                <a:gd name="T45" fmla="*/ 32 h 42"/>
                <a:gd name="T46" fmla="*/ 64 w 64"/>
                <a:gd name="T47" fmla="*/ 28 h 42"/>
                <a:gd name="T48" fmla="*/ 64 w 64"/>
                <a:gd name="T49" fmla="*/ 24 h 42"/>
                <a:gd name="T50" fmla="*/ 64 w 64"/>
                <a:gd name="T51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42">
                  <a:moveTo>
                    <a:pt x="64" y="24"/>
                  </a:moveTo>
                  <a:lnTo>
                    <a:pt x="64" y="24"/>
                  </a:lnTo>
                  <a:lnTo>
                    <a:pt x="64" y="20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46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8" y="34"/>
                  </a:lnTo>
                  <a:lnTo>
                    <a:pt x="18" y="38"/>
                  </a:lnTo>
                  <a:lnTo>
                    <a:pt x="30" y="42"/>
                  </a:lnTo>
                  <a:lnTo>
                    <a:pt x="30" y="42"/>
                  </a:lnTo>
                  <a:lnTo>
                    <a:pt x="44" y="42"/>
                  </a:lnTo>
                  <a:lnTo>
                    <a:pt x="54" y="38"/>
                  </a:lnTo>
                  <a:lnTo>
                    <a:pt x="62" y="32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64" y="24"/>
                  </a:lnTo>
                  <a:close/>
                </a:path>
              </a:pathLst>
            </a:custGeom>
            <a:solidFill>
              <a:srgbClr val="FFE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71">
              <a:extLst>
                <a:ext uri="{FF2B5EF4-FFF2-40B4-BE49-F238E27FC236}">
                  <a16:creationId xmlns:a16="http://schemas.microsoft.com/office/drawing/2014/main" id="{D2637641-1A51-BB74-0E0A-50D048051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913" y="5872163"/>
              <a:ext cx="101600" cy="63500"/>
            </a:xfrm>
            <a:custGeom>
              <a:avLst/>
              <a:gdLst>
                <a:gd name="T0" fmla="*/ 64 w 64"/>
                <a:gd name="T1" fmla="*/ 24 h 40"/>
                <a:gd name="T2" fmla="*/ 64 w 64"/>
                <a:gd name="T3" fmla="*/ 24 h 40"/>
                <a:gd name="T4" fmla="*/ 64 w 64"/>
                <a:gd name="T5" fmla="*/ 20 h 40"/>
                <a:gd name="T6" fmla="*/ 62 w 64"/>
                <a:gd name="T7" fmla="*/ 16 h 40"/>
                <a:gd name="T8" fmla="*/ 56 w 64"/>
                <a:gd name="T9" fmla="*/ 8 h 40"/>
                <a:gd name="T10" fmla="*/ 46 w 64"/>
                <a:gd name="T11" fmla="*/ 4 h 40"/>
                <a:gd name="T12" fmla="*/ 34 w 64"/>
                <a:gd name="T13" fmla="*/ 0 h 40"/>
                <a:gd name="T14" fmla="*/ 34 w 64"/>
                <a:gd name="T15" fmla="*/ 0 h 40"/>
                <a:gd name="T16" fmla="*/ 22 w 64"/>
                <a:gd name="T17" fmla="*/ 2 h 40"/>
                <a:gd name="T18" fmla="*/ 12 w 64"/>
                <a:gd name="T19" fmla="*/ 4 h 40"/>
                <a:gd name="T20" fmla="*/ 4 w 64"/>
                <a:gd name="T21" fmla="*/ 10 h 40"/>
                <a:gd name="T22" fmla="*/ 2 w 64"/>
                <a:gd name="T23" fmla="*/ 14 h 40"/>
                <a:gd name="T24" fmla="*/ 0 w 64"/>
                <a:gd name="T25" fmla="*/ 18 h 40"/>
                <a:gd name="T26" fmla="*/ 0 w 64"/>
                <a:gd name="T27" fmla="*/ 18 h 40"/>
                <a:gd name="T28" fmla="*/ 2 w 64"/>
                <a:gd name="T29" fmla="*/ 22 h 40"/>
                <a:gd name="T30" fmla="*/ 2 w 64"/>
                <a:gd name="T31" fmla="*/ 26 h 40"/>
                <a:gd name="T32" fmla="*/ 8 w 64"/>
                <a:gd name="T33" fmla="*/ 32 h 40"/>
                <a:gd name="T34" fmla="*/ 18 w 64"/>
                <a:gd name="T35" fmla="*/ 38 h 40"/>
                <a:gd name="T36" fmla="*/ 30 w 64"/>
                <a:gd name="T37" fmla="*/ 40 h 40"/>
                <a:gd name="T38" fmla="*/ 30 w 64"/>
                <a:gd name="T39" fmla="*/ 40 h 40"/>
                <a:gd name="T40" fmla="*/ 42 w 64"/>
                <a:gd name="T41" fmla="*/ 40 h 40"/>
                <a:gd name="T42" fmla="*/ 54 w 64"/>
                <a:gd name="T43" fmla="*/ 38 h 40"/>
                <a:gd name="T44" fmla="*/ 60 w 64"/>
                <a:gd name="T45" fmla="*/ 32 h 40"/>
                <a:gd name="T46" fmla="*/ 62 w 64"/>
                <a:gd name="T47" fmla="*/ 28 h 40"/>
                <a:gd name="T48" fmla="*/ 64 w 64"/>
                <a:gd name="T49" fmla="*/ 24 h 40"/>
                <a:gd name="T50" fmla="*/ 64 w 64"/>
                <a:gd name="T51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40">
                  <a:moveTo>
                    <a:pt x="64" y="24"/>
                  </a:moveTo>
                  <a:lnTo>
                    <a:pt x="64" y="24"/>
                  </a:lnTo>
                  <a:lnTo>
                    <a:pt x="64" y="20"/>
                  </a:lnTo>
                  <a:lnTo>
                    <a:pt x="62" y="16"/>
                  </a:lnTo>
                  <a:lnTo>
                    <a:pt x="56" y="8"/>
                  </a:lnTo>
                  <a:lnTo>
                    <a:pt x="46" y="4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2" y="2"/>
                  </a:lnTo>
                  <a:lnTo>
                    <a:pt x="12" y="4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2" y="26"/>
                  </a:lnTo>
                  <a:lnTo>
                    <a:pt x="8" y="32"/>
                  </a:lnTo>
                  <a:lnTo>
                    <a:pt x="18" y="38"/>
                  </a:lnTo>
                  <a:lnTo>
                    <a:pt x="30" y="40"/>
                  </a:lnTo>
                  <a:lnTo>
                    <a:pt x="30" y="40"/>
                  </a:lnTo>
                  <a:lnTo>
                    <a:pt x="42" y="40"/>
                  </a:lnTo>
                  <a:lnTo>
                    <a:pt x="54" y="38"/>
                  </a:lnTo>
                  <a:lnTo>
                    <a:pt x="60" y="32"/>
                  </a:lnTo>
                  <a:lnTo>
                    <a:pt x="62" y="28"/>
                  </a:lnTo>
                  <a:lnTo>
                    <a:pt x="64" y="24"/>
                  </a:lnTo>
                  <a:lnTo>
                    <a:pt x="64" y="24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72">
              <a:extLst>
                <a:ext uri="{FF2B5EF4-FFF2-40B4-BE49-F238E27FC236}">
                  <a16:creationId xmlns:a16="http://schemas.microsoft.com/office/drawing/2014/main" id="{97A4889F-B54D-A60F-4A50-6EB1D5947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088" y="5875338"/>
              <a:ext cx="95250" cy="60325"/>
            </a:xfrm>
            <a:custGeom>
              <a:avLst/>
              <a:gdLst>
                <a:gd name="T0" fmla="*/ 60 w 60"/>
                <a:gd name="T1" fmla="*/ 22 h 38"/>
                <a:gd name="T2" fmla="*/ 60 w 60"/>
                <a:gd name="T3" fmla="*/ 22 h 38"/>
                <a:gd name="T4" fmla="*/ 60 w 60"/>
                <a:gd name="T5" fmla="*/ 18 h 38"/>
                <a:gd name="T6" fmla="*/ 58 w 60"/>
                <a:gd name="T7" fmla="*/ 14 h 38"/>
                <a:gd name="T8" fmla="*/ 52 w 60"/>
                <a:gd name="T9" fmla="*/ 8 h 38"/>
                <a:gd name="T10" fmla="*/ 44 w 60"/>
                <a:gd name="T11" fmla="*/ 2 h 38"/>
                <a:gd name="T12" fmla="*/ 32 w 60"/>
                <a:gd name="T13" fmla="*/ 0 h 38"/>
                <a:gd name="T14" fmla="*/ 32 w 60"/>
                <a:gd name="T15" fmla="*/ 0 h 38"/>
                <a:gd name="T16" fmla="*/ 20 w 60"/>
                <a:gd name="T17" fmla="*/ 0 h 38"/>
                <a:gd name="T18" fmla="*/ 10 w 60"/>
                <a:gd name="T19" fmla="*/ 4 h 38"/>
                <a:gd name="T20" fmla="*/ 4 w 60"/>
                <a:gd name="T21" fmla="*/ 8 h 38"/>
                <a:gd name="T22" fmla="*/ 2 w 60"/>
                <a:gd name="T23" fmla="*/ 12 h 38"/>
                <a:gd name="T24" fmla="*/ 0 w 60"/>
                <a:gd name="T25" fmla="*/ 16 h 38"/>
                <a:gd name="T26" fmla="*/ 0 w 60"/>
                <a:gd name="T27" fmla="*/ 16 h 38"/>
                <a:gd name="T28" fmla="*/ 0 w 60"/>
                <a:gd name="T29" fmla="*/ 20 h 38"/>
                <a:gd name="T30" fmla="*/ 2 w 60"/>
                <a:gd name="T31" fmla="*/ 24 h 38"/>
                <a:gd name="T32" fmla="*/ 8 w 60"/>
                <a:gd name="T33" fmla="*/ 30 h 38"/>
                <a:gd name="T34" fmla="*/ 16 w 60"/>
                <a:gd name="T35" fmla="*/ 36 h 38"/>
                <a:gd name="T36" fmla="*/ 28 w 60"/>
                <a:gd name="T37" fmla="*/ 38 h 38"/>
                <a:gd name="T38" fmla="*/ 28 w 60"/>
                <a:gd name="T39" fmla="*/ 38 h 38"/>
                <a:gd name="T40" fmla="*/ 40 w 60"/>
                <a:gd name="T41" fmla="*/ 38 h 38"/>
                <a:gd name="T42" fmla="*/ 50 w 60"/>
                <a:gd name="T43" fmla="*/ 34 h 38"/>
                <a:gd name="T44" fmla="*/ 58 w 60"/>
                <a:gd name="T45" fmla="*/ 28 h 38"/>
                <a:gd name="T46" fmla="*/ 60 w 60"/>
                <a:gd name="T47" fmla="*/ 26 h 38"/>
                <a:gd name="T48" fmla="*/ 60 w 60"/>
                <a:gd name="T49" fmla="*/ 22 h 38"/>
                <a:gd name="T50" fmla="*/ 60 w 60"/>
                <a:gd name="T51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38">
                  <a:moveTo>
                    <a:pt x="60" y="22"/>
                  </a:moveTo>
                  <a:lnTo>
                    <a:pt x="60" y="22"/>
                  </a:lnTo>
                  <a:lnTo>
                    <a:pt x="60" y="18"/>
                  </a:lnTo>
                  <a:lnTo>
                    <a:pt x="58" y="14"/>
                  </a:lnTo>
                  <a:lnTo>
                    <a:pt x="52" y="8"/>
                  </a:lnTo>
                  <a:lnTo>
                    <a:pt x="44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0" y="0"/>
                  </a:lnTo>
                  <a:lnTo>
                    <a:pt x="10" y="4"/>
                  </a:lnTo>
                  <a:lnTo>
                    <a:pt x="4" y="8"/>
                  </a:lnTo>
                  <a:lnTo>
                    <a:pt x="2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8" y="30"/>
                  </a:lnTo>
                  <a:lnTo>
                    <a:pt x="16" y="36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40" y="38"/>
                  </a:lnTo>
                  <a:lnTo>
                    <a:pt x="50" y="34"/>
                  </a:lnTo>
                  <a:lnTo>
                    <a:pt x="58" y="28"/>
                  </a:lnTo>
                  <a:lnTo>
                    <a:pt x="60" y="26"/>
                  </a:lnTo>
                  <a:lnTo>
                    <a:pt x="60" y="22"/>
                  </a:lnTo>
                  <a:lnTo>
                    <a:pt x="60" y="22"/>
                  </a:lnTo>
                  <a:close/>
                </a:path>
              </a:pathLst>
            </a:custGeom>
            <a:solidFill>
              <a:srgbClr val="FFE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73">
              <a:extLst>
                <a:ext uri="{FF2B5EF4-FFF2-40B4-BE49-F238E27FC236}">
                  <a16:creationId xmlns:a16="http://schemas.microsoft.com/office/drawing/2014/main" id="{07F80701-AA4D-6F2E-661D-33A2D28A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2263" y="5875338"/>
              <a:ext cx="88900" cy="60325"/>
            </a:xfrm>
            <a:custGeom>
              <a:avLst/>
              <a:gdLst>
                <a:gd name="T0" fmla="*/ 56 w 56"/>
                <a:gd name="T1" fmla="*/ 22 h 38"/>
                <a:gd name="T2" fmla="*/ 56 w 56"/>
                <a:gd name="T3" fmla="*/ 22 h 38"/>
                <a:gd name="T4" fmla="*/ 56 w 56"/>
                <a:gd name="T5" fmla="*/ 14 h 38"/>
                <a:gd name="T6" fmla="*/ 50 w 56"/>
                <a:gd name="T7" fmla="*/ 8 h 38"/>
                <a:gd name="T8" fmla="*/ 42 w 56"/>
                <a:gd name="T9" fmla="*/ 2 h 38"/>
                <a:gd name="T10" fmla="*/ 30 w 56"/>
                <a:gd name="T11" fmla="*/ 0 h 38"/>
                <a:gd name="T12" fmla="*/ 30 w 56"/>
                <a:gd name="T13" fmla="*/ 0 h 38"/>
                <a:gd name="T14" fmla="*/ 18 w 56"/>
                <a:gd name="T15" fmla="*/ 0 h 38"/>
                <a:gd name="T16" fmla="*/ 10 w 56"/>
                <a:gd name="T17" fmla="*/ 4 h 38"/>
                <a:gd name="T18" fmla="*/ 2 w 56"/>
                <a:gd name="T19" fmla="*/ 10 h 38"/>
                <a:gd name="T20" fmla="*/ 0 w 56"/>
                <a:gd name="T21" fmla="*/ 16 h 38"/>
                <a:gd name="T22" fmla="*/ 0 w 56"/>
                <a:gd name="T23" fmla="*/ 16 h 38"/>
                <a:gd name="T24" fmla="*/ 2 w 56"/>
                <a:gd name="T25" fmla="*/ 24 h 38"/>
                <a:gd name="T26" fmla="*/ 6 w 56"/>
                <a:gd name="T27" fmla="*/ 30 h 38"/>
                <a:gd name="T28" fmla="*/ 16 w 56"/>
                <a:gd name="T29" fmla="*/ 34 h 38"/>
                <a:gd name="T30" fmla="*/ 26 w 56"/>
                <a:gd name="T31" fmla="*/ 38 h 38"/>
                <a:gd name="T32" fmla="*/ 26 w 56"/>
                <a:gd name="T33" fmla="*/ 38 h 38"/>
                <a:gd name="T34" fmla="*/ 38 w 56"/>
                <a:gd name="T35" fmla="*/ 36 h 38"/>
                <a:gd name="T36" fmla="*/ 48 w 56"/>
                <a:gd name="T37" fmla="*/ 34 h 38"/>
                <a:gd name="T38" fmla="*/ 54 w 56"/>
                <a:gd name="T39" fmla="*/ 28 h 38"/>
                <a:gd name="T40" fmla="*/ 56 w 56"/>
                <a:gd name="T41" fmla="*/ 22 h 38"/>
                <a:gd name="T42" fmla="*/ 56 w 56"/>
                <a:gd name="T43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38">
                  <a:moveTo>
                    <a:pt x="56" y="22"/>
                  </a:moveTo>
                  <a:lnTo>
                    <a:pt x="56" y="22"/>
                  </a:lnTo>
                  <a:lnTo>
                    <a:pt x="56" y="14"/>
                  </a:lnTo>
                  <a:lnTo>
                    <a:pt x="50" y="8"/>
                  </a:lnTo>
                  <a:lnTo>
                    <a:pt x="42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0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4"/>
                  </a:lnTo>
                  <a:lnTo>
                    <a:pt x="6" y="30"/>
                  </a:lnTo>
                  <a:lnTo>
                    <a:pt x="16" y="34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38" y="36"/>
                  </a:lnTo>
                  <a:lnTo>
                    <a:pt x="48" y="34"/>
                  </a:lnTo>
                  <a:lnTo>
                    <a:pt x="54" y="28"/>
                  </a:lnTo>
                  <a:lnTo>
                    <a:pt x="56" y="22"/>
                  </a:lnTo>
                  <a:lnTo>
                    <a:pt x="56" y="22"/>
                  </a:lnTo>
                  <a:close/>
                </a:path>
              </a:pathLst>
            </a:custGeom>
            <a:solidFill>
              <a:srgbClr val="FFE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74">
              <a:extLst>
                <a:ext uri="{FF2B5EF4-FFF2-40B4-BE49-F238E27FC236}">
                  <a16:creationId xmlns:a16="http://schemas.microsoft.com/office/drawing/2014/main" id="{8D6AC0AA-7CB0-9120-1A88-AA0FAF35B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2263" y="5878513"/>
              <a:ext cx="88900" cy="53975"/>
            </a:xfrm>
            <a:custGeom>
              <a:avLst/>
              <a:gdLst>
                <a:gd name="T0" fmla="*/ 56 w 56"/>
                <a:gd name="T1" fmla="*/ 20 h 34"/>
                <a:gd name="T2" fmla="*/ 56 w 56"/>
                <a:gd name="T3" fmla="*/ 20 h 34"/>
                <a:gd name="T4" fmla="*/ 54 w 56"/>
                <a:gd name="T5" fmla="*/ 12 h 34"/>
                <a:gd name="T6" fmla="*/ 48 w 56"/>
                <a:gd name="T7" fmla="*/ 6 h 34"/>
                <a:gd name="T8" fmla="*/ 40 w 56"/>
                <a:gd name="T9" fmla="*/ 2 h 34"/>
                <a:gd name="T10" fmla="*/ 30 w 56"/>
                <a:gd name="T11" fmla="*/ 0 h 34"/>
                <a:gd name="T12" fmla="*/ 30 w 56"/>
                <a:gd name="T13" fmla="*/ 0 h 34"/>
                <a:gd name="T14" fmla="*/ 20 w 56"/>
                <a:gd name="T15" fmla="*/ 0 h 34"/>
                <a:gd name="T16" fmla="*/ 10 w 56"/>
                <a:gd name="T17" fmla="*/ 2 h 34"/>
                <a:gd name="T18" fmla="*/ 4 w 56"/>
                <a:gd name="T19" fmla="*/ 8 h 34"/>
                <a:gd name="T20" fmla="*/ 0 w 56"/>
                <a:gd name="T21" fmla="*/ 14 h 34"/>
                <a:gd name="T22" fmla="*/ 0 w 56"/>
                <a:gd name="T23" fmla="*/ 14 h 34"/>
                <a:gd name="T24" fmla="*/ 2 w 56"/>
                <a:gd name="T25" fmla="*/ 22 h 34"/>
                <a:gd name="T26" fmla="*/ 8 w 56"/>
                <a:gd name="T27" fmla="*/ 28 h 34"/>
                <a:gd name="T28" fmla="*/ 16 w 56"/>
                <a:gd name="T29" fmla="*/ 32 h 34"/>
                <a:gd name="T30" fmla="*/ 26 w 56"/>
                <a:gd name="T31" fmla="*/ 34 h 34"/>
                <a:gd name="T32" fmla="*/ 26 w 56"/>
                <a:gd name="T33" fmla="*/ 34 h 34"/>
                <a:gd name="T34" fmla="*/ 38 w 56"/>
                <a:gd name="T35" fmla="*/ 34 h 34"/>
                <a:gd name="T36" fmla="*/ 46 w 56"/>
                <a:gd name="T37" fmla="*/ 30 h 34"/>
                <a:gd name="T38" fmla="*/ 52 w 56"/>
                <a:gd name="T39" fmla="*/ 26 h 34"/>
                <a:gd name="T40" fmla="*/ 56 w 56"/>
                <a:gd name="T41" fmla="*/ 20 h 34"/>
                <a:gd name="T42" fmla="*/ 56 w 56"/>
                <a:gd name="T43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34">
                  <a:moveTo>
                    <a:pt x="56" y="20"/>
                  </a:moveTo>
                  <a:lnTo>
                    <a:pt x="56" y="20"/>
                  </a:lnTo>
                  <a:lnTo>
                    <a:pt x="54" y="12"/>
                  </a:lnTo>
                  <a:lnTo>
                    <a:pt x="48" y="6"/>
                  </a:lnTo>
                  <a:lnTo>
                    <a:pt x="4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2"/>
                  </a:lnTo>
                  <a:lnTo>
                    <a:pt x="8" y="28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38" y="34"/>
                  </a:lnTo>
                  <a:lnTo>
                    <a:pt x="46" y="30"/>
                  </a:lnTo>
                  <a:lnTo>
                    <a:pt x="52" y="26"/>
                  </a:lnTo>
                  <a:lnTo>
                    <a:pt x="56" y="20"/>
                  </a:lnTo>
                  <a:lnTo>
                    <a:pt x="56" y="20"/>
                  </a:ln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75">
              <a:extLst>
                <a:ext uri="{FF2B5EF4-FFF2-40B4-BE49-F238E27FC236}">
                  <a16:creationId xmlns:a16="http://schemas.microsoft.com/office/drawing/2014/main" id="{39ECA5E8-60FB-30C9-2E4E-E9E4E960E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5438" y="5878513"/>
              <a:ext cx="82550" cy="53975"/>
            </a:xfrm>
            <a:custGeom>
              <a:avLst/>
              <a:gdLst>
                <a:gd name="T0" fmla="*/ 52 w 52"/>
                <a:gd name="T1" fmla="*/ 20 h 34"/>
                <a:gd name="T2" fmla="*/ 52 w 52"/>
                <a:gd name="T3" fmla="*/ 20 h 34"/>
                <a:gd name="T4" fmla="*/ 50 w 52"/>
                <a:gd name="T5" fmla="*/ 12 h 34"/>
                <a:gd name="T6" fmla="*/ 46 w 52"/>
                <a:gd name="T7" fmla="*/ 6 h 34"/>
                <a:gd name="T8" fmla="*/ 38 w 52"/>
                <a:gd name="T9" fmla="*/ 2 h 34"/>
                <a:gd name="T10" fmla="*/ 28 w 52"/>
                <a:gd name="T11" fmla="*/ 0 h 34"/>
                <a:gd name="T12" fmla="*/ 28 w 52"/>
                <a:gd name="T13" fmla="*/ 0 h 34"/>
                <a:gd name="T14" fmla="*/ 18 w 52"/>
                <a:gd name="T15" fmla="*/ 0 h 34"/>
                <a:gd name="T16" fmla="*/ 8 w 52"/>
                <a:gd name="T17" fmla="*/ 4 h 34"/>
                <a:gd name="T18" fmla="*/ 2 w 52"/>
                <a:gd name="T19" fmla="*/ 8 h 34"/>
                <a:gd name="T20" fmla="*/ 0 w 52"/>
                <a:gd name="T21" fmla="*/ 14 h 34"/>
                <a:gd name="T22" fmla="*/ 0 w 52"/>
                <a:gd name="T23" fmla="*/ 14 h 34"/>
                <a:gd name="T24" fmla="*/ 2 w 52"/>
                <a:gd name="T25" fmla="*/ 20 h 34"/>
                <a:gd name="T26" fmla="*/ 6 w 52"/>
                <a:gd name="T27" fmla="*/ 26 h 34"/>
                <a:gd name="T28" fmla="*/ 14 w 52"/>
                <a:gd name="T29" fmla="*/ 32 h 34"/>
                <a:gd name="T30" fmla="*/ 24 w 52"/>
                <a:gd name="T31" fmla="*/ 34 h 34"/>
                <a:gd name="T32" fmla="*/ 24 w 52"/>
                <a:gd name="T33" fmla="*/ 34 h 34"/>
                <a:gd name="T34" fmla="*/ 34 w 52"/>
                <a:gd name="T35" fmla="*/ 34 h 34"/>
                <a:gd name="T36" fmla="*/ 44 w 52"/>
                <a:gd name="T37" fmla="*/ 30 h 34"/>
                <a:gd name="T38" fmla="*/ 50 w 52"/>
                <a:gd name="T39" fmla="*/ 26 h 34"/>
                <a:gd name="T40" fmla="*/ 52 w 52"/>
                <a:gd name="T41" fmla="*/ 20 h 34"/>
                <a:gd name="T42" fmla="*/ 52 w 52"/>
                <a:gd name="T43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34">
                  <a:moveTo>
                    <a:pt x="52" y="20"/>
                  </a:moveTo>
                  <a:lnTo>
                    <a:pt x="52" y="20"/>
                  </a:lnTo>
                  <a:lnTo>
                    <a:pt x="50" y="12"/>
                  </a:lnTo>
                  <a:lnTo>
                    <a:pt x="46" y="6"/>
                  </a:lnTo>
                  <a:lnTo>
                    <a:pt x="38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8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6" y="26"/>
                  </a:lnTo>
                  <a:lnTo>
                    <a:pt x="14" y="32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34" y="34"/>
                  </a:lnTo>
                  <a:lnTo>
                    <a:pt x="44" y="30"/>
                  </a:lnTo>
                  <a:lnTo>
                    <a:pt x="50" y="26"/>
                  </a:lnTo>
                  <a:lnTo>
                    <a:pt x="52" y="20"/>
                  </a:lnTo>
                  <a:lnTo>
                    <a:pt x="52" y="20"/>
                  </a:lnTo>
                  <a:close/>
                </a:path>
              </a:pathLst>
            </a:custGeom>
            <a:solidFill>
              <a:srgbClr val="FFD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76">
              <a:extLst>
                <a:ext uri="{FF2B5EF4-FFF2-40B4-BE49-F238E27FC236}">
                  <a16:creationId xmlns:a16="http://schemas.microsoft.com/office/drawing/2014/main" id="{268E7654-4782-3BC5-43D0-CE38310AA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613" y="5878513"/>
              <a:ext cx="79375" cy="50800"/>
            </a:xfrm>
            <a:custGeom>
              <a:avLst/>
              <a:gdLst>
                <a:gd name="T0" fmla="*/ 50 w 50"/>
                <a:gd name="T1" fmla="*/ 20 h 32"/>
                <a:gd name="T2" fmla="*/ 50 w 50"/>
                <a:gd name="T3" fmla="*/ 20 h 32"/>
                <a:gd name="T4" fmla="*/ 48 w 50"/>
                <a:gd name="T5" fmla="*/ 12 h 32"/>
                <a:gd name="T6" fmla="*/ 42 w 50"/>
                <a:gd name="T7" fmla="*/ 8 h 32"/>
                <a:gd name="T8" fmla="*/ 36 w 50"/>
                <a:gd name="T9" fmla="*/ 4 h 32"/>
                <a:gd name="T10" fmla="*/ 26 w 50"/>
                <a:gd name="T11" fmla="*/ 0 h 32"/>
                <a:gd name="T12" fmla="*/ 26 w 50"/>
                <a:gd name="T13" fmla="*/ 0 h 32"/>
                <a:gd name="T14" fmla="*/ 16 w 50"/>
                <a:gd name="T15" fmla="*/ 2 h 32"/>
                <a:gd name="T16" fmla="*/ 8 w 50"/>
                <a:gd name="T17" fmla="*/ 4 h 32"/>
                <a:gd name="T18" fmla="*/ 2 w 50"/>
                <a:gd name="T19" fmla="*/ 8 h 32"/>
                <a:gd name="T20" fmla="*/ 0 w 50"/>
                <a:gd name="T21" fmla="*/ 14 h 32"/>
                <a:gd name="T22" fmla="*/ 0 w 50"/>
                <a:gd name="T23" fmla="*/ 14 h 32"/>
                <a:gd name="T24" fmla="*/ 0 w 50"/>
                <a:gd name="T25" fmla="*/ 20 h 32"/>
                <a:gd name="T26" fmla="*/ 6 w 50"/>
                <a:gd name="T27" fmla="*/ 26 h 32"/>
                <a:gd name="T28" fmla="*/ 14 w 50"/>
                <a:gd name="T29" fmla="*/ 30 h 32"/>
                <a:gd name="T30" fmla="*/ 22 w 50"/>
                <a:gd name="T31" fmla="*/ 32 h 32"/>
                <a:gd name="T32" fmla="*/ 22 w 50"/>
                <a:gd name="T33" fmla="*/ 32 h 32"/>
                <a:gd name="T34" fmla="*/ 32 w 50"/>
                <a:gd name="T35" fmla="*/ 32 h 32"/>
                <a:gd name="T36" fmla="*/ 40 w 50"/>
                <a:gd name="T37" fmla="*/ 30 h 32"/>
                <a:gd name="T38" fmla="*/ 46 w 50"/>
                <a:gd name="T39" fmla="*/ 26 h 32"/>
                <a:gd name="T40" fmla="*/ 50 w 50"/>
                <a:gd name="T41" fmla="*/ 20 h 32"/>
                <a:gd name="T42" fmla="*/ 50 w 50"/>
                <a:gd name="T43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32">
                  <a:moveTo>
                    <a:pt x="50" y="20"/>
                  </a:moveTo>
                  <a:lnTo>
                    <a:pt x="50" y="20"/>
                  </a:lnTo>
                  <a:lnTo>
                    <a:pt x="48" y="12"/>
                  </a:lnTo>
                  <a:lnTo>
                    <a:pt x="42" y="8"/>
                  </a:lnTo>
                  <a:lnTo>
                    <a:pt x="36" y="4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8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6" y="26"/>
                  </a:lnTo>
                  <a:lnTo>
                    <a:pt x="14" y="30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32" y="32"/>
                  </a:lnTo>
                  <a:lnTo>
                    <a:pt x="40" y="30"/>
                  </a:lnTo>
                  <a:lnTo>
                    <a:pt x="46" y="26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solidFill>
              <a:srgbClr val="FFD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77">
              <a:extLst>
                <a:ext uri="{FF2B5EF4-FFF2-40B4-BE49-F238E27FC236}">
                  <a16:creationId xmlns:a16="http://schemas.microsoft.com/office/drawing/2014/main" id="{D1CCCDFD-4293-A4D4-A00F-6A7F20E46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613" y="5881688"/>
              <a:ext cx="76200" cy="47625"/>
            </a:xfrm>
            <a:custGeom>
              <a:avLst/>
              <a:gdLst>
                <a:gd name="T0" fmla="*/ 48 w 48"/>
                <a:gd name="T1" fmla="*/ 18 h 30"/>
                <a:gd name="T2" fmla="*/ 48 w 48"/>
                <a:gd name="T3" fmla="*/ 18 h 30"/>
                <a:gd name="T4" fmla="*/ 46 w 48"/>
                <a:gd name="T5" fmla="*/ 10 h 30"/>
                <a:gd name="T6" fmla="*/ 42 w 48"/>
                <a:gd name="T7" fmla="*/ 6 h 30"/>
                <a:gd name="T8" fmla="*/ 34 w 48"/>
                <a:gd name="T9" fmla="*/ 2 h 30"/>
                <a:gd name="T10" fmla="*/ 26 w 48"/>
                <a:gd name="T11" fmla="*/ 0 h 30"/>
                <a:gd name="T12" fmla="*/ 26 w 48"/>
                <a:gd name="T13" fmla="*/ 0 h 30"/>
                <a:gd name="T14" fmla="*/ 16 w 48"/>
                <a:gd name="T15" fmla="*/ 0 h 30"/>
                <a:gd name="T16" fmla="*/ 8 w 48"/>
                <a:gd name="T17" fmla="*/ 2 h 30"/>
                <a:gd name="T18" fmla="*/ 4 w 48"/>
                <a:gd name="T19" fmla="*/ 6 h 30"/>
                <a:gd name="T20" fmla="*/ 0 w 48"/>
                <a:gd name="T21" fmla="*/ 12 h 30"/>
                <a:gd name="T22" fmla="*/ 0 w 48"/>
                <a:gd name="T23" fmla="*/ 12 h 30"/>
                <a:gd name="T24" fmla="*/ 2 w 48"/>
                <a:gd name="T25" fmla="*/ 18 h 30"/>
                <a:gd name="T26" fmla="*/ 6 w 48"/>
                <a:gd name="T27" fmla="*/ 24 h 30"/>
                <a:gd name="T28" fmla="*/ 14 w 48"/>
                <a:gd name="T29" fmla="*/ 28 h 30"/>
                <a:gd name="T30" fmla="*/ 22 w 48"/>
                <a:gd name="T31" fmla="*/ 30 h 30"/>
                <a:gd name="T32" fmla="*/ 22 w 48"/>
                <a:gd name="T33" fmla="*/ 30 h 30"/>
                <a:gd name="T34" fmla="*/ 32 w 48"/>
                <a:gd name="T35" fmla="*/ 30 h 30"/>
                <a:gd name="T36" fmla="*/ 40 w 48"/>
                <a:gd name="T37" fmla="*/ 26 h 30"/>
                <a:gd name="T38" fmla="*/ 46 w 48"/>
                <a:gd name="T39" fmla="*/ 22 h 30"/>
                <a:gd name="T40" fmla="*/ 48 w 48"/>
                <a:gd name="T41" fmla="*/ 18 h 30"/>
                <a:gd name="T42" fmla="*/ 48 w 48"/>
                <a:gd name="T4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30">
                  <a:moveTo>
                    <a:pt x="48" y="18"/>
                  </a:moveTo>
                  <a:lnTo>
                    <a:pt x="48" y="18"/>
                  </a:lnTo>
                  <a:lnTo>
                    <a:pt x="46" y="10"/>
                  </a:lnTo>
                  <a:lnTo>
                    <a:pt x="42" y="6"/>
                  </a:lnTo>
                  <a:lnTo>
                    <a:pt x="34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8"/>
                  </a:lnTo>
                  <a:lnTo>
                    <a:pt x="6" y="24"/>
                  </a:lnTo>
                  <a:lnTo>
                    <a:pt x="14" y="28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32" y="30"/>
                  </a:lnTo>
                  <a:lnTo>
                    <a:pt x="40" y="26"/>
                  </a:lnTo>
                  <a:lnTo>
                    <a:pt x="46" y="22"/>
                  </a:lnTo>
                  <a:lnTo>
                    <a:pt x="48" y="18"/>
                  </a:lnTo>
                  <a:lnTo>
                    <a:pt x="48" y="18"/>
                  </a:ln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78">
              <a:extLst>
                <a:ext uri="{FF2B5EF4-FFF2-40B4-BE49-F238E27FC236}">
                  <a16:creationId xmlns:a16="http://schemas.microsoft.com/office/drawing/2014/main" id="{E4E9C406-7555-447D-9024-C46441AD5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788" y="5881688"/>
              <a:ext cx="69850" cy="44450"/>
            </a:xfrm>
            <a:custGeom>
              <a:avLst/>
              <a:gdLst>
                <a:gd name="T0" fmla="*/ 44 w 44"/>
                <a:gd name="T1" fmla="*/ 16 h 28"/>
                <a:gd name="T2" fmla="*/ 44 w 44"/>
                <a:gd name="T3" fmla="*/ 16 h 28"/>
                <a:gd name="T4" fmla="*/ 44 w 44"/>
                <a:gd name="T5" fmla="*/ 12 h 28"/>
                <a:gd name="T6" fmla="*/ 38 w 44"/>
                <a:gd name="T7" fmla="*/ 6 h 28"/>
                <a:gd name="T8" fmla="*/ 32 w 44"/>
                <a:gd name="T9" fmla="*/ 2 h 28"/>
                <a:gd name="T10" fmla="*/ 24 w 44"/>
                <a:gd name="T11" fmla="*/ 0 h 28"/>
                <a:gd name="T12" fmla="*/ 24 w 44"/>
                <a:gd name="T13" fmla="*/ 0 h 28"/>
                <a:gd name="T14" fmla="*/ 14 w 44"/>
                <a:gd name="T15" fmla="*/ 0 h 28"/>
                <a:gd name="T16" fmla="*/ 8 w 44"/>
                <a:gd name="T17" fmla="*/ 4 h 28"/>
                <a:gd name="T18" fmla="*/ 2 w 44"/>
                <a:gd name="T19" fmla="*/ 8 h 28"/>
                <a:gd name="T20" fmla="*/ 0 w 44"/>
                <a:gd name="T21" fmla="*/ 12 h 28"/>
                <a:gd name="T22" fmla="*/ 0 w 44"/>
                <a:gd name="T23" fmla="*/ 12 h 28"/>
                <a:gd name="T24" fmla="*/ 2 w 44"/>
                <a:gd name="T25" fmla="*/ 18 h 28"/>
                <a:gd name="T26" fmla="*/ 6 w 44"/>
                <a:gd name="T27" fmla="*/ 24 h 28"/>
                <a:gd name="T28" fmla="*/ 12 w 44"/>
                <a:gd name="T29" fmla="*/ 26 h 28"/>
                <a:gd name="T30" fmla="*/ 20 w 44"/>
                <a:gd name="T31" fmla="*/ 28 h 28"/>
                <a:gd name="T32" fmla="*/ 20 w 44"/>
                <a:gd name="T33" fmla="*/ 28 h 28"/>
                <a:gd name="T34" fmla="*/ 30 w 44"/>
                <a:gd name="T35" fmla="*/ 28 h 28"/>
                <a:gd name="T36" fmla="*/ 36 w 44"/>
                <a:gd name="T37" fmla="*/ 26 h 28"/>
                <a:gd name="T38" fmla="*/ 42 w 44"/>
                <a:gd name="T39" fmla="*/ 22 h 28"/>
                <a:gd name="T40" fmla="*/ 44 w 44"/>
                <a:gd name="T41" fmla="*/ 16 h 28"/>
                <a:gd name="T42" fmla="*/ 44 w 44"/>
                <a:gd name="T4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28">
                  <a:moveTo>
                    <a:pt x="44" y="16"/>
                  </a:moveTo>
                  <a:lnTo>
                    <a:pt x="44" y="16"/>
                  </a:lnTo>
                  <a:lnTo>
                    <a:pt x="44" y="12"/>
                  </a:lnTo>
                  <a:lnTo>
                    <a:pt x="38" y="6"/>
                  </a:lnTo>
                  <a:lnTo>
                    <a:pt x="3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4" y="0"/>
                  </a:lnTo>
                  <a:lnTo>
                    <a:pt x="8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8"/>
                  </a:lnTo>
                  <a:lnTo>
                    <a:pt x="6" y="24"/>
                  </a:lnTo>
                  <a:lnTo>
                    <a:pt x="12" y="26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30" y="28"/>
                  </a:lnTo>
                  <a:lnTo>
                    <a:pt x="36" y="26"/>
                  </a:lnTo>
                  <a:lnTo>
                    <a:pt x="42" y="22"/>
                  </a:lnTo>
                  <a:lnTo>
                    <a:pt x="44" y="16"/>
                  </a:lnTo>
                  <a:lnTo>
                    <a:pt x="44" y="16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79">
              <a:extLst>
                <a:ext uri="{FF2B5EF4-FFF2-40B4-BE49-F238E27FC236}">
                  <a16:creationId xmlns:a16="http://schemas.microsoft.com/office/drawing/2014/main" id="{F8DD9761-9638-1967-35C5-F1A9DB81E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4963" y="5884863"/>
              <a:ext cx="66675" cy="41275"/>
            </a:xfrm>
            <a:custGeom>
              <a:avLst/>
              <a:gdLst>
                <a:gd name="T0" fmla="*/ 42 w 42"/>
                <a:gd name="T1" fmla="*/ 14 h 26"/>
                <a:gd name="T2" fmla="*/ 42 w 42"/>
                <a:gd name="T3" fmla="*/ 14 h 26"/>
                <a:gd name="T4" fmla="*/ 40 w 42"/>
                <a:gd name="T5" fmla="*/ 10 h 26"/>
                <a:gd name="T6" fmla="*/ 36 w 42"/>
                <a:gd name="T7" fmla="*/ 4 h 26"/>
                <a:gd name="T8" fmla="*/ 30 w 42"/>
                <a:gd name="T9" fmla="*/ 2 h 26"/>
                <a:gd name="T10" fmla="*/ 22 w 42"/>
                <a:gd name="T11" fmla="*/ 0 h 26"/>
                <a:gd name="T12" fmla="*/ 22 w 42"/>
                <a:gd name="T13" fmla="*/ 0 h 26"/>
                <a:gd name="T14" fmla="*/ 14 w 42"/>
                <a:gd name="T15" fmla="*/ 0 h 26"/>
                <a:gd name="T16" fmla="*/ 6 w 42"/>
                <a:gd name="T17" fmla="*/ 2 h 26"/>
                <a:gd name="T18" fmla="*/ 2 w 42"/>
                <a:gd name="T19" fmla="*/ 6 h 26"/>
                <a:gd name="T20" fmla="*/ 0 w 42"/>
                <a:gd name="T21" fmla="*/ 10 h 26"/>
                <a:gd name="T22" fmla="*/ 0 w 42"/>
                <a:gd name="T23" fmla="*/ 10 h 26"/>
                <a:gd name="T24" fmla="*/ 0 w 42"/>
                <a:gd name="T25" fmla="*/ 16 h 26"/>
                <a:gd name="T26" fmla="*/ 4 w 42"/>
                <a:gd name="T27" fmla="*/ 20 h 26"/>
                <a:gd name="T28" fmla="*/ 10 w 42"/>
                <a:gd name="T29" fmla="*/ 24 h 26"/>
                <a:gd name="T30" fmla="*/ 18 w 42"/>
                <a:gd name="T31" fmla="*/ 26 h 26"/>
                <a:gd name="T32" fmla="*/ 18 w 42"/>
                <a:gd name="T33" fmla="*/ 26 h 26"/>
                <a:gd name="T34" fmla="*/ 28 w 42"/>
                <a:gd name="T35" fmla="*/ 26 h 26"/>
                <a:gd name="T36" fmla="*/ 34 w 42"/>
                <a:gd name="T37" fmla="*/ 24 h 26"/>
                <a:gd name="T38" fmla="*/ 38 w 42"/>
                <a:gd name="T39" fmla="*/ 20 h 26"/>
                <a:gd name="T40" fmla="*/ 42 w 42"/>
                <a:gd name="T41" fmla="*/ 14 h 26"/>
                <a:gd name="T42" fmla="*/ 42 w 42"/>
                <a:gd name="T43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26">
                  <a:moveTo>
                    <a:pt x="42" y="14"/>
                  </a:moveTo>
                  <a:lnTo>
                    <a:pt x="42" y="14"/>
                  </a:lnTo>
                  <a:lnTo>
                    <a:pt x="40" y="10"/>
                  </a:lnTo>
                  <a:lnTo>
                    <a:pt x="36" y="4"/>
                  </a:lnTo>
                  <a:lnTo>
                    <a:pt x="30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4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10" y="2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8" y="26"/>
                  </a:lnTo>
                  <a:lnTo>
                    <a:pt x="34" y="24"/>
                  </a:lnTo>
                  <a:lnTo>
                    <a:pt x="38" y="20"/>
                  </a:lnTo>
                  <a:lnTo>
                    <a:pt x="42" y="14"/>
                  </a:lnTo>
                  <a:lnTo>
                    <a:pt x="42" y="14"/>
                  </a:lnTo>
                  <a:close/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80">
              <a:extLst>
                <a:ext uri="{FF2B5EF4-FFF2-40B4-BE49-F238E27FC236}">
                  <a16:creationId xmlns:a16="http://schemas.microsoft.com/office/drawing/2014/main" id="{9B51A668-4052-245B-694D-EE5B3F84C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4963" y="5884863"/>
              <a:ext cx="63500" cy="41275"/>
            </a:xfrm>
            <a:custGeom>
              <a:avLst/>
              <a:gdLst>
                <a:gd name="T0" fmla="*/ 40 w 40"/>
                <a:gd name="T1" fmla="*/ 14 h 26"/>
                <a:gd name="T2" fmla="*/ 40 w 40"/>
                <a:gd name="T3" fmla="*/ 14 h 26"/>
                <a:gd name="T4" fmla="*/ 38 w 40"/>
                <a:gd name="T5" fmla="*/ 10 h 26"/>
                <a:gd name="T6" fmla="*/ 34 w 40"/>
                <a:gd name="T7" fmla="*/ 6 h 26"/>
                <a:gd name="T8" fmla="*/ 28 w 40"/>
                <a:gd name="T9" fmla="*/ 2 h 26"/>
                <a:gd name="T10" fmla="*/ 22 w 40"/>
                <a:gd name="T11" fmla="*/ 0 h 26"/>
                <a:gd name="T12" fmla="*/ 22 w 40"/>
                <a:gd name="T13" fmla="*/ 0 h 26"/>
                <a:gd name="T14" fmla="*/ 14 w 40"/>
                <a:gd name="T15" fmla="*/ 0 h 26"/>
                <a:gd name="T16" fmla="*/ 8 w 40"/>
                <a:gd name="T17" fmla="*/ 2 h 26"/>
                <a:gd name="T18" fmla="*/ 2 w 40"/>
                <a:gd name="T19" fmla="*/ 6 h 26"/>
                <a:gd name="T20" fmla="*/ 0 w 40"/>
                <a:gd name="T21" fmla="*/ 10 h 26"/>
                <a:gd name="T22" fmla="*/ 0 w 40"/>
                <a:gd name="T23" fmla="*/ 10 h 26"/>
                <a:gd name="T24" fmla="*/ 2 w 40"/>
                <a:gd name="T25" fmla="*/ 16 h 26"/>
                <a:gd name="T26" fmla="*/ 6 w 40"/>
                <a:gd name="T27" fmla="*/ 20 h 26"/>
                <a:gd name="T28" fmla="*/ 12 w 40"/>
                <a:gd name="T29" fmla="*/ 24 h 26"/>
                <a:gd name="T30" fmla="*/ 20 w 40"/>
                <a:gd name="T31" fmla="*/ 26 h 26"/>
                <a:gd name="T32" fmla="*/ 20 w 40"/>
                <a:gd name="T33" fmla="*/ 26 h 26"/>
                <a:gd name="T34" fmla="*/ 26 w 40"/>
                <a:gd name="T35" fmla="*/ 24 h 26"/>
                <a:gd name="T36" fmla="*/ 34 w 40"/>
                <a:gd name="T37" fmla="*/ 22 h 26"/>
                <a:gd name="T38" fmla="*/ 38 w 40"/>
                <a:gd name="T39" fmla="*/ 20 h 26"/>
                <a:gd name="T40" fmla="*/ 40 w 40"/>
                <a:gd name="T41" fmla="*/ 14 h 26"/>
                <a:gd name="T42" fmla="*/ 40 w 40"/>
                <a:gd name="T43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26">
                  <a:moveTo>
                    <a:pt x="40" y="14"/>
                  </a:moveTo>
                  <a:lnTo>
                    <a:pt x="40" y="14"/>
                  </a:lnTo>
                  <a:lnTo>
                    <a:pt x="38" y="10"/>
                  </a:lnTo>
                  <a:lnTo>
                    <a:pt x="34" y="6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6" y="20"/>
                  </a:lnTo>
                  <a:lnTo>
                    <a:pt x="12" y="24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6" y="24"/>
                  </a:lnTo>
                  <a:lnTo>
                    <a:pt x="34" y="22"/>
                  </a:lnTo>
                  <a:lnTo>
                    <a:pt x="38" y="20"/>
                  </a:lnTo>
                  <a:lnTo>
                    <a:pt x="40" y="14"/>
                  </a:lnTo>
                  <a:lnTo>
                    <a:pt x="40" y="14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81">
              <a:extLst>
                <a:ext uri="{FF2B5EF4-FFF2-40B4-BE49-F238E27FC236}">
                  <a16:creationId xmlns:a16="http://schemas.microsoft.com/office/drawing/2014/main" id="{B5FEF078-9C9A-C7A5-C1CC-FD9B75714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8138" y="5888038"/>
              <a:ext cx="57150" cy="34925"/>
            </a:xfrm>
            <a:custGeom>
              <a:avLst/>
              <a:gdLst>
                <a:gd name="T0" fmla="*/ 0 w 36"/>
                <a:gd name="T1" fmla="*/ 8 h 22"/>
                <a:gd name="T2" fmla="*/ 0 w 36"/>
                <a:gd name="T3" fmla="*/ 8 h 22"/>
                <a:gd name="T4" fmla="*/ 2 w 36"/>
                <a:gd name="T5" fmla="*/ 14 h 22"/>
                <a:gd name="T6" fmla="*/ 4 w 36"/>
                <a:gd name="T7" fmla="*/ 18 h 22"/>
                <a:gd name="T8" fmla="*/ 10 w 36"/>
                <a:gd name="T9" fmla="*/ 20 h 22"/>
                <a:gd name="T10" fmla="*/ 18 w 36"/>
                <a:gd name="T11" fmla="*/ 22 h 22"/>
                <a:gd name="T12" fmla="*/ 18 w 36"/>
                <a:gd name="T13" fmla="*/ 22 h 22"/>
                <a:gd name="T14" fmla="*/ 24 w 36"/>
                <a:gd name="T15" fmla="*/ 22 h 22"/>
                <a:gd name="T16" fmla="*/ 30 w 36"/>
                <a:gd name="T17" fmla="*/ 20 h 22"/>
                <a:gd name="T18" fmla="*/ 34 w 36"/>
                <a:gd name="T19" fmla="*/ 16 h 22"/>
                <a:gd name="T20" fmla="*/ 36 w 36"/>
                <a:gd name="T21" fmla="*/ 12 h 22"/>
                <a:gd name="T22" fmla="*/ 36 w 36"/>
                <a:gd name="T23" fmla="*/ 12 h 22"/>
                <a:gd name="T24" fmla="*/ 36 w 36"/>
                <a:gd name="T25" fmla="*/ 8 h 22"/>
                <a:gd name="T26" fmla="*/ 32 w 36"/>
                <a:gd name="T27" fmla="*/ 4 h 22"/>
                <a:gd name="T28" fmla="*/ 26 w 36"/>
                <a:gd name="T29" fmla="*/ 0 h 22"/>
                <a:gd name="T30" fmla="*/ 20 w 36"/>
                <a:gd name="T31" fmla="*/ 0 h 22"/>
                <a:gd name="T32" fmla="*/ 20 w 36"/>
                <a:gd name="T33" fmla="*/ 0 h 22"/>
                <a:gd name="T34" fmla="*/ 12 w 36"/>
                <a:gd name="T35" fmla="*/ 0 h 22"/>
                <a:gd name="T36" fmla="*/ 6 w 36"/>
                <a:gd name="T37" fmla="*/ 2 h 22"/>
                <a:gd name="T38" fmla="*/ 2 w 36"/>
                <a:gd name="T39" fmla="*/ 4 h 22"/>
                <a:gd name="T40" fmla="*/ 0 w 36"/>
                <a:gd name="T41" fmla="*/ 8 h 22"/>
                <a:gd name="T42" fmla="*/ 0 w 36"/>
                <a:gd name="T43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22">
                  <a:moveTo>
                    <a:pt x="0" y="8"/>
                  </a:moveTo>
                  <a:lnTo>
                    <a:pt x="0" y="8"/>
                  </a:lnTo>
                  <a:lnTo>
                    <a:pt x="2" y="14"/>
                  </a:lnTo>
                  <a:lnTo>
                    <a:pt x="4" y="18"/>
                  </a:lnTo>
                  <a:lnTo>
                    <a:pt x="10" y="20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24" y="22"/>
                  </a:lnTo>
                  <a:lnTo>
                    <a:pt x="30" y="20"/>
                  </a:lnTo>
                  <a:lnTo>
                    <a:pt x="34" y="16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8"/>
                  </a:lnTo>
                  <a:lnTo>
                    <a:pt x="32" y="4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82">
              <a:extLst>
                <a:ext uri="{FF2B5EF4-FFF2-40B4-BE49-F238E27FC236}">
                  <a16:creationId xmlns:a16="http://schemas.microsoft.com/office/drawing/2014/main" id="{11D150B2-EDA9-2149-2D97-BC906830F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4963" y="5691188"/>
              <a:ext cx="104775" cy="117475"/>
            </a:xfrm>
            <a:custGeom>
              <a:avLst/>
              <a:gdLst>
                <a:gd name="T0" fmla="*/ 56 w 66"/>
                <a:gd name="T1" fmla="*/ 0 h 74"/>
                <a:gd name="T2" fmla="*/ 56 w 66"/>
                <a:gd name="T3" fmla="*/ 0 h 74"/>
                <a:gd name="T4" fmla="*/ 16 w 66"/>
                <a:gd name="T5" fmla="*/ 18 h 74"/>
                <a:gd name="T6" fmla="*/ 16 w 66"/>
                <a:gd name="T7" fmla="*/ 18 h 74"/>
                <a:gd name="T8" fmla="*/ 2 w 66"/>
                <a:gd name="T9" fmla="*/ 22 h 74"/>
                <a:gd name="T10" fmla="*/ 2 w 66"/>
                <a:gd name="T11" fmla="*/ 22 h 74"/>
                <a:gd name="T12" fmla="*/ 0 w 66"/>
                <a:gd name="T13" fmla="*/ 28 h 74"/>
                <a:gd name="T14" fmla="*/ 0 w 66"/>
                <a:gd name="T15" fmla="*/ 28 h 74"/>
                <a:gd name="T16" fmla="*/ 0 w 66"/>
                <a:gd name="T17" fmla="*/ 36 h 74"/>
                <a:gd name="T18" fmla="*/ 2 w 66"/>
                <a:gd name="T19" fmla="*/ 44 h 74"/>
                <a:gd name="T20" fmla="*/ 4 w 66"/>
                <a:gd name="T21" fmla="*/ 52 h 74"/>
                <a:gd name="T22" fmla="*/ 6 w 66"/>
                <a:gd name="T23" fmla="*/ 60 h 74"/>
                <a:gd name="T24" fmla="*/ 10 w 66"/>
                <a:gd name="T25" fmla="*/ 66 h 74"/>
                <a:gd name="T26" fmla="*/ 16 w 66"/>
                <a:gd name="T27" fmla="*/ 70 h 74"/>
                <a:gd name="T28" fmla="*/ 20 w 66"/>
                <a:gd name="T29" fmla="*/ 74 h 74"/>
                <a:gd name="T30" fmla="*/ 28 w 66"/>
                <a:gd name="T31" fmla="*/ 74 h 74"/>
                <a:gd name="T32" fmla="*/ 28 w 66"/>
                <a:gd name="T33" fmla="*/ 74 h 74"/>
                <a:gd name="T34" fmla="*/ 34 w 66"/>
                <a:gd name="T35" fmla="*/ 74 h 74"/>
                <a:gd name="T36" fmla="*/ 40 w 66"/>
                <a:gd name="T37" fmla="*/ 74 h 74"/>
                <a:gd name="T38" fmla="*/ 46 w 66"/>
                <a:gd name="T39" fmla="*/ 70 h 74"/>
                <a:gd name="T40" fmla="*/ 52 w 66"/>
                <a:gd name="T41" fmla="*/ 66 h 74"/>
                <a:gd name="T42" fmla="*/ 56 w 66"/>
                <a:gd name="T43" fmla="*/ 60 h 74"/>
                <a:gd name="T44" fmla="*/ 60 w 66"/>
                <a:gd name="T45" fmla="*/ 52 h 74"/>
                <a:gd name="T46" fmla="*/ 64 w 66"/>
                <a:gd name="T47" fmla="*/ 44 h 74"/>
                <a:gd name="T48" fmla="*/ 66 w 66"/>
                <a:gd name="T49" fmla="*/ 36 h 74"/>
                <a:gd name="T50" fmla="*/ 66 w 66"/>
                <a:gd name="T51" fmla="*/ 36 h 74"/>
                <a:gd name="T52" fmla="*/ 66 w 66"/>
                <a:gd name="T53" fmla="*/ 26 h 74"/>
                <a:gd name="T54" fmla="*/ 64 w 66"/>
                <a:gd name="T55" fmla="*/ 16 h 74"/>
                <a:gd name="T56" fmla="*/ 62 w 66"/>
                <a:gd name="T57" fmla="*/ 6 h 74"/>
                <a:gd name="T58" fmla="*/ 56 w 66"/>
                <a:gd name="T59" fmla="*/ 0 h 74"/>
                <a:gd name="T60" fmla="*/ 56 w 66"/>
                <a:gd name="T6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6" h="74">
                  <a:moveTo>
                    <a:pt x="56" y="0"/>
                  </a:moveTo>
                  <a:lnTo>
                    <a:pt x="56" y="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2" y="44"/>
                  </a:lnTo>
                  <a:lnTo>
                    <a:pt x="4" y="52"/>
                  </a:lnTo>
                  <a:lnTo>
                    <a:pt x="6" y="60"/>
                  </a:lnTo>
                  <a:lnTo>
                    <a:pt x="10" y="66"/>
                  </a:lnTo>
                  <a:lnTo>
                    <a:pt x="16" y="70"/>
                  </a:lnTo>
                  <a:lnTo>
                    <a:pt x="20" y="74"/>
                  </a:lnTo>
                  <a:lnTo>
                    <a:pt x="28" y="74"/>
                  </a:lnTo>
                  <a:lnTo>
                    <a:pt x="28" y="74"/>
                  </a:lnTo>
                  <a:lnTo>
                    <a:pt x="34" y="74"/>
                  </a:lnTo>
                  <a:lnTo>
                    <a:pt x="40" y="74"/>
                  </a:lnTo>
                  <a:lnTo>
                    <a:pt x="46" y="70"/>
                  </a:lnTo>
                  <a:lnTo>
                    <a:pt x="52" y="66"/>
                  </a:lnTo>
                  <a:lnTo>
                    <a:pt x="56" y="60"/>
                  </a:lnTo>
                  <a:lnTo>
                    <a:pt x="60" y="52"/>
                  </a:lnTo>
                  <a:lnTo>
                    <a:pt x="64" y="44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26"/>
                  </a:lnTo>
                  <a:lnTo>
                    <a:pt x="64" y="16"/>
                  </a:lnTo>
                  <a:lnTo>
                    <a:pt x="62" y="6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764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83">
              <a:extLst>
                <a:ext uri="{FF2B5EF4-FFF2-40B4-BE49-F238E27FC236}">
                  <a16:creationId xmlns:a16="http://schemas.microsoft.com/office/drawing/2014/main" id="{9910FB16-6677-3FC4-C41A-391E300CC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5694363"/>
              <a:ext cx="82550" cy="101600"/>
            </a:xfrm>
            <a:custGeom>
              <a:avLst/>
              <a:gdLst>
                <a:gd name="T0" fmla="*/ 42 w 52"/>
                <a:gd name="T1" fmla="*/ 0 h 64"/>
                <a:gd name="T2" fmla="*/ 42 w 52"/>
                <a:gd name="T3" fmla="*/ 0 h 64"/>
                <a:gd name="T4" fmla="*/ 8 w 52"/>
                <a:gd name="T5" fmla="*/ 16 h 64"/>
                <a:gd name="T6" fmla="*/ 8 w 52"/>
                <a:gd name="T7" fmla="*/ 16 h 64"/>
                <a:gd name="T8" fmla="*/ 2 w 52"/>
                <a:gd name="T9" fmla="*/ 18 h 64"/>
                <a:gd name="T10" fmla="*/ 2 w 52"/>
                <a:gd name="T11" fmla="*/ 18 h 64"/>
                <a:gd name="T12" fmla="*/ 0 w 52"/>
                <a:gd name="T13" fmla="*/ 26 h 64"/>
                <a:gd name="T14" fmla="*/ 0 w 52"/>
                <a:gd name="T15" fmla="*/ 26 h 64"/>
                <a:gd name="T16" fmla="*/ 0 w 52"/>
                <a:gd name="T17" fmla="*/ 40 h 64"/>
                <a:gd name="T18" fmla="*/ 4 w 52"/>
                <a:gd name="T19" fmla="*/ 52 h 64"/>
                <a:gd name="T20" fmla="*/ 10 w 52"/>
                <a:gd name="T21" fmla="*/ 60 h 64"/>
                <a:gd name="T22" fmla="*/ 16 w 52"/>
                <a:gd name="T23" fmla="*/ 62 h 64"/>
                <a:gd name="T24" fmla="*/ 20 w 52"/>
                <a:gd name="T25" fmla="*/ 64 h 64"/>
                <a:gd name="T26" fmla="*/ 20 w 52"/>
                <a:gd name="T27" fmla="*/ 64 h 64"/>
                <a:gd name="T28" fmla="*/ 26 w 52"/>
                <a:gd name="T29" fmla="*/ 64 h 64"/>
                <a:gd name="T30" fmla="*/ 30 w 52"/>
                <a:gd name="T31" fmla="*/ 62 h 64"/>
                <a:gd name="T32" fmla="*/ 40 w 52"/>
                <a:gd name="T33" fmla="*/ 56 h 64"/>
                <a:gd name="T34" fmla="*/ 48 w 52"/>
                <a:gd name="T35" fmla="*/ 46 h 64"/>
                <a:gd name="T36" fmla="*/ 50 w 52"/>
                <a:gd name="T37" fmla="*/ 34 h 64"/>
                <a:gd name="T38" fmla="*/ 50 w 52"/>
                <a:gd name="T39" fmla="*/ 34 h 64"/>
                <a:gd name="T40" fmla="*/ 52 w 52"/>
                <a:gd name="T41" fmla="*/ 24 h 64"/>
                <a:gd name="T42" fmla="*/ 50 w 52"/>
                <a:gd name="T43" fmla="*/ 14 h 64"/>
                <a:gd name="T44" fmla="*/ 46 w 52"/>
                <a:gd name="T45" fmla="*/ 6 h 64"/>
                <a:gd name="T46" fmla="*/ 42 w 52"/>
                <a:gd name="T47" fmla="*/ 0 h 64"/>
                <a:gd name="T48" fmla="*/ 42 w 52"/>
                <a:gd name="T4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64">
                  <a:moveTo>
                    <a:pt x="42" y="0"/>
                  </a:moveTo>
                  <a:lnTo>
                    <a:pt x="42" y="0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4" y="52"/>
                  </a:lnTo>
                  <a:lnTo>
                    <a:pt x="10" y="60"/>
                  </a:lnTo>
                  <a:lnTo>
                    <a:pt x="16" y="62"/>
                  </a:lnTo>
                  <a:lnTo>
                    <a:pt x="20" y="64"/>
                  </a:lnTo>
                  <a:lnTo>
                    <a:pt x="20" y="64"/>
                  </a:lnTo>
                  <a:lnTo>
                    <a:pt x="26" y="64"/>
                  </a:lnTo>
                  <a:lnTo>
                    <a:pt x="30" y="62"/>
                  </a:lnTo>
                  <a:lnTo>
                    <a:pt x="40" y="56"/>
                  </a:lnTo>
                  <a:lnTo>
                    <a:pt x="48" y="46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52" y="24"/>
                  </a:lnTo>
                  <a:lnTo>
                    <a:pt x="50" y="14"/>
                  </a:lnTo>
                  <a:lnTo>
                    <a:pt x="46" y="6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1E7C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84">
              <a:extLst>
                <a:ext uri="{FF2B5EF4-FFF2-40B4-BE49-F238E27FC236}">
                  <a16:creationId xmlns:a16="http://schemas.microsoft.com/office/drawing/2014/main" id="{4C90FA57-C708-E311-6351-8749040C3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0363" y="5710238"/>
              <a:ext cx="53975" cy="66675"/>
            </a:xfrm>
            <a:custGeom>
              <a:avLst/>
              <a:gdLst>
                <a:gd name="T0" fmla="*/ 34 w 34"/>
                <a:gd name="T1" fmla="*/ 24 h 42"/>
                <a:gd name="T2" fmla="*/ 34 w 34"/>
                <a:gd name="T3" fmla="*/ 24 h 42"/>
                <a:gd name="T4" fmla="*/ 32 w 34"/>
                <a:gd name="T5" fmla="*/ 32 h 42"/>
                <a:gd name="T6" fmla="*/ 26 w 34"/>
                <a:gd name="T7" fmla="*/ 38 h 42"/>
                <a:gd name="T8" fmla="*/ 20 w 34"/>
                <a:gd name="T9" fmla="*/ 42 h 42"/>
                <a:gd name="T10" fmla="*/ 14 w 34"/>
                <a:gd name="T11" fmla="*/ 42 h 42"/>
                <a:gd name="T12" fmla="*/ 14 w 34"/>
                <a:gd name="T13" fmla="*/ 42 h 42"/>
                <a:gd name="T14" fmla="*/ 8 w 34"/>
                <a:gd name="T15" fmla="*/ 40 h 42"/>
                <a:gd name="T16" fmla="*/ 4 w 34"/>
                <a:gd name="T17" fmla="*/ 34 h 42"/>
                <a:gd name="T18" fmla="*/ 0 w 34"/>
                <a:gd name="T19" fmla="*/ 28 h 42"/>
                <a:gd name="T20" fmla="*/ 0 w 34"/>
                <a:gd name="T21" fmla="*/ 18 h 42"/>
                <a:gd name="T22" fmla="*/ 0 w 34"/>
                <a:gd name="T23" fmla="*/ 18 h 42"/>
                <a:gd name="T24" fmla="*/ 2 w 34"/>
                <a:gd name="T25" fmla="*/ 10 h 42"/>
                <a:gd name="T26" fmla="*/ 8 w 34"/>
                <a:gd name="T27" fmla="*/ 4 h 42"/>
                <a:gd name="T28" fmla="*/ 14 w 34"/>
                <a:gd name="T29" fmla="*/ 0 h 42"/>
                <a:gd name="T30" fmla="*/ 20 w 34"/>
                <a:gd name="T31" fmla="*/ 0 h 42"/>
                <a:gd name="T32" fmla="*/ 20 w 34"/>
                <a:gd name="T33" fmla="*/ 0 h 42"/>
                <a:gd name="T34" fmla="*/ 26 w 34"/>
                <a:gd name="T35" fmla="*/ 2 h 42"/>
                <a:gd name="T36" fmla="*/ 30 w 34"/>
                <a:gd name="T37" fmla="*/ 8 h 42"/>
                <a:gd name="T38" fmla="*/ 34 w 34"/>
                <a:gd name="T39" fmla="*/ 14 h 42"/>
                <a:gd name="T40" fmla="*/ 34 w 34"/>
                <a:gd name="T41" fmla="*/ 24 h 42"/>
                <a:gd name="T42" fmla="*/ 34 w 34"/>
                <a:gd name="T43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42">
                  <a:moveTo>
                    <a:pt x="34" y="24"/>
                  </a:moveTo>
                  <a:lnTo>
                    <a:pt x="34" y="24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20" y="42"/>
                  </a:lnTo>
                  <a:lnTo>
                    <a:pt x="14" y="42"/>
                  </a:lnTo>
                  <a:lnTo>
                    <a:pt x="14" y="42"/>
                  </a:lnTo>
                  <a:lnTo>
                    <a:pt x="8" y="40"/>
                  </a:lnTo>
                  <a:lnTo>
                    <a:pt x="4" y="34"/>
                  </a:lnTo>
                  <a:lnTo>
                    <a:pt x="0" y="2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8" y="4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30" y="8"/>
                  </a:lnTo>
                  <a:lnTo>
                    <a:pt x="34" y="14"/>
                  </a:lnTo>
                  <a:lnTo>
                    <a:pt x="34" y="24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85">
              <a:extLst>
                <a:ext uri="{FF2B5EF4-FFF2-40B4-BE49-F238E27FC236}">
                  <a16:creationId xmlns:a16="http://schemas.microsoft.com/office/drawing/2014/main" id="{7DED8171-0382-CC2A-3F9D-A4CB18485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588" y="5754688"/>
              <a:ext cx="22225" cy="25400"/>
            </a:xfrm>
            <a:custGeom>
              <a:avLst/>
              <a:gdLst>
                <a:gd name="T0" fmla="*/ 14 w 14"/>
                <a:gd name="T1" fmla="*/ 8 h 16"/>
                <a:gd name="T2" fmla="*/ 14 w 14"/>
                <a:gd name="T3" fmla="*/ 8 h 16"/>
                <a:gd name="T4" fmla="*/ 12 w 14"/>
                <a:gd name="T5" fmla="*/ 14 h 16"/>
                <a:gd name="T6" fmla="*/ 10 w 14"/>
                <a:gd name="T7" fmla="*/ 16 h 16"/>
                <a:gd name="T8" fmla="*/ 8 w 14"/>
                <a:gd name="T9" fmla="*/ 16 h 16"/>
                <a:gd name="T10" fmla="*/ 8 w 14"/>
                <a:gd name="T11" fmla="*/ 16 h 16"/>
                <a:gd name="T12" fmla="*/ 4 w 14"/>
                <a:gd name="T13" fmla="*/ 16 h 16"/>
                <a:gd name="T14" fmla="*/ 2 w 14"/>
                <a:gd name="T15" fmla="*/ 14 h 16"/>
                <a:gd name="T16" fmla="*/ 0 w 14"/>
                <a:gd name="T17" fmla="*/ 8 h 16"/>
                <a:gd name="T18" fmla="*/ 0 w 14"/>
                <a:gd name="T19" fmla="*/ 8 h 16"/>
                <a:gd name="T20" fmla="*/ 2 w 14"/>
                <a:gd name="T21" fmla="*/ 2 h 16"/>
                <a:gd name="T22" fmla="*/ 4 w 14"/>
                <a:gd name="T23" fmla="*/ 0 h 16"/>
                <a:gd name="T24" fmla="*/ 8 w 14"/>
                <a:gd name="T25" fmla="*/ 0 h 16"/>
                <a:gd name="T26" fmla="*/ 8 w 14"/>
                <a:gd name="T27" fmla="*/ 0 h 16"/>
                <a:gd name="T28" fmla="*/ 10 w 14"/>
                <a:gd name="T29" fmla="*/ 0 h 16"/>
                <a:gd name="T30" fmla="*/ 12 w 14"/>
                <a:gd name="T31" fmla="*/ 2 h 16"/>
                <a:gd name="T32" fmla="*/ 14 w 14"/>
                <a:gd name="T33" fmla="*/ 8 h 16"/>
                <a:gd name="T34" fmla="*/ 14 w 14"/>
                <a:gd name="T3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" h="16">
                  <a:moveTo>
                    <a:pt x="14" y="8"/>
                  </a:moveTo>
                  <a:lnTo>
                    <a:pt x="14" y="8"/>
                  </a:lnTo>
                  <a:lnTo>
                    <a:pt x="12" y="14"/>
                  </a:lnTo>
                  <a:lnTo>
                    <a:pt x="10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86">
              <a:extLst>
                <a:ext uri="{FF2B5EF4-FFF2-40B4-BE49-F238E27FC236}">
                  <a16:creationId xmlns:a16="http://schemas.microsoft.com/office/drawing/2014/main" id="{67AA85AB-1848-0940-7777-21CC731F4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2863" y="5757863"/>
              <a:ext cx="22225" cy="28575"/>
            </a:xfrm>
            <a:custGeom>
              <a:avLst/>
              <a:gdLst>
                <a:gd name="T0" fmla="*/ 14 w 14"/>
                <a:gd name="T1" fmla="*/ 8 h 18"/>
                <a:gd name="T2" fmla="*/ 14 w 14"/>
                <a:gd name="T3" fmla="*/ 8 h 18"/>
                <a:gd name="T4" fmla="*/ 12 w 14"/>
                <a:gd name="T5" fmla="*/ 14 h 18"/>
                <a:gd name="T6" fmla="*/ 10 w 14"/>
                <a:gd name="T7" fmla="*/ 16 h 18"/>
                <a:gd name="T8" fmla="*/ 8 w 14"/>
                <a:gd name="T9" fmla="*/ 18 h 18"/>
                <a:gd name="T10" fmla="*/ 8 w 14"/>
                <a:gd name="T11" fmla="*/ 18 h 18"/>
                <a:gd name="T12" fmla="*/ 4 w 14"/>
                <a:gd name="T13" fmla="*/ 16 h 18"/>
                <a:gd name="T14" fmla="*/ 2 w 14"/>
                <a:gd name="T15" fmla="*/ 14 h 18"/>
                <a:gd name="T16" fmla="*/ 0 w 14"/>
                <a:gd name="T17" fmla="*/ 8 h 18"/>
                <a:gd name="T18" fmla="*/ 0 w 14"/>
                <a:gd name="T19" fmla="*/ 8 h 18"/>
                <a:gd name="T20" fmla="*/ 2 w 14"/>
                <a:gd name="T21" fmla="*/ 2 h 18"/>
                <a:gd name="T22" fmla="*/ 4 w 14"/>
                <a:gd name="T23" fmla="*/ 0 h 18"/>
                <a:gd name="T24" fmla="*/ 8 w 14"/>
                <a:gd name="T25" fmla="*/ 0 h 18"/>
                <a:gd name="T26" fmla="*/ 8 w 14"/>
                <a:gd name="T27" fmla="*/ 0 h 18"/>
                <a:gd name="T28" fmla="*/ 10 w 14"/>
                <a:gd name="T29" fmla="*/ 0 h 18"/>
                <a:gd name="T30" fmla="*/ 12 w 14"/>
                <a:gd name="T31" fmla="*/ 2 h 18"/>
                <a:gd name="T32" fmla="*/ 14 w 14"/>
                <a:gd name="T33" fmla="*/ 8 h 18"/>
                <a:gd name="T34" fmla="*/ 14 w 14"/>
                <a:gd name="T35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" h="18">
                  <a:moveTo>
                    <a:pt x="14" y="8"/>
                  </a:moveTo>
                  <a:lnTo>
                    <a:pt x="14" y="8"/>
                  </a:lnTo>
                  <a:lnTo>
                    <a:pt x="12" y="14"/>
                  </a:lnTo>
                  <a:lnTo>
                    <a:pt x="10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87">
              <a:extLst>
                <a:ext uri="{FF2B5EF4-FFF2-40B4-BE49-F238E27FC236}">
                  <a16:creationId xmlns:a16="http://schemas.microsoft.com/office/drawing/2014/main" id="{BB352B41-E50C-AAEC-91B3-D1EA2C49D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2888" y="5592763"/>
              <a:ext cx="307975" cy="152400"/>
            </a:xfrm>
            <a:custGeom>
              <a:avLst/>
              <a:gdLst>
                <a:gd name="T0" fmla="*/ 2 w 194"/>
                <a:gd name="T1" fmla="*/ 76 h 96"/>
                <a:gd name="T2" fmla="*/ 2 w 194"/>
                <a:gd name="T3" fmla="*/ 76 h 96"/>
                <a:gd name="T4" fmla="*/ 4 w 194"/>
                <a:gd name="T5" fmla="*/ 82 h 96"/>
                <a:gd name="T6" fmla="*/ 6 w 194"/>
                <a:gd name="T7" fmla="*/ 86 h 96"/>
                <a:gd name="T8" fmla="*/ 10 w 194"/>
                <a:gd name="T9" fmla="*/ 90 h 96"/>
                <a:gd name="T10" fmla="*/ 14 w 194"/>
                <a:gd name="T11" fmla="*/ 94 h 96"/>
                <a:gd name="T12" fmla="*/ 26 w 194"/>
                <a:gd name="T13" fmla="*/ 96 h 96"/>
                <a:gd name="T14" fmla="*/ 38 w 194"/>
                <a:gd name="T15" fmla="*/ 96 h 96"/>
                <a:gd name="T16" fmla="*/ 52 w 194"/>
                <a:gd name="T17" fmla="*/ 94 h 96"/>
                <a:gd name="T18" fmla="*/ 70 w 194"/>
                <a:gd name="T19" fmla="*/ 88 h 96"/>
                <a:gd name="T20" fmla="*/ 86 w 194"/>
                <a:gd name="T21" fmla="*/ 80 h 96"/>
                <a:gd name="T22" fmla="*/ 104 w 194"/>
                <a:gd name="T23" fmla="*/ 72 h 96"/>
                <a:gd name="T24" fmla="*/ 104 w 194"/>
                <a:gd name="T25" fmla="*/ 72 h 96"/>
                <a:gd name="T26" fmla="*/ 130 w 194"/>
                <a:gd name="T27" fmla="*/ 54 h 96"/>
                <a:gd name="T28" fmla="*/ 152 w 194"/>
                <a:gd name="T29" fmla="*/ 40 h 96"/>
                <a:gd name="T30" fmla="*/ 168 w 194"/>
                <a:gd name="T31" fmla="*/ 28 h 96"/>
                <a:gd name="T32" fmla="*/ 178 w 194"/>
                <a:gd name="T33" fmla="*/ 18 h 96"/>
                <a:gd name="T34" fmla="*/ 192 w 194"/>
                <a:gd name="T35" fmla="*/ 4 h 96"/>
                <a:gd name="T36" fmla="*/ 194 w 194"/>
                <a:gd name="T37" fmla="*/ 0 h 96"/>
                <a:gd name="T38" fmla="*/ 194 w 194"/>
                <a:gd name="T39" fmla="*/ 0 h 96"/>
                <a:gd name="T40" fmla="*/ 188 w 194"/>
                <a:gd name="T41" fmla="*/ 6 h 96"/>
                <a:gd name="T42" fmla="*/ 170 w 194"/>
                <a:gd name="T43" fmla="*/ 18 h 96"/>
                <a:gd name="T44" fmla="*/ 146 w 194"/>
                <a:gd name="T45" fmla="*/ 34 h 96"/>
                <a:gd name="T46" fmla="*/ 118 w 194"/>
                <a:gd name="T47" fmla="*/ 52 h 96"/>
                <a:gd name="T48" fmla="*/ 88 w 194"/>
                <a:gd name="T49" fmla="*/ 66 h 96"/>
                <a:gd name="T50" fmla="*/ 72 w 194"/>
                <a:gd name="T51" fmla="*/ 72 h 96"/>
                <a:gd name="T52" fmla="*/ 58 w 194"/>
                <a:gd name="T53" fmla="*/ 76 h 96"/>
                <a:gd name="T54" fmla="*/ 44 w 194"/>
                <a:gd name="T55" fmla="*/ 76 h 96"/>
                <a:gd name="T56" fmla="*/ 30 w 194"/>
                <a:gd name="T57" fmla="*/ 76 h 96"/>
                <a:gd name="T58" fmla="*/ 18 w 194"/>
                <a:gd name="T59" fmla="*/ 72 h 96"/>
                <a:gd name="T60" fmla="*/ 10 w 194"/>
                <a:gd name="T61" fmla="*/ 64 h 96"/>
                <a:gd name="T62" fmla="*/ 10 w 194"/>
                <a:gd name="T63" fmla="*/ 64 h 96"/>
                <a:gd name="T64" fmla="*/ 6 w 194"/>
                <a:gd name="T65" fmla="*/ 60 h 96"/>
                <a:gd name="T66" fmla="*/ 2 w 194"/>
                <a:gd name="T67" fmla="*/ 60 h 96"/>
                <a:gd name="T68" fmla="*/ 2 w 194"/>
                <a:gd name="T69" fmla="*/ 62 h 96"/>
                <a:gd name="T70" fmla="*/ 0 w 194"/>
                <a:gd name="T71" fmla="*/ 64 h 96"/>
                <a:gd name="T72" fmla="*/ 2 w 194"/>
                <a:gd name="T73" fmla="*/ 76 h 96"/>
                <a:gd name="T74" fmla="*/ 2 w 194"/>
                <a:gd name="T75" fmla="*/ 7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4" h="96">
                  <a:moveTo>
                    <a:pt x="2" y="76"/>
                  </a:moveTo>
                  <a:lnTo>
                    <a:pt x="2" y="76"/>
                  </a:lnTo>
                  <a:lnTo>
                    <a:pt x="4" y="82"/>
                  </a:lnTo>
                  <a:lnTo>
                    <a:pt x="6" y="86"/>
                  </a:lnTo>
                  <a:lnTo>
                    <a:pt x="10" y="90"/>
                  </a:lnTo>
                  <a:lnTo>
                    <a:pt x="14" y="94"/>
                  </a:lnTo>
                  <a:lnTo>
                    <a:pt x="26" y="96"/>
                  </a:lnTo>
                  <a:lnTo>
                    <a:pt x="38" y="96"/>
                  </a:lnTo>
                  <a:lnTo>
                    <a:pt x="52" y="94"/>
                  </a:lnTo>
                  <a:lnTo>
                    <a:pt x="70" y="88"/>
                  </a:lnTo>
                  <a:lnTo>
                    <a:pt x="86" y="80"/>
                  </a:lnTo>
                  <a:lnTo>
                    <a:pt x="104" y="72"/>
                  </a:lnTo>
                  <a:lnTo>
                    <a:pt x="104" y="72"/>
                  </a:lnTo>
                  <a:lnTo>
                    <a:pt x="130" y="54"/>
                  </a:lnTo>
                  <a:lnTo>
                    <a:pt x="152" y="40"/>
                  </a:lnTo>
                  <a:lnTo>
                    <a:pt x="168" y="28"/>
                  </a:lnTo>
                  <a:lnTo>
                    <a:pt x="178" y="18"/>
                  </a:lnTo>
                  <a:lnTo>
                    <a:pt x="192" y="4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8" y="6"/>
                  </a:lnTo>
                  <a:lnTo>
                    <a:pt x="170" y="18"/>
                  </a:lnTo>
                  <a:lnTo>
                    <a:pt x="146" y="34"/>
                  </a:lnTo>
                  <a:lnTo>
                    <a:pt x="118" y="52"/>
                  </a:lnTo>
                  <a:lnTo>
                    <a:pt x="88" y="66"/>
                  </a:lnTo>
                  <a:lnTo>
                    <a:pt x="72" y="72"/>
                  </a:lnTo>
                  <a:lnTo>
                    <a:pt x="58" y="76"/>
                  </a:lnTo>
                  <a:lnTo>
                    <a:pt x="44" y="76"/>
                  </a:lnTo>
                  <a:lnTo>
                    <a:pt x="30" y="76"/>
                  </a:lnTo>
                  <a:lnTo>
                    <a:pt x="18" y="72"/>
                  </a:lnTo>
                  <a:lnTo>
                    <a:pt x="10" y="64"/>
                  </a:lnTo>
                  <a:lnTo>
                    <a:pt x="10" y="64"/>
                  </a:lnTo>
                  <a:lnTo>
                    <a:pt x="6" y="60"/>
                  </a:lnTo>
                  <a:lnTo>
                    <a:pt x="2" y="60"/>
                  </a:lnTo>
                  <a:lnTo>
                    <a:pt x="2" y="62"/>
                  </a:lnTo>
                  <a:lnTo>
                    <a:pt x="0" y="64"/>
                  </a:lnTo>
                  <a:lnTo>
                    <a:pt x="2" y="76"/>
                  </a:lnTo>
                  <a:lnTo>
                    <a:pt x="2" y="76"/>
                  </a:lnTo>
                  <a:close/>
                </a:path>
              </a:pathLst>
            </a:custGeom>
            <a:solidFill>
              <a:srgbClr val="EE7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88">
              <a:extLst>
                <a:ext uri="{FF2B5EF4-FFF2-40B4-BE49-F238E27FC236}">
                  <a16:creationId xmlns:a16="http://schemas.microsoft.com/office/drawing/2014/main" id="{42CE6E3D-9ACF-375B-0EE8-17ED17CBC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063" y="5576888"/>
              <a:ext cx="320675" cy="161925"/>
            </a:xfrm>
            <a:custGeom>
              <a:avLst/>
              <a:gdLst>
                <a:gd name="T0" fmla="*/ 0 w 202"/>
                <a:gd name="T1" fmla="*/ 44 h 102"/>
                <a:gd name="T2" fmla="*/ 0 w 202"/>
                <a:gd name="T3" fmla="*/ 44 h 102"/>
                <a:gd name="T4" fmla="*/ 8 w 202"/>
                <a:gd name="T5" fmla="*/ 34 h 102"/>
                <a:gd name="T6" fmla="*/ 20 w 202"/>
                <a:gd name="T7" fmla="*/ 24 h 102"/>
                <a:gd name="T8" fmla="*/ 32 w 202"/>
                <a:gd name="T9" fmla="*/ 14 h 102"/>
                <a:gd name="T10" fmla="*/ 46 w 202"/>
                <a:gd name="T11" fmla="*/ 6 h 102"/>
                <a:gd name="T12" fmla="*/ 60 w 202"/>
                <a:gd name="T13" fmla="*/ 0 h 102"/>
                <a:gd name="T14" fmla="*/ 66 w 202"/>
                <a:gd name="T15" fmla="*/ 0 h 102"/>
                <a:gd name="T16" fmla="*/ 74 w 202"/>
                <a:gd name="T17" fmla="*/ 0 h 102"/>
                <a:gd name="T18" fmla="*/ 80 w 202"/>
                <a:gd name="T19" fmla="*/ 4 h 102"/>
                <a:gd name="T20" fmla="*/ 84 w 202"/>
                <a:gd name="T21" fmla="*/ 8 h 102"/>
                <a:gd name="T22" fmla="*/ 84 w 202"/>
                <a:gd name="T23" fmla="*/ 8 h 102"/>
                <a:gd name="T24" fmla="*/ 110 w 202"/>
                <a:gd name="T25" fmla="*/ 36 h 102"/>
                <a:gd name="T26" fmla="*/ 136 w 202"/>
                <a:gd name="T27" fmla="*/ 64 h 102"/>
                <a:gd name="T28" fmla="*/ 150 w 202"/>
                <a:gd name="T29" fmla="*/ 76 h 102"/>
                <a:gd name="T30" fmla="*/ 162 w 202"/>
                <a:gd name="T31" fmla="*/ 86 h 102"/>
                <a:gd name="T32" fmla="*/ 172 w 202"/>
                <a:gd name="T33" fmla="*/ 92 h 102"/>
                <a:gd name="T34" fmla="*/ 176 w 202"/>
                <a:gd name="T35" fmla="*/ 94 h 102"/>
                <a:gd name="T36" fmla="*/ 180 w 202"/>
                <a:gd name="T37" fmla="*/ 94 h 102"/>
                <a:gd name="T38" fmla="*/ 180 w 202"/>
                <a:gd name="T39" fmla="*/ 94 h 102"/>
                <a:gd name="T40" fmla="*/ 196 w 202"/>
                <a:gd name="T41" fmla="*/ 90 h 102"/>
                <a:gd name="T42" fmla="*/ 202 w 202"/>
                <a:gd name="T43" fmla="*/ 88 h 102"/>
                <a:gd name="T44" fmla="*/ 202 w 202"/>
                <a:gd name="T45" fmla="*/ 88 h 102"/>
                <a:gd name="T46" fmla="*/ 202 w 202"/>
                <a:gd name="T47" fmla="*/ 88 h 102"/>
                <a:gd name="T48" fmla="*/ 202 w 202"/>
                <a:gd name="T49" fmla="*/ 88 h 102"/>
                <a:gd name="T50" fmla="*/ 184 w 202"/>
                <a:gd name="T51" fmla="*/ 98 h 102"/>
                <a:gd name="T52" fmla="*/ 176 w 202"/>
                <a:gd name="T53" fmla="*/ 102 h 102"/>
                <a:gd name="T54" fmla="*/ 166 w 202"/>
                <a:gd name="T55" fmla="*/ 102 h 102"/>
                <a:gd name="T56" fmla="*/ 156 w 202"/>
                <a:gd name="T57" fmla="*/ 100 h 102"/>
                <a:gd name="T58" fmla="*/ 142 w 202"/>
                <a:gd name="T59" fmla="*/ 94 h 102"/>
                <a:gd name="T60" fmla="*/ 130 w 202"/>
                <a:gd name="T61" fmla="*/ 84 h 102"/>
                <a:gd name="T62" fmla="*/ 114 w 202"/>
                <a:gd name="T63" fmla="*/ 66 h 102"/>
                <a:gd name="T64" fmla="*/ 114 w 202"/>
                <a:gd name="T65" fmla="*/ 66 h 102"/>
                <a:gd name="T66" fmla="*/ 92 w 202"/>
                <a:gd name="T67" fmla="*/ 46 h 102"/>
                <a:gd name="T68" fmla="*/ 76 w 202"/>
                <a:gd name="T69" fmla="*/ 32 h 102"/>
                <a:gd name="T70" fmla="*/ 62 w 202"/>
                <a:gd name="T71" fmla="*/ 26 h 102"/>
                <a:gd name="T72" fmla="*/ 50 w 202"/>
                <a:gd name="T73" fmla="*/ 24 h 102"/>
                <a:gd name="T74" fmla="*/ 40 w 202"/>
                <a:gd name="T75" fmla="*/ 28 h 102"/>
                <a:gd name="T76" fmla="*/ 28 w 202"/>
                <a:gd name="T77" fmla="*/ 32 h 102"/>
                <a:gd name="T78" fmla="*/ 16 w 202"/>
                <a:gd name="T79" fmla="*/ 40 h 102"/>
                <a:gd name="T80" fmla="*/ 2 w 202"/>
                <a:gd name="T81" fmla="*/ 48 h 102"/>
                <a:gd name="T82" fmla="*/ 0 w 202"/>
                <a:gd name="T83" fmla="*/ 4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2" h="102">
                  <a:moveTo>
                    <a:pt x="0" y="44"/>
                  </a:moveTo>
                  <a:lnTo>
                    <a:pt x="0" y="44"/>
                  </a:lnTo>
                  <a:lnTo>
                    <a:pt x="8" y="34"/>
                  </a:lnTo>
                  <a:lnTo>
                    <a:pt x="20" y="24"/>
                  </a:lnTo>
                  <a:lnTo>
                    <a:pt x="32" y="14"/>
                  </a:lnTo>
                  <a:lnTo>
                    <a:pt x="46" y="6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4" y="0"/>
                  </a:lnTo>
                  <a:lnTo>
                    <a:pt x="80" y="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110" y="36"/>
                  </a:lnTo>
                  <a:lnTo>
                    <a:pt x="136" y="64"/>
                  </a:lnTo>
                  <a:lnTo>
                    <a:pt x="150" y="76"/>
                  </a:lnTo>
                  <a:lnTo>
                    <a:pt x="162" y="86"/>
                  </a:lnTo>
                  <a:lnTo>
                    <a:pt x="172" y="92"/>
                  </a:lnTo>
                  <a:lnTo>
                    <a:pt x="176" y="94"/>
                  </a:lnTo>
                  <a:lnTo>
                    <a:pt x="180" y="94"/>
                  </a:lnTo>
                  <a:lnTo>
                    <a:pt x="180" y="94"/>
                  </a:lnTo>
                  <a:lnTo>
                    <a:pt x="196" y="90"/>
                  </a:lnTo>
                  <a:lnTo>
                    <a:pt x="202" y="88"/>
                  </a:lnTo>
                  <a:lnTo>
                    <a:pt x="202" y="88"/>
                  </a:lnTo>
                  <a:lnTo>
                    <a:pt x="202" y="88"/>
                  </a:lnTo>
                  <a:lnTo>
                    <a:pt x="202" y="88"/>
                  </a:lnTo>
                  <a:lnTo>
                    <a:pt x="184" y="98"/>
                  </a:lnTo>
                  <a:lnTo>
                    <a:pt x="176" y="102"/>
                  </a:lnTo>
                  <a:lnTo>
                    <a:pt x="166" y="102"/>
                  </a:lnTo>
                  <a:lnTo>
                    <a:pt x="156" y="100"/>
                  </a:lnTo>
                  <a:lnTo>
                    <a:pt x="142" y="94"/>
                  </a:lnTo>
                  <a:lnTo>
                    <a:pt x="130" y="84"/>
                  </a:lnTo>
                  <a:lnTo>
                    <a:pt x="114" y="66"/>
                  </a:lnTo>
                  <a:lnTo>
                    <a:pt x="114" y="66"/>
                  </a:lnTo>
                  <a:lnTo>
                    <a:pt x="92" y="46"/>
                  </a:lnTo>
                  <a:lnTo>
                    <a:pt x="76" y="32"/>
                  </a:lnTo>
                  <a:lnTo>
                    <a:pt x="62" y="26"/>
                  </a:lnTo>
                  <a:lnTo>
                    <a:pt x="50" y="24"/>
                  </a:lnTo>
                  <a:lnTo>
                    <a:pt x="40" y="28"/>
                  </a:lnTo>
                  <a:lnTo>
                    <a:pt x="28" y="32"/>
                  </a:lnTo>
                  <a:lnTo>
                    <a:pt x="16" y="40"/>
                  </a:lnTo>
                  <a:lnTo>
                    <a:pt x="2" y="48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68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89">
              <a:extLst>
                <a:ext uri="{FF2B5EF4-FFF2-40B4-BE49-F238E27FC236}">
                  <a16:creationId xmlns:a16="http://schemas.microsoft.com/office/drawing/2014/main" id="{75DF4417-1AE9-37EE-0746-0E8ECA92E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913" y="5954713"/>
              <a:ext cx="292100" cy="117475"/>
            </a:xfrm>
            <a:custGeom>
              <a:avLst/>
              <a:gdLst>
                <a:gd name="T0" fmla="*/ 0 w 184"/>
                <a:gd name="T1" fmla="*/ 52 h 74"/>
                <a:gd name="T2" fmla="*/ 12 w 184"/>
                <a:gd name="T3" fmla="*/ 66 h 74"/>
                <a:gd name="T4" fmla="*/ 12 w 184"/>
                <a:gd name="T5" fmla="*/ 66 h 74"/>
                <a:gd name="T6" fmla="*/ 38 w 184"/>
                <a:gd name="T7" fmla="*/ 48 h 74"/>
                <a:gd name="T8" fmla="*/ 52 w 184"/>
                <a:gd name="T9" fmla="*/ 42 h 74"/>
                <a:gd name="T10" fmla="*/ 64 w 184"/>
                <a:gd name="T11" fmla="*/ 38 h 74"/>
                <a:gd name="T12" fmla="*/ 76 w 184"/>
                <a:gd name="T13" fmla="*/ 36 h 74"/>
                <a:gd name="T14" fmla="*/ 86 w 184"/>
                <a:gd name="T15" fmla="*/ 34 h 74"/>
                <a:gd name="T16" fmla="*/ 98 w 184"/>
                <a:gd name="T17" fmla="*/ 34 h 74"/>
                <a:gd name="T18" fmla="*/ 110 w 184"/>
                <a:gd name="T19" fmla="*/ 36 h 74"/>
                <a:gd name="T20" fmla="*/ 110 w 184"/>
                <a:gd name="T21" fmla="*/ 36 h 74"/>
                <a:gd name="T22" fmla="*/ 122 w 184"/>
                <a:gd name="T23" fmla="*/ 40 h 74"/>
                <a:gd name="T24" fmla="*/ 134 w 184"/>
                <a:gd name="T25" fmla="*/ 46 h 74"/>
                <a:gd name="T26" fmla="*/ 152 w 184"/>
                <a:gd name="T27" fmla="*/ 58 h 74"/>
                <a:gd name="T28" fmla="*/ 164 w 184"/>
                <a:gd name="T29" fmla="*/ 68 h 74"/>
                <a:gd name="T30" fmla="*/ 168 w 184"/>
                <a:gd name="T31" fmla="*/ 74 h 74"/>
                <a:gd name="T32" fmla="*/ 184 w 184"/>
                <a:gd name="T33" fmla="*/ 64 h 74"/>
                <a:gd name="T34" fmla="*/ 184 w 184"/>
                <a:gd name="T35" fmla="*/ 64 h 74"/>
                <a:gd name="T36" fmla="*/ 184 w 184"/>
                <a:gd name="T37" fmla="*/ 64 h 74"/>
                <a:gd name="T38" fmla="*/ 184 w 184"/>
                <a:gd name="T39" fmla="*/ 64 h 74"/>
                <a:gd name="T40" fmla="*/ 184 w 184"/>
                <a:gd name="T41" fmla="*/ 64 h 74"/>
                <a:gd name="T42" fmla="*/ 182 w 184"/>
                <a:gd name="T43" fmla="*/ 62 h 74"/>
                <a:gd name="T44" fmla="*/ 182 w 184"/>
                <a:gd name="T45" fmla="*/ 62 h 74"/>
                <a:gd name="T46" fmla="*/ 166 w 184"/>
                <a:gd name="T47" fmla="*/ 38 h 74"/>
                <a:gd name="T48" fmla="*/ 158 w 184"/>
                <a:gd name="T49" fmla="*/ 28 h 74"/>
                <a:gd name="T50" fmla="*/ 150 w 184"/>
                <a:gd name="T51" fmla="*/ 20 h 74"/>
                <a:gd name="T52" fmla="*/ 140 w 184"/>
                <a:gd name="T53" fmla="*/ 12 h 74"/>
                <a:gd name="T54" fmla="*/ 130 w 184"/>
                <a:gd name="T55" fmla="*/ 6 h 74"/>
                <a:gd name="T56" fmla="*/ 120 w 184"/>
                <a:gd name="T57" fmla="*/ 2 h 74"/>
                <a:gd name="T58" fmla="*/ 106 w 184"/>
                <a:gd name="T59" fmla="*/ 0 h 74"/>
                <a:gd name="T60" fmla="*/ 106 w 184"/>
                <a:gd name="T61" fmla="*/ 0 h 74"/>
                <a:gd name="T62" fmla="*/ 96 w 184"/>
                <a:gd name="T63" fmla="*/ 0 h 74"/>
                <a:gd name="T64" fmla="*/ 86 w 184"/>
                <a:gd name="T65" fmla="*/ 0 h 74"/>
                <a:gd name="T66" fmla="*/ 68 w 184"/>
                <a:gd name="T67" fmla="*/ 6 h 74"/>
                <a:gd name="T68" fmla="*/ 50 w 184"/>
                <a:gd name="T69" fmla="*/ 14 h 74"/>
                <a:gd name="T70" fmla="*/ 34 w 184"/>
                <a:gd name="T71" fmla="*/ 22 h 74"/>
                <a:gd name="T72" fmla="*/ 20 w 184"/>
                <a:gd name="T73" fmla="*/ 32 h 74"/>
                <a:gd name="T74" fmla="*/ 10 w 184"/>
                <a:gd name="T75" fmla="*/ 42 h 74"/>
                <a:gd name="T76" fmla="*/ 0 w 184"/>
                <a:gd name="T77" fmla="*/ 52 h 74"/>
                <a:gd name="T78" fmla="*/ 0 w 184"/>
                <a:gd name="T79" fmla="*/ 5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4" h="74">
                  <a:moveTo>
                    <a:pt x="0" y="52"/>
                  </a:moveTo>
                  <a:lnTo>
                    <a:pt x="12" y="66"/>
                  </a:lnTo>
                  <a:lnTo>
                    <a:pt x="12" y="66"/>
                  </a:lnTo>
                  <a:lnTo>
                    <a:pt x="38" y="48"/>
                  </a:lnTo>
                  <a:lnTo>
                    <a:pt x="52" y="42"/>
                  </a:lnTo>
                  <a:lnTo>
                    <a:pt x="64" y="38"/>
                  </a:lnTo>
                  <a:lnTo>
                    <a:pt x="76" y="36"/>
                  </a:lnTo>
                  <a:lnTo>
                    <a:pt x="86" y="34"/>
                  </a:lnTo>
                  <a:lnTo>
                    <a:pt x="98" y="34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22" y="40"/>
                  </a:lnTo>
                  <a:lnTo>
                    <a:pt x="134" y="46"/>
                  </a:lnTo>
                  <a:lnTo>
                    <a:pt x="152" y="58"/>
                  </a:lnTo>
                  <a:lnTo>
                    <a:pt x="164" y="68"/>
                  </a:lnTo>
                  <a:lnTo>
                    <a:pt x="168" y="74"/>
                  </a:lnTo>
                  <a:lnTo>
                    <a:pt x="184" y="64"/>
                  </a:lnTo>
                  <a:lnTo>
                    <a:pt x="184" y="64"/>
                  </a:lnTo>
                  <a:lnTo>
                    <a:pt x="184" y="64"/>
                  </a:lnTo>
                  <a:lnTo>
                    <a:pt x="184" y="64"/>
                  </a:lnTo>
                  <a:lnTo>
                    <a:pt x="184" y="64"/>
                  </a:lnTo>
                  <a:lnTo>
                    <a:pt x="182" y="62"/>
                  </a:lnTo>
                  <a:lnTo>
                    <a:pt x="182" y="62"/>
                  </a:lnTo>
                  <a:lnTo>
                    <a:pt x="166" y="38"/>
                  </a:lnTo>
                  <a:lnTo>
                    <a:pt x="158" y="28"/>
                  </a:lnTo>
                  <a:lnTo>
                    <a:pt x="150" y="20"/>
                  </a:lnTo>
                  <a:lnTo>
                    <a:pt x="140" y="12"/>
                  </a:lnTo>
                  <a:lnTo>
                    <a:pt x="130" y="6"/>
                  </a:lnTo>
                  <a:lnTo>
                    <a:pt x="120" y="2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68" y="6"/>
                  </a:lnTo>
                  <a:lnTo>
                    <a:pt x="50" y="14"/>
                  </a:lnTo>
                  <a:lnTo>
                    <a:pt x="34" y="22"/>
                  </a:lnTo>
                  <a:lnTo>
                    <a:pt x="20" y="32"/>
                  </a:lnTo>
                  <a:lnTo>
                    <a:pt x="10" y="42"/>
                  </a:lnTo>
                  <a:lnTo>
                    <a:pt x="0" y="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90">
              <a:extLst>
                <a:ext uri="{FF2B5EF4-FFF2-40B4-BE49-F238E27FC236}">
                  <a16:creationId xmlns:a16="http://schemas.microsoft.com/office/drawing/2014/main" id="{618E7C3A-BD69-9711-5013-4E91D7FE8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1438" y="5970588"/>
              <a:ext cx="269875" cy="95250"/>
            </a:xfrm>
            <a:custGeom>
              <a:avLst/>
              <a:gdLst>
                <a:gd name="T0" fmla="*/ 0 w 170"/>
                <a:gd name="T1" fmla="*/ 48 h 60"/>
                <a:gd name="T2" fmla="*/ 0 w 170"/>
                <a:gd name="T3" fmla="*/ 48 h 60"/>
                <a:gd name="T4" fmla="*/ 6 w 170"/>
                <a:gd name="T5" fmla="*/ 44 h 60"/>
                <a:gd name="T6" fmla="*/ 18 w 170"/>
                <a:gd name="T7" fmla="*/ 32 h 60"/>
                <a:gd name="T8" fmla="*/ 36 w 170"/>
                <a:gd name="T9" fmla="*/ 18 h 60"/>
                <a:gd name="T10" fmla="*/ 48 w 170"/>
                <a:gd name="T11" fmla="*/ 12 h 60"/>
                <a:gd name="T12" fmla="*/ 60 w 170"/>
                <a:gd name="T13" fmla="*/ 6 h 60"/>
                <a:gd name="T14" fmla="*/ 72 w 170"/>
                <a:gd name="T15" fmla="*/ 2 h 60"/>
                <a:gd name="T16" fmla="*/ 86 w 170"/>
                <a:gd name="T17" fmla="*/ 0 h 60"/>
                <a:gd name="T18" fmla="*/ 100 w 170"/>
                <a:gd name="T19" fmla="*/ 2 h 60"/>
                <a:gd name="T20" fmla="*/ 114 w 170"/>
                <a:gd name="T21" fmla="*/ 4 h 60"/>
                <a:gd name="T22" fmla="*/ 128 w 170"/>
                <a:gd name="T23" fmla="*/ 12 h 60"/>
                <a:gd name="T24" fmla="*/ 142 w 170"/>
                <a:gd name="T25" fmla="*/ 22 h 60"/>
                <a:gd name="T26" fmla="*/ 156 w 170"/>
                <a:gd name="T27" fmla="*/ 38 h 60"/>
                <a:gd name="T28" fmla="*/ 170 w 170"/>
                <a:gd name="T29" fmla="*/ 60 h 60"/>
                <a:gd name="T30" fmla="*/ 170 w 170"/>
                <a:gd name="T31" fmla="*/ 60 h 60"/>
                <a:gd name="T32" fmla="*/ 168 w 170"/>
                <a:gd name="T33" fmla="*/ 56 h 60"/>
                <a:gd name="T34" fmla="*/ 160 w 170"/>
                <a:gd name="T35" fmla="*/ 46 h 60"/>
                <a:gd name="T36" fmla="*/ 146 w 170"/>
                <a:gd name="T37" fmla="*/ 34 h 60"/>
                <a:gd name="T38" fmla="*/ 138 w 170"/>
                <a:gd name="T39" fmla="*/ 28 h 60"/>
                <a:gd name="T40" fmla="*/ 128 w 170"/>
                <a:gd name="T41" fmla="*/ 22 h 60"/>
                <a:gd name="T42" fmla="*/ 118 w 170"/>
                <a:gd name="T43" fmla="*/ 18 h 60"/>
                <a:gd name="T44" fmla="*/ 106 w 170"/>
                <a:gd name="T45" fmla="*/ 14 h 60"/>
                <a:gd name="T46" fmla="*/ 92 w 170"/>
                <a:gd name="T47" fmla="*/ 14 h 60"/>
                <a:gd name="T48" fmla="*/ 76 w 170"/>
                <a:gd name="T49" fmla="*/ 14 h 60"/>
                <a:gd name="T50" fmla="*/ 60 w 170"/>
                <a:gd name="T51" fmla="*/ 18 h 60"/>
                <a:gd name="T52" fmla="*/ 42 w 170"/>
                <a:gd name="T53" fmla="*/ 24 h 60"/>
                <a:gd name="T54" fmla="*/ 22 w 170"/>
                <a:gd name="T55" fmla="*/ 34 h 60"/>
                <a:gd name="T56" fmla="*/ 0 w 170"/>
                <a:gd name="T57" fmla="*/ 48 h 60"/>
                <a:gd name="T58" fmla="*/ 0 w 170"/>
                <a:gd name="T5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0" h="60">
                  <a:moveTo>
                    <a:pt x="0" y="48"/>
                  </a:moveTo>
                  <a:lnTo>
                    <a:pt x="0" y="48"/>
                  </a:lnTo>
                  <a:lnTo>
                    <a:pt x="6" y="44"/>
                  </a:lnTo>
                  <a:lnTo>
                    <a:pt x="18" y="32"/>
                  </a:lnTo>
                  <a:lnTo>
                    <a:pt x="36" y="18"/>
                  </a:lnTo>
                  <a:lnTo>
                    <a:pt x="48" y="12"/>
                  </a:lnTo>
                  <a:lnTo>
                    <a:pt x="60" y="6"/>
                  </a:lnTo>
                  <a:lnTo>
                    <a:pt x="72" y="2"/>
                  </a:lnTo>
                  <a:lnTo>
                    <a:pt x="86" y="0"/>
                  </a:lnTo>
                  <a:lnTo>
                    <a:pt x="100" y="2"/>
                  </a:lnTo>
                  <a:lnTo>
                    <a:pt x="114" y="4"/>
                  </a:lnTo>
                  <a:lnTo>
                    <a:pt x="128" y="12"/>
                  </a:lnTo>
                  <a:lnTo>
                    <a:pt x="142" y="22"/>
                  </a:lnTo>
                  <a:lnTo>
                    <a:pt x="156" y="38"/>
                  </a:lnTo>
                  <a:lnTo>
                    <a:pt x="170" y="60"/>
                  </a:lnTo>
                  <a:lnTo>
                    <a:pt x="170" y="60"/>
                  </a:lnTo>
                  <a:lnTo>
                    <a:pt x="168" y="56"/>
                  </a:lnTo>
                  <a:lnTo>
                    <a:pt x="160" y="46"/>
                  </a:lnTo>
                  <a:lnTo>
                    <a:pt x="146" y="34"/>
                  </a:lnTo>
                  <a:lnTo>
                    <a:pt x="138" y="28"/>
                  </a:lnTo>
                  <a:lnTo>
                    <a:pt x="128" y="22"/>
                  </a:lnTo>
                  <a:lnTo>
                    <a:pt x="118" y="18"/>
                  </a:lnTo>
                  <a:lnTo>
                    <a:pt x="106" y="14"/>
                  </a:lnTo>
                  <a:lnTo>
                    <a:pt x="92" y="14"/>
                  </a:lnTo>
                  <a:lnTo>
                    <a:pt x="76" y="14"/>
                  </a:lnTo>
                  <a:lnTo>
                    <a:pt x="60" y="18"/>
                  </a:lnTo>
                  <a:lnTo>
                    <a:pt x="42" y="24"/>
                  </a:lnTo>
                  <a:lnTo>
                    <a:pt x="22" y="34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C87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91">
              <a:extLst>
                <a:ext uri="{FF2B5EF4-FFF2-40B4-BE49-F238E27FC236}">
                  <a16:creationId xmlns:a16="http://schemas.microsoft.com/office/drawing/2014/main" id="{78ADBB77-9A44-4E5E-29E6-1A8449F77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038" y="5970588"/>
              <a:ext cx="53975" cy="107950"/>
            </a:xfrm>
            <a:custGeom>
              <a:avLst/>
              <a:gdLst>
                <a:gd name="T0" fmla="*/ 16 w 34"/>
                <a:gd name="T1" fmla="*/ 0 h 68"/>
                <a:gd name="T2" fmla="*/ 16 w 34"/>
                <a:gd name="T3" fmla="*/ 0 h 68"/>
                <a:gd name="T4" fmla="*/ 10 w 34"/>
                <a:gd name="T5" fmla="*/ 10 h 68"/>
                <a:gd name="T6" fmla="*/ 4 w 34"/>
                <a:gd name="T7" fmla="*/ 18 h 68"/>
                <a:gd name="T8" fmla="*/ 0 w 34"/>
                <a:gd name="T9" fmla="*/ 30 h 68"/>
                <a:gd name="T10" fmla="*/ 0 w 34"/>
                <a:gd name="T11" fmla="*/ 42 h 68"/>
                <a:gd name="T12" fmla="*/ 2 w 34"/>
                <a:gd name="T13" fmla="*/ 48 h 68"/>
                <a:gd name="T14" fmla="*/ 4 w 34"/>
                <a:gd name="T15" fmla="*/ 52 h 68"/>
                <a:gd name="T16" fmla="*/ 8 w 34"/>
                <a:gd name="T17" fmla="*/ 58 h 68"/>
                <a:gd name="T18" fmla="*/ 14 w 34"/>
                <a:gd name="T19" fmla="*/ 62 h 68"/>
                <a:gd name="T20" fmla="*/ 24 w 34"/>
                <a:gd name="T21" fmla="*/ 64 h 68"/>
                <a:gd name="T22" fmla="*/ 34 w 34"/>
                <a:gd name="T23" fmla="*/ 68 h 68"/>
                <a:gd name="T24" fmla="*/ 34 w 34"/>
                <a:gd name="T25" fmla="*/ 68 h 68"/>
                <a:gd name="T26" fmla="*/ 30 w 34"/>
                <a:gd name="T27" fmla="*/ 62 h 68"/>
                <a:gd name="T28" fmla="*/ 20 w 34"/>
                <a:gd name="T29" fmla="*/ 46 h 68"/>
                <a:gd name="T30" fmla="*/ 16 w 34"/>
                <a:gd name="T31" fmla="*/ 36 h 68"/>
                <a:gd name="T32" fmla="*/ 14 w 34"/>
                <a:gd name="T33" fmla="*/ 26 h 68"/>
                <a:gd name="T34" fmla="*/ 12 w 34"/>
                <a:gd name="T35" fmla="*/ 14 h 68"/>
                <a:gd name="T36" fmla="*/ 16 w 34"/>
                <a:gd name="T37" fmla="*/ 0 h 68"/>
                <a:gd name="T38" fmla="*/ 16 w 34"/>
                <a:gd name="T3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68">
                  <a:moveTo>
                    <a:pt x="16" y="0"/>
                  </a:moveTo>
                  <a:lnTo>
                    <a:pt x="16" y="0"/>
                  </a:lnTo>
                  <a:lnTo>
                    <a:pt x="10" y="10"/>
                  </a:lnTo>
                  <a:lnTo>
                    <a:pt x="4" y="18"/>
                  </a:lnTo>
                  <a:lnTo>
                    <a:pt x="0" y="30"/>
                  </a:lnTo>
                  <a:lnTo>
                    <a:pt x="0" y="42"/>
                  </a:lnTo>
                  <a:lnTo>
                    <a:pt x="2" y="48"/>
                  </a:lnTo>
                  <a:lnTo>
                    <a:pt x="4" y="52"/>
                  </a:lnTo>
                  <a:lnTo>
                    <a:pt x="8" y="58"/>
                  </a:lnTo>
                  <a:lnTo>
                    <a:pt x="14" y="62"/>
                  </a:lnTo>
                  <a:lnTo>
                    <a:pt x="24" y="64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30" y="62"/>
                  </a:lnTo>
                  <a:lnTo>
                    <a:pt x="20" y="46"/>
                  </a:lnTo>
                  <a:lnTo>
                    <a:pt x="16" y="36"/>
                  </a:lnTo>
                  <a:lnTo>
                    <a:pt x="14" y="2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92">
              <a:extLst>
                <a:ext uri="{FF2B5EF4-FFF2-40B4-BE49-F238E27FC236}">
                  <a16:creationId xmlns:a16="http://schemas.microsoft.com/office/drawing/2014/main" id="{CEBFA673-F4D2-B986-61CC-EB35E8670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738" y="6008688"/>
              <a:ext cx="53975" cy="76200"/>
            </a:xfrm>
            <a:custGeom>
              <a:avLst/>
              <a:gdLst>
                <a:gd name="T0" fmla="*/ 20 w 34"/>
                <a:gd name="T1" fmla="*/ 0 h 48"/>
                <a:gd name="T2" fmla="*/ 20 w 34"/>
                <a:gd name="T3" fmla="*/ 0 h 48"/>
                <a:gd name="T4" fmla="*/ 22 w 34"/>
                <a:gd name="T5" fmla="*/ 2 h 48"/>
                <a:gd name="T6" fmla="*/ 24 w 34"/>
                <a:gd name="T7" fmla="*/ 8 h 48"/>
                <a:gd name="T8" fmla="*/ 24 w 34"/>
                <a:gd name="T9" fmla="*/ 12 h 48"/>
                <a:gd name="T10" fmla="*/ 22 w 34"/>
                <a:gd name="T11" fmla="*/ 20 h 48"/>
                <a:gd name="T12" fmla="*/ 18 w 34"/>
                <a:gd name="T13" fmla="*/ 28 h 48"/>
                <a:gd name="T14" fmla="*/ 10 w 34"/>
                <a:gd name="T15" fmla="*/ 38 h 48"/>
                <a:gd name="T16" fmla="*/ 0 w 34"/>
                <a:gd name="T17" fmla="*/ 48 h 48"/>
                <a:gd name="T18" fmla="*/ 0 w 34"/>
                <a:gd name="T19" fmla="*/ 48 h 48"/>
                <a:gd name="T20" fmla="*/ 8 w 34"/>
                <a:gd name="T21" fmla="*/ 48 h 48"/>
                <a:gd name="T22" fmla="*/ 16 w 34"/>
                <a:gd name="T23" fmla="*/ 46 h 48"/>
                <a:gd name="T24" fmla="*/ 24 w 34"/>
                <a:gd name="T25" fmla="*/ 42 h 48"/>
                <a:gd name="T26" fmla="*/ 32 w 34"/>
                <a:gd name="T27" fmla="*/ 36 h 48"/>
                <a:gd name="T28" fmla="*/ 34 w 34"/>
                <a:gd name="T29" fmla="*/ 32 h 48"/>
                <a:gd name="T30" fmla="*/ 34 w 34"/>
                <a:gd name="T31" fmla="*/ 26 h 48"/>
                <a:gd name="T32" fmla="*/ 34 w 34"/>
                <a:gd name="T33" fmla="*/ 20 h 48"/>
                <a:gd name="T34" fmla="*/ 30 w 34"/>
                <a:gd name="T35" fmla="*/ 14 h 48"/>
                <a:gd name="T36" fmla="*/ 26 w 34"/>
                <a:gd name="T37" fmla="*/ 8 h 48"/>
                <a:gd name="T38" fmla="*/ 20 w 34"/>
                <a:gd name="T39" fmla="*/ 0 h 48"/>
                <a:gd name="T40" fmla="*/ 20 w 34"/>
                <a:gd name="T4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48">
                  <a:moveTo>
                    <a:pt x="20" y="0"/>
                  </a:moveTo>
                  <a:lnTo>
                    <a:pt x="20" y="0"/>
                  </a:lnTo>
                  <a:lnTo>
                    <a:pt x="22" y="2"/>
                  </a:lnTo>
                  <a:lnTo>
                    <a:pt x="24" y="8"/>
                  </a:lnTo>
                  <a:lnTo>
                    <a:pt x="24" y="12"/>
                  </a:lnTo>
                  <a:lnTo>
                    <a:pt x="22" y="20"/>
                  </a:lnTo>
                  <a:lnTo>
                    <a:pt x="18" y="28"/>
                  </a:lnTo>
                  <a:lnTo>
                    <a:pt x="10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8" y="48"/>
                  </a:lnTo>
                  <a:lnTo>
                    <a:pt x="16" y="46"/>
                  </a:lnTo>
                  <a:lnTo>
                    <a:pt x="24" y="42"/>
                  </a:lnTo>
                  <a:lnTo>
                    <a:pt x="32" y="36"/>
                  </a:lnTo>
                  <a:lnTo>
                    <a:pt x="34" y="32"/>
                  </a:lnTo>
                  <a:lnTo>
                    <a:pt x="34" y="26"/>
                  </a:lnTo>
                  <a:lnTo>
                    <a:pt x="34" y="20"/>
                  </a:lnTo>
                  <a:lnTo>
                    <a:pt x="30" y="14"/>
                  </a:lnTo>
                  <a:lnTo>
                    <a:pt x="26" y="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93">
              <a:extLst>
                <a:ext uri="{FF2B5EF4-FFF2-40B4-BE49-F238E27FC236}">
                  <a16:creationId xmlns:a16="http://schemas.microsoft.com/office/drawing/2014/main" id="{5AB8828F-C2B9-5A2B-5ADB-20C2FAB08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9863" y="6034088"/>
              <a:ext cx="101600" cy="38100"/>
            </a:xfrm>
            <a:custGeom>
              <a:avLst/>
              <a:gdLst>
                <a:gd name="T0" fmla="*/ 0 w 64"/>
                <a:gd name="T1" fmla="*/ 16 h 24"/>
                <a:gd name="T2" fmla="*/ 0 w 64"/>
                <a:gd name="T3" fmla="*/ 16 h 24"/>
                <a:gd name="T4" fmla="*/ 6 w 64"/>
                <a:gd name="T5" fmla="*/ 10 h 24"/>
                <a:gd name="T6" fmla="*/ 12 w 64"/>
                <a:gd name="T7" fmla="*/ 6 h 24"/>
                <a:gd name="T8" fmla="*/ 20 w 64"/>
                <a:gd name="T9" fmla="*/ 2 h 24"/>
                <a:gd name="T10" fmla="*/ 30 w 64"/>
                <a:gd name="T11" fmla="*/ 0 h 24"/>
                <a:gd name="T12" fmla="*/ 40 w 64"/>
                <a:gd name="T13" fmla="*/ 2 h 24"/>
                <a:gd name="T14" fmla="*/ 46 w 64"/>
                <a:gd name="T15" fmla="*/ 6 h 24"/>
                <a:gd name="T16" fmla="*/ 52 w 64"/>
                <a:gd name="T17" fmla="*/ 10 h 24"/>
                <a:gd name="T18" fmla="*/ 64 w 64"/>
                <a:gd name="T19" fmla="*/ 24 h 24"/>
                <a:gd name="T20" fmla="*/ 64 w 64"/>
                <a:gd name="T21" fmla="*/ 24 h 24"/>
                <a:gd name="T22" fmla="*/ 60 w 64"/>
                <a:gd name="T23" fmla="*/ 20 h 24"/>
                <a:gd name="T24" fmla="*/ 46 w 64"/>
                <a:gd name="T25" fmla="*/ 12 h 24"/>
                <a:gd name="T26" fmla="*/ 38 w 64"/>
                <a:gd name="T27" fmla="*/ 10 h 24"/>
                <a:gd name="T28" fmla="*/ 26 w 64"/>
                <a:gd name="T29" fmla="*/ 8 h 24"/>
                <a:gd name="T30" fmla="*/ 14 w 64"/>
                <a:gd name="T31" fmla="*/ 10 h 24"/>
                <a:gd name="T32" fmla="*/ 0 w 64"/>
                <a:gd name="T33" fmla="*/ 16 h 24"/>
                <a:gd name="T34" fmla="*/ 0 w 64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4">
                  <a:moveTo>
                    <a:pt x="0" y="16"/>
                  </a:moveTo>
                  <a:lnTo>
                    <a:pt x="0" y="16"/>
                  </a:lnTo>
                  <a:lnTo>
                    <a:pt x="6" y="10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30" y="0"/>
                  </a:lnTo>
                  <a:lnTo>
                    <a:pt x="40" y="2"/>
                  </a:lnTo>
                  <a:lnTo>
                    <a:pt x="46" y="6"/>
                  </a:lnTo>
                  <a:lnTo>
                    <a:pt x="52" y="10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0" y="20"/>
                  </a:lnTo>
                  <a:lnTo>
                    <a:pt x="46" y="12"/>
                  </a:lnTo>
                  <a:lnTo>
                    <a:pt x="38" y="10"/>
                  </a:lnTo>
                  <a:lnTo>
                    <a:pt x="26" y="8"/>
                  </a:lnTo>
                  <a:lnTo>
                    <a:pt x="14" y="10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94">
              <a:extLst>
                <a:ext uri="{FF2B5EF4-FFF2-40B4-BE49-F238E27FC236}">
                  <a16:creationId xmlns:a16="http://schemas.microsoft.com/office/drawing/2014/main" id="{6716B44D-077E-2189-9735-BAF9F4F5A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1063" y="5529263"/>
              <a:ext cx="53975" cy="50800"/>
            </a:xfrm>
            <a:custGeom>
              <a:avLst/>
              <a:gdLst>
                <a:gd name="T0" fmla="*/ 34 w 34"/>
                <a:gd name="T1" fmla="*/ 16 h 32"/>
                <a:gd name="T2" fmla="*/ 34 w 34"/>
                <a:gd name="T3" fmla="*/ 16 h 32"/>
                <a:gd name="T4" fmla="*/ 32 w 34"/>
                <a:gd name="T5" fmla="*/ 22 h 32"/>
                <a:gd name="T6" fmla="*/ 28 w 34"/>
                <a:gd name="T7" fmla="*/ 28 h 32"/>
                <a:gd name="T8" fmla="*/ 24 w 34"/>
                <a:gd name="T9" fmla="*/ 32 h 32"/>
                <a:gd name="T10" fmla="*/ 16 w 34"/>
                <a:gd name="T11" fmla="*/ 32 h 32"/>
                <a:gd name="T12" fmla="*/ 16 w 34"/>
                <a:gd name="T13" fmla="*/ 32 h 32"/>
                <a:gd name="T14" fmla="*/ 10 w 34"/>
                <a:gd name="T15" fmla="*/ 32 h 32"/>
                <a:gd name="T16" fmla="*/ 6 w 34"/>
                <a:gd name="T17" fmla="*/ 28 h 32"/>
                <a:gd name="T18" fmla="*/ 2 w 34"/>
                <a:gd name="T19" fmla="*/ 22 h 32"/>
                <a:gd name="T20" fmla="*/ 0 w 34"/>
                <a:gd name="T21" fmla="*/ 16 h 32"/>
                <a:gd name="T22" fmla="*/ 0 w 34"/>
                <a:gd name="T23" fmla="*/ 16 h 32"/>
                <a:gd name="T24" fmla="*/ 2 w 34"/>
                <a:gd name="T25" fmla="*/ 10 h 32"/>
                <a:gd name="T26" fmla="*/ 6 w 34"/>
                <a:gd name="T27" fmla="*/ 4 h 32"/>
                <a:gd name="T28" fmla="*/ 10 w 34"/>
                <a:gd name="T29" fmla="*/ 2 h 32"/>
                <a:gd name="T30" fmla="*/ 16 w 34"/>
                <a:gd name="T31" fmla="*/ 0 h 32"/>
                <a:gd name="T32" fmla="*/ 16 w 34"/>
                <a:gd name="T33" fmla="*/ 0 h 32"/>
                <a:gd name="T34" fmla="*/ 24 w 34"/>
                <a:gd name="T35" fmla="*/ 0 h 32"/>
                <a:gd name="T36" fmla="*/ 28 w 34"/>
                <a:gd name="T37" fmla="*/ 4 h 32"/>
                <a:gd name="T38" fmla="*/ 32 w 34"/>
                <a:gd name="T39" fmla="*/ 10 h 32"/>
                <a:gd name="T40" fmla="*/ 34 w 34"/>
                <a:gd name="T41" fmla="*/ 16 h 32"/>
                <a:gd name="T42" fmla="*/ 34 w 34"/>
                <a:gd name="T4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32">
                  <a:moveTo>
                    <a:pt x="34" y="16"/>
                  </a:moveTo>
                  <a:lnTo>
                    <a:pt x="34" y="16"/>
                  </a:lnTo>
                  <a:lnTo>
                    <a:pt x="32" y="22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0" y="32"/>
                  </a:lnTo>
                  <a:lnTo>
                    <a:pt x="6" y="28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  <a:lnTo>
                    <a:pt x="34" y="16"/>
                  </a:lnTo>
                  <a:close/>
                </a:path>
              </a:pathLst>
            </a:custGeom>
            <a:solidFill>
              <a:srgbClr val="75CC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95">
              <a:extLst>
                <a:ext uri="{FF2B5EF4-FFF2-40B4-BE49-F238E27FC236}">
                  <a16:creationId xmlns:a16="http://schemas.microsoft.com/office/drawing/2014/main" id="{30C239DE-348F-FDFB-3564-F4EDA680F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0913" y="5573713"/>
              <a:ext cx="31750" cy="28575"/>
            </a:xfrm>
            <a:custGeom>
              <a:avLst/>
              <a:gdLst>
                <a:gd name="T0" fmla="*/ 20 w 20"/>
                <a:gd name="T1" fmla="*/ 10 h 18"/>
                <a:gd name="T2" fmla="*/ 20 w 20"/>
                <a:gd name="T3" fmla="*/ 10 h 18"/>
                <a:gd name="T4" fmla="*/ 20 w 20"/>
                <a:gd name="T5" fmla="*/ 12 h 18"/>
                <a:gd name="T6" fmla="*/ 18 w 20"/>
                <a:gd name="T7" fmla="*/ 16 h 18"/>
                <a:gd name="T8" fmla="*/ 14 w 20"/>
                <a:gd name="T9" fmla="*/ 18 h 18"/>
                <a:gd name="T10" fmla="*/ 10 w 20"/>
                <a:gd name="T11" fmla="*/ 18 h 18"/>
                <a:gd name="T12" fmla="*/ 10 w 20"/>
                <a:gd name="T13" fmla="*/ 18 h 18"/>
                <a:gd name="T14" fmla="*/ 6 w 20"/>
                <a:gd name="T15" fmla="*/ 18 h 18"/>
                <a:gd name="T16" fmla="*/ 4 w 20"/>
                <a:gd name="T17" fmla="*/ 16 h 18"/>
                <a:gd name="T18" fmla="*/ 2 w 20"/>
                <a:gd name="T19" fmla="*/ 12 h 18"/>
                <a:gd name="T20" fmla="*/ 0 w 20"/>
                <a:gd name="T21" fmla="*/ 10 h 18"/>
                <a:gd name="T22" fmla="*/ 0 w 20"/>
                <a:gd name="T23" fmla="*/ 10 h 18"/>
                <a:gd name="T24" fmla="*/ 2 w 20"/>
                <a:gd name="T25" fmla="*/ 6 h 18"/>
                <a:gd name="T26" fmla="*/ 4 w 20"/>
                <a:gd name="T27" fmla="*/ 2 h 18"/>
                <a:gd name="T28" fmla="*/ 6 w 20"/>
                <a:gd name="T29" fmla="*/ 0 h 18"/>
                <a:gd name="T30" fmla="*/ 10 w 20"/>
                <a:gd name="T31" fmla="*/ 0 h 18"/>
                <a:gd name="T32" fmla="*/ 10 w 20"/>
                <a:gd name="T33" fmla="*/ 0 h 18"/>
                <a:gd name="T34" fmla="*/ 14 w 20"/>
                <a:gd name="T35" fmla="*/ 0 h 18"/>
                <a:gd name="T36" fmla="*/ 18 w 20"/>
                <a:gd name="T37" fmla="*/ 2 h 18"/>
                <a:gd name="T38" fmla="*/ 20 w 20"/>
                <a:gd name="T39" fmla="*/ 6 h 18"/>
                <a:gd name="T40" fmla="*/ 20 w 20"/>
                <a:gd name="T41" fmla="*/ 10 h 18"/>
                <a:gd name="T42" fmla="*/ 20 w 20"/>
                <a:gd name="T43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" h="18">
                  <a:moveTo>
                    <a:pt x="20" y="10"/>
                  </a:moveTo>
                  <a:lnTo>
                    <a:pt x="20" y="10"/>
                  </a:lnTo>
                  <a:lnTo>
                    <a:pt x="20" y="12"/>
                  </a:lnTo>
                  <a:lnTo>
                    <a:pt x="18" y="16"/>
                  </a:lnTo>
                  <a:lnTo>
                    <a:pt x="14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20" y="6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75CC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96">
              <a:extLst>
                <a:ext uri="{FF2B5EF4-FFF2-40B4-BE49-F238E27FC236}">
                  <a16:creationId xmlns:a16="http://schemas.microsoft.com/office/drawing/2014/main" id="{F3FF4DD9-E0AF-20C1-1326-032ACC65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5599113"/>
              <a:ext cx="22225" cy="22225"/>
            </a:xfrm>
            <a:custGeom>
              <a:avLst/>
              <a:gdLst>
                <a:gd name="T0" fmla="*/ 14 w 14"/>
                <a:gd name="T1" fmla="*/ 8 h 14"/>
                <a:gd name="T2" fmla="*/ 14 w 14"/>
                <a:gd name="T3" fmla="*/ 8 h 14"/>
                <a:gd name="T4" fmla="*/ 12 w 14"/>
                <a:gd name="T5" fmla="*/ 12 h 14"/>
                <a:gd name="T6" fmla="*/ 8 w 14"/>
                <a:gd name="T7" fmla="*/ 14 h 14"/>
                <a:gd name="T8" fmla="*/ 8 w 14"/>
                <a:gd name="T9" fmla="*/ 14 h 14"/>
                <a:gd name="T10" fmla="*/ 2 w 14"/>
                <a:gd name="T11" fmla="*/ 12 h 14"/>
                <a:gd name="T12" fmla="*/ 0 w 14"/>
                <a:gd name="T13" fmla="*/ 8 h 14"/>
                <a:gd name="T14" fmla="*/ 0 w 14"/>
                <a:gd name="T15" fmla="*/ 8 h 14"/>
                <a:gd name="T16" fmla="*/ 2 w 14"/>
                <a:gd name="T17" fmla="*/ 2 h 14"/>
                <a:gd name="T18" fmla="*/ 8 w 14"/>
                <a:gd name="T19" fmla="*/ 0 h 14"/>
                <a:gd name="T20" fmla="*/ 8 w 14"/>
                <a:gd name="T21" fmla="*/ 0 h 14"/>
                <a:gd name="T22" fmla="*/ 12 w 14"/>
                <a:gd name="T23" fmla="*/ 2 h 14"/>
                <a:gd name="T24" fmla="*/ 14 w 14"/>
                <a:gd name="T25" fmla="*/ 8 h 14"/>
                <a:gd name="T26" fmla="*/ 14 w 14"/>
                <a:gd name="T27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14">
                  <a:moveTo>
                    <a:pt x="14" y="8"/>
                  </a:moveTo>
                  <a:lnTo>
                    <a:pt x="14" y="8"/>
                  </a:lnTo>
                  <a:lnTo>
                    <a:pt x="1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75CC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97">
              <a:extLst>
                <a:ext uri="{FF2B5EF4-FFF2-40B4-BE49-F238E27FC236}">
                  <a16:creationId xmlns:a16="http://schemas.microsoft.com/office/drawing/2014/main" id="{7C16A7A8-0139-FAF9-555A-A25A95C4A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638" y="5761038"/>
              <a:ext cx="596900" cy="644525"/>
            </a:xfrm>
            <a:custGeom>
              <a:avLst/>
              <a:gdLst>
                <a:gd name="T0" fmla="*/ 164 w 376"/>
                <a:gd name="T1" fmla="*/ 406 h 406"/>
                <a:gd name="T2" fmla="*/ 126 w 376"/>
                <a:gd name="T3" fmla="*/ 400 h 406"/>
                <a:gd name="T4" fmla="*/ 90 w 376"/>
                <a:gd name="T5" fmla="*/ 376 h 406"/>
                <a:gd name="T6" fmla="*/ 64 w 376"/>
                <a:gd name="T7" fmla="*/ 334 h 406"/>
                <a:gd name="T8" fmla="*/ 40 w 376"/>
                <a:gd name="T9" fmla="*/ 264 h 406"/>
                <a:gd name="T10" fmla="*/ 22 w 376"/>
                <a:gd name="T11" fmla="*/ 220 h 406"/>
                <a:gd name="T12" fmla="*/ 0 w 376"/>
                <a:gd name="T13" fmla="*/ 178 h 406"/>
                <a:gd name="T14" fmla="*/ 4 w 376"/>
                <a:gd name="T15" fmla="*/ 158 h 406"/>
                <a:gd name="T16" fmla="*/ 16 w 376"/>
                <a:gd name="T17" fmla="*/ 152 h 406"/>
                <a:gd name="T18" fmla="*/ 32 w 376"/>
                <a:gd name="T19" fmla="*/ 164 h 406"/>
                <a:gd name="T20" fmla="*/ 78 w 376"/>
                <a:gd name="T21" fmla="*/ 222 h 406"/>
                <a:gd name="T22" fmla="*/ 96 w 376"/>
                <a:gd name="T23" fmla="*/ 228 h 406"/>
                <a:gd name="T24" fmla="*/ 96 w 376"/>
                <a:gd name="T25" fmla="*/ 224 h 406"/>
                <a:gd name="T26" fmla="*/ 86 w 376"/>
                <a:gd name="T27" fmla="*/ 202 h 406"/>
                <a:gd name="T28" fmla="*/ 42 w 376"/>
                <a:gd name="T29" fmla="*/ 134 h 406"/>
                <a:gd name="T30" fmla="*/ 24 w 376"/>
                <a:gd name="T31" fmla="*/ 90 h 406"/>
                <a:gd name="T32" fmla="*/ 28 w 376"/>
                <a:gd name="T33" fmla="*/ 64 h 406"/>
                <a:gd name="T34" fmla="*/ 36 w 376"/>
                <a:gd name="T35" fmla="*/ 54 h 406"/>
                <a:gd name="T36" fmla="*/ 62 w 376"/>
                <a:gd name="T37" fmla="*/ 70 h 406"/>
                <a:gd name="T38" fmla="*/ 92 w 376"/>
                <a:gd name="T39" fmla="*/ 110 h 406"/>
                <a:gd name="T40" fmla="*/ 130 w 376"/>
                <a:gd name="T41" fmla="*/ 176 h 406"/>
                <a:gd name="T42" fmla="*/ 138 w 376"/>
                <a:gd name="T43" fmla="*/ 172 h 406"/>
                <a:gd name="T44" fmla="*/ 124 w 376"/>
                <a:gd name="T45" fmla="*/ 134 h 406"/>
                <a:gd name="T46" fmla="*/ 98 w 376"/>
                <a:gd name="T47" fmla="*/ 82 h 406"/>
                <a:gd name="T48" fmla="*/ 80 w 376"/>
                <a:gd name="T49" fmla="*/ 34 h 406"/>
                <a:gd name="T50" fmla="*/ 86 w 376"/>
                <a:gd name="T51" fmla="*/ 4 h 406"/>
                <a:gd name="T52" fmla="*/ 98 w 376"/>
                <a:gd name="T53" fmla="*/ 0 h 406"/>
                <a:gd name="T54" fmla="*/ 126 w 376"/>
                <a:gd name="T55" fmla="*/ 18 h 406"/>
                <a:gd name="T56" fmla="*/ 158 w 376"/>
                <a:gd name="T57" fmla="*/ 66 h 406"/>
                <a:gd name="T58" fmla="*/ 176 w 376"/>
                <a:gd name="T59" fmla="*/ 126 h 406"/>
                <a:gd name="T60" fmla="*/ 186 w 376"/>
                <a:gd name="T61" fmla="*/ 152 h 406"/>
                <a:gd name="T62" fmla="*/ 190 w 376"/>
                <a:gd name="T63" fmla="*/ 144 h 406"/>
                <a:gd name="T64" fmla="*/ 190 w 376"/>
                <a:gd name="T65" fmla="*/ 88 h 406"/>
                <a:gd name="T66" fmla="*/ 180 w 376"/>
                <a:gd name="T67" fmla="*/ 60 h 406"/>
                <a:gd name="T68" fmla="*/ 176 w 376"/>
                <a:gd name="T69" fmla="*/ 18 h 406"/>
                <a:gd name="T70" fmla="*/ 186 w 376"/>
                <a:gd name="T71" fmla="*/ 8 h 406"/>
                <a:gd name="T72" fmla="*/ 210 w 376"/>
                <a:gd name="T73" fmla="*/ 16 h 406"/>
                <a:gd name="T74" fmla="*/ 232 w 376"/>
                <a:gd name="T75" fmla="*/ 50 h 406"/>
                <a:gd name="T76" fmla="*/ 242 w 376"/>
                <a:gd name="T77" fmla="*/ 86 h 406"/>
                <a:gd name="T78" fmla="*/ 258 w 376"/>
                <a:gd name="T79" fmla="*/ 186 h 406"/>
                <a:gd name="T80" fmla="*/ 264 w 376"/>
                <a:gd name="T81" fmla="*/ 200 h 406"/>
                <a:gd name="T82" fmla="*/ 282 w 376"/>
                <a:gd name="T83" fmla="*/ 216 h 406"/>
                <a:gd name="T84" fmla="*/ 292 w 376"/>
                <a:gd name="T85" fmla="*/ 214 h 406"/>
                <a:gd name="T86" fmla="*/ 298 w 376"/>
                <a:gd name="T87" fmla="*/ 200 h 406"/>
                <a:gd name="T88" fmla="*/ 312 w 376"/>
                <a:gd name="T89" fmla="*/ 172 h 406"/>
                <a:gd name="T90" fmla="*/ 326 w 376"/>
                <a:gd name="T91" fmla="*/ 158 h 406"/>
                <a:gd name="T92" fmla="*/ 354 w 376"/>
                <a:gd name="T93" fmla="*/ 150 h 406"/>
                <a:gd name="T94" fmla="*/ 374 w 376"/>
                <a:gd name="T95" fmla="*/ 160 h 406"/>
                <a:gd name="T96" fmla="*/ 376 w 376"/>
                <a:gd name="T97" fmla="*/ 178 h 406"/>
                <a:gd name="T98" fmla="*/ 362 w 376"/>
                <a:gd name="T99" fmla="*/ 198 h 406"/>
                <a:gd name="T100" fmla="*/ 340 w 376"/>
                <a:gd name="T101" fmla="*/ 216 h 406"/>
                <a:gd name="T102" fmla="*/ 330 w 376"/>
                <a:gd name="T103" fmla="*/ 236 h 406"/>
                <a:gd name="T104" fmla="*/ 328 w 376"/>
                <a:gd name="T105" fmla="*/ 256 h 406"/>
                <a:gd name="T106" fmla="*/ 318 w 376"/>
                <a:gd name="T107" fmla="*/ 268 h 406"/>
                <a:gd name="T108" fmla="*/ 318 w 376"/>
                <a:gd name="T109" fmla="*/ 292 h 406"/>
                <a:gd name="T110" fmla="*/ 300 w 376"/>
                <a:gd name="T111" fmla="*/ 330 h 406"/>
                <a:gd name="T112" fmla="*/ 264 w 376"/>
                <a:gd name="T113" fmla="*/ 362 h 406"/>
                <a:gd name="T114" fmla="*/ 230 w 376"/>
                <a:gd name="T115" fmla="*/ 386 h 406"/>
                <a:gd name="T116" fmla="*/ 216 w 376"/>
                <a:gd name="T117" fmla="*/ 400 h 406"/>
                <a:gd name="T118" fmla="*/ 204 w 376"/>
                <a:gd name="T119" fmla="*/ 404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6" h="406">
                  <a:moveTo>
                    <a:pt x="174" y="404"/>
                  </a:moveTo>
                  <a:lnTo>
                    <a:pt x="174" y="404"/>
                  </a:lnTo>
                  <a:lnTo>
                    <a:pt x="164" y="406"/>
                  </a:lnTo>
                  <a:lnTo>
                    <a:pt x="154" y="406"/>
                  </a:lnTo>
                  <a:lnTo>
                    <a:pt x="140" y="404"/>
                  </a:lnTo>
                  <a:lnTo>
                    <a:pt x="126" y="400"/>
                  </a:lnTo>
                  <a:lnTo>
                    <a:pt x="110" y="394"/>
                  </a:lnTo>
                  <a:lnTo>
                    <a:pt x="96" y="382"/>
                  </a:lnTo>
                  <a:lnTo>
                    <a:pt x="90" y="376"/>
                  </a:lnTo>
                  <a:lnTo>
                    <a:pt x="84" y="368"/>
                  </a:lnTo>
                  <a:lnTo>
                    <a:pt x="84" y="368"/>
                  </a:lnTo>
                  <a:lnTo>
                    <a:pt x="64" y="334"/>
                  </a:lnTo>
                  <a:lnTo>
                    <a:pt x="52" y="306"/>
                  </a:lnTo>
                  <a:lnTo>
                    <a:pt x="44" y="284"/>
                  </a:lnTo>
                  <a:lnTo>
                    <a:pt x="40" y="264"/>
                  </a:lnTo>
                  <a:lnTo>
                    <a:pt x="40" y="264"/>
                  </a:lnTo>
                  <a:lnTo>
                    <a:pt x="32" y="242"/>
                  </a:lnTo>
                  <a:lnTo>
                    <a:pt x="22" y="220"/>
                  </a:lnTo>
                  <a:lnTo>
                    <a:pt x="2" y="184"/>
                  </a:lnTo>
                  <a:lnTo>
                    <a:pt x="2" y="184"/>
                  </a:lnTo>
                  <a:lnTo>
                    <a:pt x="0" y="178"/>
                  </a:lnTo>
                  <a:lnTo>
                    <a:pt x="0" y="170"/>
                  </a:lnTo>
                  <a:lnTo>
                    <a:pt x="0" y="164"/>
                  </a:lnTo>
                  <a:lnTo>
                    <a:pt x="4" y="158"/>
                  </a:lnTo>
                  <a:lnTo>
                    <a:pt x="6" y="154"/>
                  </a:lnTo>
                  <a:lnTo>
                    <a:pt x="10" y="152"/>
                  </a:lnTo>
                  <a:lnTo>
                    <a:pt x="16" y="152"/>
                  </a:lnTo>
                  <a:lnTo>
                    <a:pt x="22" y="154"/>
                  </a:lnTo>
                  <a:lnTo>
                    <a:pt x="22" y="154"/>
                  </a:lnTo>
                  <a:lnTo>
                    <a:pt x="32" y="164"/>
                  </a:lnTo>
                  <a:lnTo>
                    <a:pt x="46" y="182"/>
                  </a:lnTo>
                  <a:lnTo>
                    <a:pt x="78" y="222"/>
                  </a:lnTo>
                  <a:lnTo>
                    <a:pt x="78" y="222"/>
                  </a:lnTo>
                  <a:lnTo>
                    <a:pt x="86" y="228"/>
                  </a:lnTo>
                  <a:lnTo>
                    <a:pt x="92" y="230"/>
                  </a:lnTo>
                  <a:lnTo>
                    <a:pt x="96" y="228"/>
                  </a:lnTo>
                  <a:lnTo>
                    <a:pt x="98" y="230"/>
                  </a:lnTo>
                  <a:lnTo>
                    <a:pt x="98" y="230"/>
                  </a:lnTo>
                  <a:lnTo>
                    <a:pt x="96" y="224"/>
                  </a:lnTo>
                  <a:lnTo>
                    <a:pt x="94" y="214"/>
                  </a:lnTo>
                  <a:lnTo>
                    <a:pt x="86" y="202"/>
                  </a:lnTo>
                  <a:lnTo>
                    <a:pt x="86" y="202"/>
                  </a:lnTo>
                  <a:lnTo>
                    <a:pt x="62" y="166"/>
                  </a:lnTo>
                  <a:lnTo>
                    <a:pt x="50" y="148"/>
                  </a:lnTo>
                  <a:lnTo>
                    <a:pt x="42" y="134"/>
                  </a:lnTo>
                  <a:lnTo>
                    <a:pt x="42" y="134"/>
                  </a:lnTo>
                  <a:lnTo>
                    <a:pt x="30" y="110"/>
                  </a:lnTo>
                  <a:lnTo>
                    <a:pt x="24" y="9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8" y="64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36" y="54"/>
                  </a:lnTo>
                  <a:lnTo>
                    <a:pt x="40" y="54"/>
                  </a:lnTo>
                  <a:lnTo>
                    <a:pt x="50" y="58"/>
                  </a:lnTo>
                  <a:lnTo>
                    <a:pt x="62" y="70"/>
                  </a:lnTo>
                  <a:lnTo>
                    <a:pt x="76" y="86"/>
                  </a:lnTo>
                  <a:lnTo>
                    <a:pt x="76" y="86"/>
                  </a:lnTo>
                  <a:lnTo>
                    <a:pt x="92" y="110"/>
                  </a:lnTo>
                  <a:lnTo>
                    <a:pt x="106" y="136"/>
                  </a:lnTo>
                  <a:lnTo>
                    <a:pt x="130" y="176"/>
                  </a:lnTo>
                  <a:lnTo>
                    <a:pt x="130" y="176"/>
                  </a:lnTo>
                  <a:lnTo>
                    <a:pt x="134" y="178"/>
                  </a:lnTo>
                  <a:lnTo>
                    <a:pt x="136" y="176"/>
                  </a:lnTo>
                  <a:lnTo>
                    <a:pt x="138" y="172"/>
                  </a:lnTo>
                  <a:lnTo>
                    <a:pt x="138" y="172"/>
                  </a:lnTo>
                  <a:lnTo>
                    <a:pt x="134" y="156"/>
                  </a:lnTo>
                  <a:lnTo>
                    <a:pt x="124" y="134"/>
                  </a:lnTo>
                  <a:lnTo>
                    <a:pt x="112" y="108"/>
                  </a:lnTo>
                  <a:lnTo>
                    <a:pt x="98" y="82"/>
                  </a:lnTo>
                  <a:lnTo>
                    <a:pt x="98" y="82"/>
                  </a:lnTo>
                  <a:lnTo>
                    <a:pt x="88" y="64"/>
                  </a:lnTo>
                  <a:lnTo>
                    <a:pt x="82" y="50"/>
                  </a:lnTo>
                  <a:lnTo>
                    <a:pt x="80" y="34"/>
                  </a:lnTo>
                  <a:lnTo>
                    <a:pt x="80" y="22"/>
                  </a:lnTo>
                  <a:lnTo>
                    <a:pt x="82" y="12"/>
                  </a:lnTo>
                  <a:lnTo>
                    <a:pt x="86" y="4"/>
                  </a:lnTo>
                  <a:lnTo>
                    <a:pt x="92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06" y="4"/>
                  </a:lnTo>
                  <a:lnTo>
                    <a:pt x="116" y="10"/>
                  </a:lnTo>
                  <a:lnTo>
                    <a:pt x="126" y="18"/>
                  </a:lnTo>
                  <a:lnTo>
                    <a:pt x="134" y="30"/>
                  </a:lnTo>
                  <a:lnTo>
                    <a:pt x="150" y="54"/>
                  </a:lnTo>
                  <a:lnTo>
                    <a:pt x="158" y="66"/>
                  </a:lnTo>
                  <a:lnTo>
                    <a:pt x="162" y="76"/>
                  </a:lnTo>
                  <a:lnTo>
                    <a:pt x="162" y="76"/>
                  </a:lnTo>
                  <a:lnTo>
                    <a:pt x="176" y="126"/>
                  </a:lnTo>
                  <a:lnTo>
                    <a:pt x="182" y="146"/>
                  </a:lnTo>
                  <a:lnTo>
                    <a:pt x="184" y="152"/>
                  </a:lnTo>
                  <a:lnTo>
                    <a:pt x="186" y="152"/>
                  </a:lnTo>
                  <a:lnTo>
                    <a:pt x="186" y="152"/>
                  </a:lnTo>
                  <a:lnTo>
                    <a:pt x="188" y="150"/>
                  </a:lnTo>
                  <a:lnTo>
                    <a:pt x="190" y="144"/>
                  </a:lnTo>
                  <a:lnTo>
                    <a:pt x="194" y="124"/>
                  </a:lnTo>
                  <a:lnTo>
                    <a:pt x="192" y="100"/>
                  </a:lnTo>
                  <a:lnTo>
                    <a:pt x="190" y="88"/>
                  </a:lnTo>
                  <a:lnTo>
                    <a:pt x="188" y="78"/>
                  </a:lnTo>
                  <a:lnTo>
                    <a:pt x="188" y="78"/>
                  </a:lnTo>
                  <a:lnTo>
                    <a:pt x="180" y="60"/>
                  </a:lnTo>
                  <a:lnTo>
                    <a:pt x="174" y="38"/>
                  </a:lnTo>
                  <a:lnTo>
                    <a:pt x="174" y="28"/>
                  </a:lnTo>
                  <a:lnTo>
                    <a:pt x="176" y="18"/>
                  </a:lnTo>
                  <a:lnTo>
                    <a:pt x="180" y="12"/>
                  </a:lnTo>
                  <a:lnTo>
                    <a:pt x="186" y="8"/>
                  </a:lnTo>
                  <a:lnTo>
                    <a:pt x="186" y="8"/>
                  </a:lnTo>
                  <a:lnTo>
                    <a:pt x="194" y="8"/>
                  </a:lnTo>
                  <a:lnTo>
                    <a:pt x="202" y="10"/>
                  </a:lnTo>
                  <a:lnTo>
                    <a:pt x="210" y="16"/>
                  </a:lnTo>
                  <a:lnTo>
                    <a:pt x="218" y="24"/>
                  </a:lnTo>
                  <a:lnTo>
                    <a:pt x="226" y="36"/>
                  </a:lnTo>
                  <a:lnTo>
                    <a:pt x="232" y="50"/>
                  </a:lnTo>
                  <a:lnTo>
                    <a:pt x="238" y="66"/>
                  </a:lnTo>
                  <a:lnTo>
                    <a:pt x="242" y="86"/>
                  </a:lnTo>
                  <a:lnTo>
                    <a:pt x="242" y="86"/>
                  </a:lnTo>
                  <a:lnTo>
                    <a:pt x="248" y="126"/>
                  </a:lnTo>
                  <a:lnTo>
                    <a:pt x="254" y="160"/>
                  </a:lnTo>
                  <a:lnTo>
                    <a:pt x="258" y="186"/>
                  </a:lnTo>
                  <a:lnTo>
                    <a:pt x="260" y="194"/>
                  </a:lnTo>
                  <a:lnTo>
                    <a:pt x="264" y="200"/>
                  </a:lnTo>
                  <a:lnTo>
                    <a:pt x="264" y="200"/>
                  </a:lnTo>
                  <a:lnTo>
                    <a:pt x="274" y="214"/>
                  </a:lnTo>
                  <a:lnTo>
                    <a:pt x="278" y="216"/>
                  </a:lnTo>
                  <a:lnTo>
                    <a:pt x="282" y="216"/>
                  </a:lnTo>
                  <a:lnTo>
                    <a:pt x="282" y="216"/>
                  </a:lnTo>
                  <a:lnTo>
                    <a:pt x="292" y="214"/>
                  </a:lnTo>
                  <a:lnTo>
                    <a:pt x="292" y="214"/>
                  </a:lnTo>
                  <a:lnTo>
                    <a:pt x="294" y="208"/>
                  </a:lnTo>
                  <a:lnTo>
                    <a:pt x="298" y="200"/>
                  </a:lnTo>
                  <a:lnTo>
                    <a:pt x="298" y="200"/>
                  </a:lnTo>
                  <a:lnTo>
                    <a:pt x="302" y="194"/>
                  </a:lnTo>
                  <a:lnTo>
                    <a:pt x="304" y="184"/>
                  </a:lnTo>
                  <a:lnTo>
                    <a:pt x="312" y="172"/>
                  </a:lnTo>
                  <a:lnTo>
                    <a:pt x="318" y="164"/>
                  </a:lnTo>
                  <a:lnTo>
                    <a:pt x="326" y="158"/>
                  </a:lnTo>
                  <a:lnTo>
                    <a:pt x="326" y="158"/>
                  </a:lnTo>
                  <a:lnTo>
                    <a:pt x="336" y="154"/>
                  </a:lnTo>
                  <a:lnTo>
                    <a:pt x="344" y="150"/>
                  </a:lnTo>
                  <a:lnTo>
                    <a:pt x="354" y="150"/>
                  </a:lnTo>
                  <a:lnTo>
                    <a:pt x="362" y="152"/>
                  </a:lnTo>
                  <a:lnTo>
                    <a:pt x="370" y="154"/>
                  </a:lnTo>
                  <a:lnTo>
                    <a:pt x="374" y="160"/>
                  </a:lnTo>
                  <a:lnTo>
                    <a:pt x="376" y="168"/>
                  </a:lnTo>
                  <a:lnTo>
                    <a:pt x="376" y="178"/>
                  </a:lnTo>
                  <a:lnTo>
                    <a:pt x="376" y="178"/>
                  </a:lnTo>
                  <a:lnTo>
                    <a:pt x="372" y="186"/>
                  </a:lnTo>
                  <a:lnTo>
                    <a:pt x="368" y="194"/>
                  </a:lnTo>
                  <a:lnTo>
                    <a:pt x="362" y="198"/>
                  </a:lnTo>
                  <a:lnTo>
                    <a:pt x="356" y="204"/>
                  </a:lnTo>
                  <a:lnTo>
                    <a:pt x="344" y="210"/>
                  </a:lnTo>
                  <a:lnTo>
                    <a:pt x="340" y="216"/>
                  </a:lnTo>
                  <a:lnTo>
                    <a:pt x="336" y="222"/>
                  </a:lnTo>
                  <a:lnTo>
                    <a:pt x="336" y="222"/>
                  </a:lnTo>
                  <a:lnTo>
                    <a:pt x="330" y="236"/>
                  </a:lnTo>
                  <a:lnTo>
                    <a:pt x="328" y="244"/>
                  </a:lnTo>
                  <a:lnTo>
                    <a:pt x="328" y="256"/>
                  </a:lnTo>
                  <a:lnTo>
                    <a:pt x="328" y="256"/>
                  </a:lnTo>
                  <a:lnTo>
                    <a:pt x="326" y="260"/>
                  </a:lnTo>
                  <a:lnTo>
                    <a:pt x="322" y="264"/>
                  </a:lnTo>
                  <a:lnTo>
                    <a:pt x="318" y="268"/>
                  </a:lnTo>
                  <a:lnTo>
                    <a:pt x="318" y="268"/>
                  </a:lnTo>
                  <a:lnTo>
                    <a:pt x="320" y="276"/>
                  </a:lnTo>
                  <a:lnTo>
                    <a:pt x="318" y="292"/>
                  </a:lnTo>
                  <a:lnTo>
                    <a:pt x="314" y="304"/>
                  </a:lnTo>
                  <a:lnTo>
                    <a:pt x="308" y="316"/>
                  </a:lnTo>
                  <a:lnTo>
                    <a:pt x="300" y="330"/>
                  </a:lnTo>
                  <a:lnTo>
                    <a:pt x="288" y="342"/>
                  </a:lnTo>
                  <a:lnTo>
                    <a:pt x="288" y="342"/>
                  </a:lnTo>
                  <a:lnTo>
                    <a:pt x="264" y="362"/>
                  </a:lnTo>
                  <a:lnTo>
                    <a:pt x="246" y="376"/>
                  </a:lnTo>
                  <a:lnTo>
                    <a:pt x="230" y="386"/>
                  </a:lnTo>
                  <a:lnTo>
                    <a:pt x="230" y="386"/>
                  </a:lnTo>
                  <a:lnTo>
                    <a:pt x="230" y="388"/>
                  </a:lnTo>
                  <a:lnTo>
                    <a:pt x="224" y="394"/>
                  </a:lnTo>
                  <a:lnTo>
                    <a:pt x="216" y="400"/>
                  </a:lnTo>
                  <a:lnTo>
                    <a:pt x="210" y="402"/>
                  </a:lnTo>
                  <a:lnTo>
                    <a:pt x="204" y="404"/>
                  </a:lnTo>
                  <a:lnTo>
                    <a:pt x="204" y="404"/>
                  </a:lnTo>
                  <a:lnTo>
                    <a:pt x="174" y="404"/>
                  </a:lnTo>
                  <a:lnTo>
                    <a:pt x="174" y="4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98">
              <a:extLst>
                <a:ext uri="{FF2B5EF4-FFF2-40B4-BE49-F238E27FC236}">
                  <a16:creationId xmlns:a16="http://schemas.microsoft.com/office/drawing/2014/main" id="{DBA5C4D5-B8C1-56D0-8867-44B13FFB2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2938" y="5748338"/>
              <a:ext cx="622300" cy="669925"/>
            </a:xfrm>
            <a:custGeom>
              <a:avLst/>
              <a:gdLst>
                <a:gd name="T0" fmla="*/ 82 w 392"/>
                <a:gd name="T1" fmla="*/ 18 h 422"/>
                <a:gd name="T2" fmla="*/ 82 w 392"/>
                <a:gd name="T3" fmla="*/ 54 h 422"/>
                <a:gd name="T4" fmla="*/ 98 w 392"/>
                <a:gd name="T5" fmla="*/ 94 h 422"/>
                <a:gd name="T6" fmla="*/ 130 w 392"/>
                <a:gd name="T7" fmla="*/ 154 h 422"/>
                <a:gd name="T8" fmla="*/ 128 w 392"/>
                <a:gd name="T9" fmla="*/ 152 h 422"/>
                <a:gd name="T10" fmla="*/ 90 w 392"/>
                <a:gd name="T11" fmla="*/ 90 h 422"/>
                <a:gd name="T12" fmla="*/ 56 w 392"/>
                <a:gd name="T13" fmla="*/ 56 h 422"/>
                <a:gd name="T14" fmla="*/ 40 w 392"/>
                <a:gd name="T15" fmla="*/ 56 h 422"/>
                <a:gd name="T16" fmla="*/ 28 w 392"/>
                <a:gd name="T17" fmla="*/ 68 h 422"/>
                <a:gd name="T18" fmla="*/ 26 w 392"/>
                <a:gd name="T19" fmla="*/ 100 h 422"/>
                <a:gd name="T20" fmla="*/ 42 w 392"/>
                <a:gd name="T21" fmla="*/ 144 h 422"/>
                <a:gd name="T22" fmla="*/ 68 w 392"/>
                <a:gd name="T23" fmla="*/ 186 h 422"/>
                <a:gd name="T24" fmla="*/ 88 w 392"/>
                <a:gd name="T25" fmla="*/ 214 h 422"/>
                <a:gd name="T26" fmla="*/ 92 w 392"/>
                <a:gd name="T27" fmla="*/ 224 h 422"/>
                <a:gd name="T28" fmla="*/ 48 w 392"/>
                <a:gd name="T29" fmla="*/ 170 h 422"/>
                <a:gd name="T30" fmla="*/ 34 w 392"/>
                <a:gd name="T31" fmla="*/ 154 h 422"/>
                <a:gd name="T32" fmla="*/ 14 w 392"/>
                <a:gd name="T33" fmla="*/ 152 h 422"/>
                <a:gd name="T34" fmla="*/ 4 w 392"/>
                <a:gd name="T35" fmla="*/ 162 h 422"/>
                <a:gd name="T36" fmla="*/ 0 w 392"/>
                <a:gd name="T37" fmla="*/ 188 h 422"/>
                <a:gd name="T38" fmla="*/ 12 w 392"/>
                <a:gd name="T39" fmla="*/ 212 h 422"/>
                <a:gd name="T40" fmla="*/ 36 w 392"/>
                <a:gd name="T41" fmla="*/ 258 h 422"/>
                <a:gd name="T42" fmla="*/ 40 w 392"/>
                <a:gd name="T43" fmla="*/ 276 h 422"/>
                <a:gd name="T44" fmla="*/ 66 w 392"/>
                <a:gd name="T45" fmla="*/ 348 h 422"/>
                <a:gd name="T46" fmla="*/ 92 w 392"/>
                <a:gd name="T47" fmla="*/ 388 h 422"/>
                <a:gd name="T48" fmla="*/ 128 w 392"/>
                <a:gd name="T49" fmla="*/ 414 h 422"/>
                <a:gd name="T50" fmla="*/ 170 w 392"/>
                <a:gd name="T51" fmla="*/ 422 h 422"/>
                <a:gd name="T52" fmla="*/ 194 w 392"/>
                <a:gd name="T53" fmla="*/ 420 h 422"/>
                <a:gd name="T54" fmla="*/ 242 w 392"/>
                <a:gd name="T55" fmla="*/ 404 h 422"/>
                <a:gd name="T56" fmla="*/ 304 w 392"/>
                <a:gd name="T57" fmla="*/ 356 h 422"/>
                <a:gd name="T58" fmla="*/ 322 w 392"/>
                <a:gd name="T59" fmla="*/ 334 h 422"/>
                <a:gd name="T60" fmla="*/ 334 w 392"/>
                <a:gd name="T61" fmla="*/ 292 h 422"/>
                <a:gd name="T62" fmla="*/ 340 w 392"/>
                <a:gd name="T63" fmla="*/ 274 h 422"/>
                <a:gd name="T64" fmla="*/ 344 w 392"/>
                <a:gd name="T65" fmla="*/ 258 h 422"/>
                <a:gd name="T66" fmla="*/ 350 w 392"/>
                <a:gd name="T67" fmla="*/ 234 h 422"/>
                <a:gd name="T68" fmla="*/ 366 w 392"/>
                <a:gd name="T69" fmla="*/ 220 h 422"/>
                <a:gd name="T70" fmla="*/ 386 w 392"/>
                <a:gd name="T71" fmla="*/ 200 h 422"/>
                <a:gd name="T72" fmla="*/ 392 w 392"/>
                <a:gd name="T73" fmla="*/ 180 h 422"/>
                <a:gd name="T74" fmla="*/ 388 w 392"/>
                <a:gd name="T75" fmla="*/ 162 h 422"/>
                <a:gd name="T76" fmla="*/ 376 w 392"/>
                <a:gd name="T77" fmla="*/ 154 h 422"/>
                <a:gd name="T78" fmla="*/ 344 w 392"/>
                <a:gd name="T79" fmla="*/ 154 h 422"/>
                <a:gd name="T80" fmla="*/ 318 w 392"/>
                <a:gd name="T81" fmla="*/ 170 h 422"/>
                <a:gd name="T82" fmla="*/ 302 w 392"/>
                <a:gd name="T83" fmla="*/ 200 h 422"/>
                <a:gd name="T84" fmla="*/ 300 w 392"/>
                <a:gd name="T85" fmla="*/ 204 h 422"/>
                <a:gd name="T86" fmla="*/ 294 w 392"/>
                <a:gd name="T87" fmla="*/ 216 h 422"/>
                <a:gd name="T88" fmla="*/ 288 w 392"/>
                <a:gd name="T89" fmla="*/ 218 h 422"/>
                <a:gd name="T90" fmla="*/ 278 w 392"/>
                <a:gd name="T91" fmla="*/ 204 h 422"/>
                <a:gd name="T92" fmla="*/ 272 w 392"/>
                <a:gd name="T93" fmla="*/ 184 h 422"/>
                <a:gd name="T94" fmla="*/ 258 w 392"/>
                <a:gd name="T95" fmla="*/ 92 h 422"/>
                <a:gd name="T96" fmla="*/ 242 w 392"/>
                <a:gd name="T97" fmla="*/ 42 h 422"/>
                <a:gd name="T98" fmla="*/ 218 w 392"/>
                <a:gd name="T99" fmla="*/ 12 h 422"/>
                <a:gd name="T100" fmla="*/ 204 w 392"/>
                <a:gd name="T101" fmla="*/ 8 h 422"/>
                <a:gd name="T102" fmla="*/ 192 w 392"/>
                <a:gd name="T103" fmla="*/ 8 h 422"/>
                <a:gd name="T104" fmla="*/ 178 w 392"/>
                <a:gd name="T105" fmla="*/ 22 h 422"/>
                <a:gd name="T106" fmla="*/ 176 w 392"/>
                <a:gd name="T107" fmla="*/ 56 h 422"/>
                <a:gd name="T108" fmla="*/ 188 w 392"/>
                <a:gd name="T109" fmla="*/ 90 h 422"/>
                <a:gd name="T110" fmla="*/ 192 w 392"/>
                <a:gd name="T111" fmla="*/ 100 h 422"/>
                <a:gd name="T112" fmla="*/ 192 w 392"/>
                <a:gd name="T113" fmla="*/ 136 h 422"/>
                <a:gd name="T114" fmla="*/ 178 w 392"/>
                <a:gd name="T115" fmla="*/ 82 h 422"/>
                <a:gd name="T116" fmla="*/ 148 w 392"/>
                <a:gd name="T117" fmla="*/ 34 h 422"/>
                <a:gd name="T118" fmla="*/ 118 w 392"/>
                <a:gd name="T119" fmla="*/ 4 h 422"/>
                <a:gd name="T120" fmla="*/ 102 w 392"/>
                <a:gd name="T121" fmla="*/ 0 h 422"/>
                <a:gd name="T122" fmla="*/ 86 w 392"/>
                <a:gd name="T123" fmla="*/ 1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2" h="422">
                  <a:moveTo>
                    <a:pt x="86" y="10"/>
                  </a:moveTo>
                  <a:lnTo>
                    <a:pt x="86" y="10"/>
                  </a:lnTo>
                  <a:lnTo>
                    <a:pt x="82" y="18"/>
                  </a:lnTo>
                  <a:lnTo>
                    <a:pt x="80" y="28"/>
                  </a:lnTo>
                  <a:lnTo>
                    <a:pt x="80" y="40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72"/>
                  </a:lnTo>
                  <a:lnTo>
                    <a:pt x="98" y="94"/>
                  </a:lnTo>
                  <a:lnTo>
                    <a:pt x="98" y="94"/>
                  </a:lnTo>
                  <a:lnTo>
                    <a:pt x="116" y="124"/>
                  </a:lnTo>
                  <a:lnTo>
                    <a:pt x="130" y="154"/>
                  </a:lnTo>
                  <a:lnTo>
                    <a:pt x="130" y="154"/>
                  </a:lnTo>
                  <a:lnTo>
                    <a:pt x="128" y="152"/>
                  </a:lnTo>
                  <a:lnTo>
                    <a:pt x="128" y="152"/>
                  </a:lnTo>
                  <a:lnTo>
                    <a:pt x="110" y="120"/>
                  </a:lnTo>
                  <a:lnTo>
                    <a:pt x="90" y="90"/>
                  </a:lnTo>
                  <a:lnTo>
                    <a:pt x="90" y="90"/>
                  </a:lnTo>
                  <a:lnTo>
                    <a:pt x="78" y="76"/>
                  </a:lnTo>
                  <a:lnTo>
                    <a:pt x="68" y="64"/>
                  </a:lnTo>
                  <a:lnTo>
                    <a:pt x="56" y="56"/>
                  </a:lnTo>
                  <a:lnTo>
                    <a:pt x="46" y="54"/>
                  </a:lnTo>
                  <a:lnTo>
                    <a:pt x="46" y="54"/>
                  </a:lnTo>
                  <a:lnTo>
                    <a:pt x="40" y="56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28" y="68"/>
                  </a:lnTo>
                  <a:lnTo>
                    <a:pt x="26" y="80"/>
                  </a:lnTo>
                  <a:lnTo>
                    <a:pt x="24" y="90"/>
                  </a:lnTo>
                  <a:lnTo>
                    <a:pt x="26" y="100"/>
                  </a:lnTo>
                  <a:lnTo>
                    <a:pt x="26" y="100"/>
                  </a:lnTo>
                  <a:lnTo>
                    <a:pt x="32" y="122"/>
                  </a:lnTo>
                  <a:lnTo>
                    <a:pt x="42" y="144"/>
                  </a:lnTo>
                  <a:lnTo>
                    <a:pt x="42" y="144"/>
                  </a:lnTo>
                  <a:lnTo>
                    <a:pt x="52" y="164"/>
                  </a:lnTo>
                  <a:lnTo>
                    <a:pt x="68" y="186"/>
                  </a:lnTo>
                  <a:lnTo>
                    <a:pt x="68" y="186"/>
                  </a:lnTo>
                  <a:lnTo>
                    <a:pt x="88" y="214"/>
                  </a:lnTo>
                  <a:lnTo>
                    <a:pt x="88" y="214"/>
                  </a:lnTo>
                  <a:lnTo>
                    <a:pt x="96" y="228"/>
                  </a:lnTo>
                  <a:lnTo>
                    <a:pt x="96" y="228"/>
                  </a:lnTo>
                  <a:lnTo>
                    <a:pt x="92" y="224"/>
                  </a:lnTo>
                  <a:lnTo>
                    <a:pt x="72" y="200"/>
                  </a:lnTo>
                  <a:lnTo>
                    <a:pt x="72" y="200"/>
                  </a:lnTo>
                  <a:lnTo>
                    <a:pt x="48" y="170"/>
                  </a:lnTo>
                  <a:lnTo>
                    <a:pt x="40" y="160"/>
                  </a:lnTo>
                  <a:lnTo>
                    <a:pt x="34" y="154"/>
                  </a:lnTo>
                  <a:lnTo>
                    <a:pt x="34" y="154"/>
                  </a:lnTo>
                  <a:lnTo>
                    <a:pt x="28" y="152"/>
                  </a:lnTo>
                  <a:lnTo>
                    <a:pt x="20" y="152"/>
                  </a:lnTo>
                  <a:lnTo>
                    <a:pt x="14" y="152"/>
                  </a:lnTo>
                  <a:lnTo>
                    <a:pt x="10" y="156"/>
                  </a:lnTo>
                  <a:lnTo>
                    <a:pt x="10" y="156"/>
                  </a:lnTo>
                  <a:lnTo>
                    <a:pt x="4" y="162"/>
                  </a:lnTo>
                  <a:lnTo>
                    <a:pt x="2" y="170"/>
                  </a:lnTo>
                  <a:lnTo>
                    <a:pt x="0" y="178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4" y="194"/>
                  </a:lnTo>
                  <a:lnTo>
                    <a:pt x="12" y="212"/>
                  </a:lnTo>
                  <a:lnTo>
                    <a:pt x="12" y="212"/>
                  </a:lnTo>
                  <a:lnTo>
                    <a:pt x="28" y="242"/>
                  </a:lnTo>
                  <a:lnTo>
                    <a:pt x="36" y="258"/>
                  </a:lnTo>
                  <a:lnTo>
                    <a:pt x="40" y="272"/>
                  </a:lnTo>
                  <a:lnTo>
                    <a:pt x="40" y="276"/>
                  </a:lnTo>
                  <a:lnTo>
                    <a:pt x="40" y="276"/>
                  </a:lnTo>
                  <a:lnTo>
                    <a:pt x="46" y="296"/>
                  </a:lnTo>
                  <a:lnTo>
                    <a:pt x="54" y="320"/>
                  </a:lnTo>
                  <a:lnTo>
                    <a:pt x="66" y="348"/>
                  </a:lnTo>
                  <a:lnTo>
                    <a:pt x="84" y="380"/>
                  </a:lnTo>
                  <a:lnTo>
                    <a:pt x="84" y="380"/>
                  </a:lnTo>
                  <a:lnTo>
                    <a:pt x="92" y="388"/>
                  </a:lnTo>
                  <a:lnTo>
                    <a:pt x="98" y="396"/>
                  </a:lnTo>
                  <a:lnTo>
                    <a:pt x="114" y="408"/>
                  </a:lnTo>
                  <a:lnTo>
                    <a:pt x="128" y="414"/>
                  </a:lnTo>
                  <a:lnTo>
                    <a:pt x="144" y="420"/>
                  </a:lnTo>
                  <a:lnTo>
                    <a:pt x="158" y="422"/>
                  </a:lnTo>
                  <a:lnTo>
                    <a:pt x="170" y="422"/>
                  </a:lnTo>
                  <a:lnTo>
                    <a:pt x="182" y="420"/>
                  </a:lnTo>
                  <a:lnTo>
                    <a:pt x="182" y="420"/>
                  </a:lnTo>
                  <a:lnTo>
                    <a:pt x="194" y="420"/>
                  </a:lnTo>
                  <a:lnTo>
                    <a:pt x="206" y="416"/>
                  </a:lnTo>
                  <a:lnTo>
                    <a:pt x="222" y="412"/>
                  </a:lnTo>
                  <a:lnTo>
                    <a:pt x="242" y="404"/>
                  </a:lnTo>
                  <a:lnTo>
                    <a:pt x="262" y="392"/>
                  </a:lnTo>
                  <a:lnTo>
                    <a:pt x="282" y="376"/>
                  </a:lnTo>
                  <a:lnTo>
                    <a:pt x="304" y="356"/>
                  </a:lnTo>
                  <a:lnTo>
                    <a:pt x="304" y="356"/>
                  </a:lnTo>
                  <a:lnTo>
                    <a:pt x="314" y="346"/>
                  </a:lnTo>
                  <a:lnTo>
                    <a:pt x="322" y="334"/>
                  </a:lnTo>
                  <a:lnTo>
                    <a:pt x="326" y="322"/>
                  </a:lnTo>
                  <a:lnTo>
                    <a:pt x="330" y="310"/>
                  </a:lnTo>
                  <a:lnTo>
                    <a:pt x="334" y="292"/>
                  </a:lnTo>
                  <a:lnTo>
                    <a:pt x="334" y="280"/>
                  </a:lnTo>
                  <a:lnTo>
                    <a:pt x="334" y="280"/>
                  </a:lnTo>
                  <a:lnTo>
                    <a:pt x="340" y="274"/>
                  </a:lnTo>
                  <a:lnTo>
                    <a:pt x="342" y="266"/>
                  </a:lnTo>
                  <a:lnTo>
                    <a:pt x="344" y="258"/>
                  </a:lnTo>
                  <a:lnTo>
                    <a:pt x="344" y="258"/>
                  </a:lnTo>
                  <a:lnTo>
                    <a:pt x="344" y="248"/>
                  </a:lnTo>
                  <a:lnTo>
                    <a:pt x="350" y="234"/>
                  </a:lnTo>
                  <a:lnTo>
                    <a:pt x="350" y="234"/>
                  </a:lnTo>
                  <a:lnTo>
                    <a:pt x="356" y="226"/>
                  </a:lnTo>
                  <a:lnTo>
                    <a:pt x="366" y="220"/>
                  </a:lnTo>
                  <a:lnTo>
                    <a:pt x="366" y="220"/>
                  </a:lnTo>
                  <a:lnTo>
                    <a:pt x="372" y="214"/>
                  </a:lnTo>
                  <a:lnTo>
                    <a:pt x="380" y="208"/>
                  </a:lnTo>
                  <a:lnTo>
                    <a:pt x="386" y="200"/>
                  </a:lnTo>
                  <a:lnTo>
                    <a:pt x="390" y="188"/>
                  </a:lnTo>
                  <a:lnTo>
                    <a:pt x="390" y="188"/>
                  </a:lnTo>
                  <a:lnTo>
                    <a:pt x="392" y="180"/>
                  </a:lnTo>
                  <a:lnTo>
                    <a:pt x="392" y="172"/>
                  </a:lnTo>
                  <a:lnTo>
                    <a:pt x="392" y="172"/>
                  </a:lnTo>
                  <a:lnTo>
                    <a:pt x="388" y="162"/>
                  </a:lnTo>
                  <a:lnTo>
                    <a:pt x="382" y="156"/>
                  </a:lnTo>
                  <a:lnTo>
                    <a:pt x="382" y="156"/>
                  </a:lnTo>
                  <a:lnTo>
                    <a:pt x="376" y="154"/>
                  </a:lnTo>
                  <a:lnTo>
                    <a:pt x="370" y="152"/>
                  </a:lnTo>
                  <a:lnTo>
                    <a:pt x="358" y="150"/>
                  </a:lnTo>
                  <a:lnTo>
                    <a:pt x="344" y="154"/>
                  </a:lnTo>
                  <a:lnTo>
                    <a:pt x="330" y="160"/>
                  </a:lnTo>
                  <a:lnTo>
                    <a:pt x="330" y="160"/>
                  </a:lnTo>
                  <a:lnTo>
                    <a:pt x="318" y="170"/>
                  </a:lnTo>
                  <a:lnTo>
                    <a:pt x="310" y="182"/>
                  </a:lnTo>
                  <a:lnTo>
                    <a:pt x="304" y="192"/>
                  </a:lnTo>
                  <a:lnTo>
                    <a:pt x="302" y="200"/>
                  </a:lnTo>
                  <a:lnTo>
                    <a:pt x="302" y="200"/>
                  </a:lnTo>
                  <a:lnTo>
                    <a:pt x="300" y="204"/>
                  </a:lnTo>
                  <a:lnTo>
                    <a:pt x="300" y="204"/>
                  </a:lnTo>
                  <a:lnTo>
                    <a:pt x="296" y="210"/>
                  </a:lnTo>
                  <a:lnTo>
                    <a:pt x="294" y="216"/>
                  </a:lnTo>
                  <a:lnTo>
                    <a:pt x="294" y="216"/>
                  </a:lnTo>
                  <a:lnTo>
                    <a:pt x="288" y="218"/>
                  </a:lnTo>
                  <a:lnTo>
                    <a:pt x="288" y="218"/>
                  </a:lnTo>
                  <a:lnTo>
                    <a:pt x="288" y="218"/>
                  </a:lnTo>
                  <a:lnTo>
                    <a:pt x="288" y="218"/>
                  </a:lnTo>
                  <a:lnTo>
                    <a:pt x="284" y="212"/>
                  </a:lnTo>
                  <a:lnTo>
                    <a:pt x="278" y="204"/>
                  </a:lnTo>
                  <a:lnTo>
                    <a:pt x="278" y="204"/>
                  </a:lnTo>
                  <a:lnTo>
                    <a:pt x="274" y="196"/>
                  </a:lnTo>
                  <a:lnTo>
                    <a:pt x="272" y="184"/>
                  </a:lnTo>
                  <a:lnTo>
                    <a:pt x="266" y="148"/>
                  </a:lnTo>
                  <a:lnTo>
                    <a:pt x="266" y="148"/>
                  </a:lnTo>
                  <a:lnTo>
                    <a:pt x="258" y="92"/>
                  </a:lnTo>
                  <a:lnTo>
                    <a:pt x="258" y="92"/>
                  </a:lnTo>
                  <a:lnTo>
                    <a:pt x="252" y="66"/>
                  </a:lnTo>
                  <a:lnTo>
                    <a:pt x="242" y="42"/>
                  </a:lnTo>
                  <a:lnTo>
                    <a:pt x="232" y="24"/>
                  </a:lnTo>
                  <a:lnTo>
                    <a:pt x="224" y="18"/>
                  </a:lnTo>
                  <a:lnTo>
                    <a:pt x="218" y="12"/>
                  </a:lnTo>
                  <a:lnTo>
                    <a:pt x="218" y="12"/>
                  </a:lnTo>
                  <a:lnTo>
                    <a:pt x="212" y="10"/>
                  </a:lnTo>
                  <a:lnTo>
                    <a:pt x="204" y="8"/>
                  </a:lnTo>
                  <a:lnTo>
                    <a:pt x="198" y="8"/>
                  </a:lnTo>
                  <a:lnTo>
                    <a:pt x="192" y="8"/>
                  </a:lnTo>
                  <a:lnTo>
                    <a:pt x="192" y="8"/>
                  </a:lnTo>
                  <a:lnTo>
                    <a:pt x="184" y="14"/>
                  </a:lnTo>
                  <a:lnTo>
                    <a:pt x="178" y="22"/>
                  </a:lnTo>
                  <a:lnTo>
                    <a:pt x="178" y="22"/>
                  </a:lnTo>
                  <a:lnTo>
                    <a:pt x="176" y="30"/>
                  </a:lnTo>
                  <a:lnTo>
                    <a:pt x="174" y="38"/>
                  </a:lnTo>
                  <a:lnTo>
                    <a:pt x="176" y="56"/>
                  </a:lnTo>
                  <a:lnTo>
                    <a:pt x="176" y="56"/>
                  </a:lnTo>
                  <a:lnTo>
                    <a:pt x="182" y="76"/>
                  </a:lnTo>
                  <a:lnTo>
                    <a:pt x="188" y="90"/>
                  </a:lnTo>
                  <a:lnTo>
                    <a:pt x="188" y="90"/>
                  </a:lnTo>
                  <a:lnTo>
                    <a:pt x="192" y="100"/>
                  </a:lnTo>
                  <a:lnTo>
                    <a:pt x="192" y="100"/>
                  </a:lnTo>
                  <a:lnTo>
                    <a:pt x="194" y="118"/>
                  </a:lnTo>
                  <a:lnTo>
                    <a:pt x="192" y="136"/>
                  </a:lnTo>
                  <a:lnTo>
                    <a:pt x="192" y="136"/>
                  </a:lnTo>
                  <a:lnTo>
                    <a:pt x="188" y="118"/>
                  </a:lnTo>
                  <a:lnTo>
                    <a:pt x="188" y="118"/>
                  </a:lnTo>
                  <a:lnTo>
                    <a:pt x="178" y="82"/>
                  </a:lnTo>
                  <a:lnTo>
                    <a:pt x="178" y="82"/>
                  </a:lnTo>
                  <a:lnTo>
                    <a:pt x="166" y="60"/>
                  </a:lnTo>
                  <a:lnTo>
                    <a:pt x="148" y="34"/>
                  </a:lnTo>
                  <a:lnTo>
                    <a:pt x="138" y="22"/>
                  </a:lnTo>
                  <a:lnTo>
                    <a:pt x="128" y="12"/>
                  </a:lnTo>
                  <a:lnTo>
                    <a:pt x="118" y="4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2" y="0"/>
                  </a:lnTo>
                  <a:lnTo>
                    <a:pt x="96" y="2"/>
                  </a:lnTo>
                  <a:lnTo>
                    <a:pt x="90" y="6"/>
                  </a:lnTo>
                  <a:lnTo>
                    <a:pt x="86" y="10"/>
                  </a:lnTo>
                  <a:lnTo>
                    <a:pt x="8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99">
              <a:extLst>
                <a:ext uri="{FF2B5EF4-FFF2-40B4-BE49-F238E27FC236}">
                  <a16:creationId xmlns:a16="http://schemas.microsoft.com/office/drawing/2014/main" id="{51134892-03C3-6BF0-44B3-589E38369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638" y="5761038"/>
              <a:ext cx="596900" cy="631825"/>
            </a:xfrm>
            <a:custGeom>
              <a:avLst/>
              <a:gdLst>
                <a:gd name="T0" fmla="*/ 150 w 376"/>
                <a:gd name="T1" fmla="*/ 398 h 398"/>
                <a:gd name="T2" fmla="*/ 106 w 376"/>
                <a:gd name="T3" fmla="*/ 388 h 398"/>
                <a:gd name="T4" fmla="*/ 84 w 376"/>
                <a:gd name="T5" fmla="*/ 368 h 398"/>
                <a:gd name="T6" fmla="*/ 56 w 376"/>
                <a:gd name="T7" fmla="*/ 320 h 398"/>
                <a:gd name="T8" fmla="*/ 40 w 376"/>
                <a:gd name="T9" fmla="*/ 264 h 398"/>
                <a:gd name="T10" fmla="*/ 22 w 376"/>
                <a:gd name="T11" fmla="*/ 220 h 398"/>
                <a:gd name="T12" fmla="*/ 0 w 376"/>
                <a:gd name="T13" fmla="*/ 178 h 398"/>
                <a:gd name="T14" fmla="*/ 4 w 376"/>
                <a:gd name="T15" fmla="*/ 158 h 398"/>
                <a:gd name="T16" fmla="*/ 16 w 376"/>
                <a:gd name="T17" fmla="*/ 152 h 398"/>
                <a:gd name="T18" fmla="*/ 32 w 376"/>
                <a:gd name="T19" fmla="*/ 164 h 398"/>
                <a:gd name="T20" fmla="*/ 78 w 376"/>
                <a:gd name="T21" fmla="*/ 222 h 398"/>
                <a:gd name="T22" fmla="*/ 96 w 376"/>
                <a:gd name="T23" fmla="*/ 228 h 398"/>
                <a:gd name="T24" fmla="*/ 96 w 376"/>
                <a:gd name="T25" fmla="*/ 224 h 398"/>
                <a:gd name="T26" fmla="*/ 86 w 376"/>
                <a:gd name="T27" fmla="*/ 202 h 398"/>
                <a:gd name="T28" fmla="*/ 42 w 376"/>
                <a:gd name="T29" fmla="*/ 134 h 398"/>
                <a:gd name="T30" fmla="*/ 24 w 376"/>
                <a:gd name="T31" fmla="*/ 90 h 398"/>
                <a:gd name="T32" fmla="*/ 28 w 376"/>
                <a:gd name="T33" fmla="*/ 64 h 398"/>
                <a:gd name="T34" fmla="*/ 36 w 376"/>
                <a:gd name="T35" fmla="*/ 54 h 398"/>
                <a:gd name="T36" fmla="*/ 62 w 376"/>
                <a:gd name="T37" fmla="*/ 70 h 398"/>
                <a:gd name="T38" fmla="*/ 92 w 376"/>
                <a:gd name="T39" fmla="*/ 110 h 398"/>
                <a:gd name="T40" fmla="*/ 130 w 376"/>
                <a:gd name="T41" fmla="*/ 176 h 398"/>
                <a:gd name="T42" fmla="*/ 138 w 376"/>
                <a:gd name="T43" fmla="*/ 172 h 398"/>
                <a:gd name="T44" fmla="*/ 124 w 376"/>
                <a:gd name="T45" fmla="*/ 134 h 398"/>
                <a:gd name="T46" fmla="*/ 98 w 376"/>
                <a:gd name="T47" fmla="*/ 82 h 398"/>
                <a:gd name="T48" fmla="*/ 80 w 376"/>
                <a:gd name="T49" fmla="*/ 34 h 398"/>
                <a:gd name="T50" fmla="*/ 86 w 376"/>
                <a:gd name="T51" fmla="*/ 4 h 398"/>
                <a:gd name="T52" fmla="*/ 98 w 376"/>
                <a:gd name="T53" fmla="*/ 0 h 398"/>
                <a:gd name="T54" fmla="*/ 126 w 376"/>
                <a:gd name="T55" fmla="*/ 18 h 398"/>
                <a:gd name="T56" fmla="*/ 158 w 376"/>
                <a:gd name="T57" fmla="*/ 66 h 398"/>
                <a:gd name="T58" fmla="*/ 176 w 376"/>
                <a:gd name="T59" fmla="*/ 126 h 398"/>
                <a:gd name="T60" fmla="*/ 186 w 376"/>
                <a:gd name="T61" fmla="*/ 152 h 398"/>
                <a:gd name="T62" fmla="*/ 190 w 376"/>
                <a:gd name="T63" fmla="*/ 144 h 398"/>
                <a:gd name="T64" fmla="*/ 190 w 376"/>
                <a:gd name="T65" fmla="*/ 88 h 398"/>
                <a:gd name="T66" fmla="*/ 180 w 376"/>
                <a:gd name="T67" fmla="*/ 60 h 398"/>
                <a:gd name="T68" fmla="*/ 176 w 376"/>
                <a:gd name="T69" fmla="*/ 18 h 398"/>
                <a:gd name="T70" fmla="*/ 186 w 376"/>
                <a:gd name="T71" fmla="*/ 8 h 398"/>
                <a:gd name="T72" fmla="*/ 210 w 376"/>
                <a:gd name="T73" fmla="*/ 16 h 398"/>
                <a:gd name="T74" fmla="*/ 232 w 376"/>
                <a:gd name="T75" fmla="*/ 50 h 398"/>
                <a:gd name="T76" fmla="*/ 242 w 376"/>
                <a:gd name="T77" fmla="*/ 86 h 398"/>
                <a:gd name="T78" fmla="*/ 258 w 376"/>
                <a:gd name="T79" fmla="*/ 186 h 398"/>
                <a:gd name="T80" fmla="*/ 264 w 376"/>
                <a:gd name="T81" fmla="*/ 200 h 398"/>
                <a:gd name="T82" fmla="*/ 270 w 376"/>
                <a:gd name="T83" fmla="*/ 218 h 398"/>
                <a:gd name="T84" fmla="*/ 280 w 376"/>
                <a:gd name="T85" fmla="*/ 220 h 398"/>
                <a:gd name="T86" fmla="*/ 284 w 376"/>
                <a:gd name="T87" fmla="*/ 226 h 398"/>
                <a:gd name="T88" fmla="*/ 298 w 376"/>
                <a:gd name="T89" fmla="*/ 200 h 398"/>
                <a:gd name="T90" fmla="*/ 312 w 376"/>
                <a:gd name="T91" fmla="*/ 170 h 398"/>
                <a:gd name="T92" fmla="*/ 326 w 376"/>
                <a:gd name="T93" fmla="*/ 158 h 398"/>
                <a:gd name="T94" fmla="*/ 354 w 376"/>
                <a:gd name="T95" fmla="*/ 150 h 398"/>
                <a:gd name="T96" fmla="*/ 374 w 376"/>
                <a:gd name="T97" fmla="*/ 160 h 398"/>
                <a:gd name="T98" fmla="*/ 376 w 376"/>
                <a:gd name="T99" fmla="*/ 178 h 398"/>
                <a:gd name="T100" fmla="*/ 362 w 376"/>
                <a:gd name="T101" fmla="*/ 198 h 398"/>
                <a:gd name="T102" fmla="*/ 340 w 376"/>
                <a:gd name="T103" fmla="*/ 216 h 398"/>
                <a:gd name="T104" fmla="*/ 330 w 376"/>
                <a:gd name="T105" fmla="*/ 236 h 398"/>
                <a:gd name="T106" fmla="*/ 328 w 376"/>
                <a:gd name="T107" fmla="*/ 256 h 398"/>
                <a:gd name="T108" fmla="*/ 318 w 376"/>
                <a:gd name="T109" fmla="*/ 268 h 398"/>
                <a:gd name="T110" fmla="*/ 318 w 376"/>
                <a:gd name="T111" fmla="*/ 292 h 398"/>
                <a:gd name="T112" fmla="*/ 300 w 376"/>
                <a:gd name="T113" fmla="*/ 330 h 398"/>
                <a:gd name="T114" fmla="*/ 274 w 376"/>
                <a:gd name="T115" fmla="*/ 354 h 398"/>
                <a:gd name="T116" fmla="*/ 222 w 376"/>
                <a:gd name="T117" fmla="*/ 382 h 398"/>
                <a:gd name="T118" fmla="*/ 174 w 376"/>
                <a:gd name="T119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6" h="398">
                  <a:moveTo>
                    <a:pt x="162" y="398"/>
                  </a:moveTo>
                  <a:lnTo>
                    <a:pt x="162" y="398"/>
                  </a:lnTo>
                  <a:lnTo>
                    <a:pt x="150" y="398"/>
                  </a:lnTo>
                  <a:lnTo>
                    <a:pt x="128" y="396"/>
                  </a:lnTo>
                  <a:lnTo>
                    <a:pt x="118" y="394"/>
                  </a:lnTo>
                  <a:lnTo>
                    <a:pt x="106" y="388"/>
                  </a:lnTo>
                  <a:lnTo>
                    <a:pt x="94" y="380"/>
                  </a:lnTo>
                  <a:lnTo>
                    <a:pt x="84" y="368"/>
                  </a:lnTo>
                  <a:lnTo>
                    <a:pt x="84" y="368"/>
                  </a:lnTo>
                  <a:lnTo>
                    <a:pt x="72" y="350"/>
                  </a:lnTo>
                  <a:lnTo>
                    <a:pt x="64" y="336"/>
                  </a:lnTo>
                  <a:lnTo>
                    <a:pt x="56" y="320"/>
                  </a:lnTo>
                  <a:lnTo>
                    <a:pt x="52" y="308"/>
                  </a:lnTo>
                  <a:lnTo>
                    <a:pt x="44" y="284"/>
                  </a:lnTo>
                  <a:lnTo>
                    <a:pt x="40" y="264"/>
                  </a:lnTo>
                  <a:lnTo>
                    <a:pt x="40" y="264"/>
                  </a:lnTo>
                  <a:lnTo>
                    <a:pt x="32" y="242"/>
                  </a:lnTo>
                  <a:lnTo>
                    <a:pt x="22" y="220"/>
                  </a:lnTo>
                  <a:lnTo>
                    <a:pt x="2" y="184"/>
                  </a:lnTo>
                  <a:lnTo>
                    <a:pt x="2" y="184"/>
                  </a:lnTo>
                  <a:lnTo>
                    <a:pt x="0" y="178"/>
                  </a:lnTo>
                  <a:lnTo>
                    <a:pt x="0" y="170"/>
                  </a:lnTo>
                  <a:lnTo>
                    <a:pt x="0" y="164"/>
                  </a:lnTo>
                  <a:lnTo>
                    <a:pt x="4" y="158"/>
                  </a:lnTo>
                  <a:lnTo>
                    <a:pt x="6" y="154"/>
                  </a:lnTo>
                  <a:lnTo>
                    <a:pt x="10" y="152"/>
                  </a:lnTo>
                  <a:lnTo>
                    <a:pt x="16" y="152"/>
                  </a:lnTo>
                  <a:lnTo>
                    <a:pt x="22" y="154"/>
                  </a:lnTo>
                  <a:lnTo>
                    <a:pt x="22" y="154"/>
                  </a:lnTo>
                  <a:lnTo>
                    <a:pt x="32" y="164"/>
                  </a:lnTo>
                  <a:lnTo>
                    <a:pt x="46" y="182"/>
                  </a:lnTo>
                  <a:lnTo>
                    <a:pt x="78" y="222"/>
                  </a:lnTo>
                  <a:lnTo>
                    <a:pt x="78" y="222"/>
                  </a:lnTo>
                  <a:lnTo>
                    <a:pt x="86" y="228"/>
                  </a:lnTo>
                  <a:lnTo>
                    <a:pt x="92" y="230"/>
                  </a:lnTo>
                  <a:lnTo>
                    <a:pt x="96" y="228"/>
                  </a:lnTo>
                  <a:lnTo>
                    <a:pt x="98" y="230"/>
                  </a:lnTo>
                  <a:lnTo>
                    <a:pt x="98" y="230"/>
                  </a:lnTo>
                  <a:lnTo>
                    <a:pt x="96" y="224"/>
                  </a:lnTo>
                  <a:lnTo>
                    <a:pt x="94" y="214"/>
                  </a:lnTo>
                  <a:lnTo>
                    <a:pt x="86" y="202"/>
                  </a:lnTo>
                  <a:lnTo>
                    <a:pt x="86" y="202"/>
                  </a:lnTo>
                  <a:lnTo>
                    <a:pt x="62" y="166"/>
                  </a:lnTo>
                  <a:lnTo>
                    <a:pt x="50" y="148"/>
                  </a:lnTo>
                  <a:lnTo>
                    <a:pt x="42" y="134"/>
                  </a:lnTo>
                  <a:lnTo>
                    <a:pt x="42" y="134"/>
                  </a:lnTo>
                  <a:lnTo>
                    <a:pt x="30" y="110"/>
                  </a:lnTo>
                  <a:lnTo>
                    <a:pt x="24" y="9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8" y="64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36" y="54"/>
                  </a:lnTo>
                  <a:lnTo>
                    <a:pt x="40" y="54"/>
                  </a:lnTo>
                  <a:lnTo>
                    <a:pt x="50" y="58"/>
                  </a:lnTo>
                  <a:lnTo>
                    <a:pt x="62" y="70"/>
                  </a:lnTo>
                  <a:lnTo>
                    <a:pt x="76" y="86"/>
                  </a:lnTo>
                  <a:lnTo>
                    <a:pt x="76" y="86"/>
                  </a:lnTo>
                  <a:lnTo>
                    <a:pt x="92" y="110"/>
                  </a:lnTo>
                  <a:lnTo>
                    <a:pt x="106" y="136"/>
                  </a:lnTo>
                  <a:lnTo>
                    <a:pt x="130" y="176"/>
                  </a:lnTo>
                  <a:lnTo>
                    <a:pt x="130" y="176"/>
                  </a:lnTo>
                  <a:lnTo>
                    <a:pt x="134" y="178"/>
                  </a:lnTo>
                  <a:lnTo>
                    <a:pt x="136" y="176"/>
                  </a:lnTo>
                  <a:lnTo>
                    <a:pt x="138" y="172"/>
                  </a:lnTo>
                  <a:lnTo>
                    <a:pt x="138" y="172"/>
                  </a:lnTo>
                  <a:lnTo>
                    <a:pt x="134" y="156"/>
                  </a:lnTo>
                  <a:lnTo>
                    <a:pt x="124" y="134"/>
                  </a:lnTo>
                  <a:lnTo>
                    <a:pt x="112" y="108"/>
                  </a:lnTo>
                  <a:lnTo>
                    <a:pt x="98" y="82"/>
                  </a:lnTo>
                  <a:lnTo>
                    <a:pt x="98" y="82"/>
                  </a:lnTo>
                  <a:lnTo>
                    <a:pt x="88" y="64"/>
                  </a:lnTo>
                  <a:lnTo>
                    <a:pt x="82" y="50"/>
                  </a:lnTo>
                  <a:lnTo>
                    <a:pt x="80" y="34"/>
                  </a:lnTo>
                  <a:lnTo>
                    <a:pt x="80" y="22"/>
                  </a:lnTo>
                  <a:lnTo>
                    <a:pt x="82" y="12"/>
                  </a:lnTo>
                  <a:lnTo>
                    <a:pt x="86" y="4"/>
                  </a:lnTo>
                  <a:lnTo>
                    <a:pt x="92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06" y="4"/>
                  </a:lnTo>
                  <a:lnTo>
                    <a:pt x="116" y="10"/>
                  </a:lnTo>
                  <a:lnTo>
                    <a:pt x="126" y="18"/>
                  </a:lnTo>
                  <a:lnTo>
                    <a:pt x="134" y="30"/>
                  </a:lnTo>
                  <a:lnTo>
                    <a:pt x="150" y="54"/>
                  </a:lnTo>
                  <a:lnTo>
                    <a:pt x="158" y="66"/>
                  </a:lnTo>
                  <a:lnTo>
                    <a:pt x="162" y="76"/>
                  </a:lnTo>
                  <a:lnTo>
                    <a:pt x="162" y="76"/>
                  </a:lnTo>
                  <a:lnTo>
                    <a:pt x="176" y="126"/>
                  </a:lnTo>
                  <a:lnTo>
                    <a:pt x="182" y="146"/>
                  </a:lnTo>
                  <a:lnTo>
                    <a:pt x="184" y="152"/>
                  </a:lnTo>
                  <a:lnTo>
                    <a:pt x="186" y="152"/>
                  </a:lnTo>
                  <a:lnTo>
                    <a:pt x="186" y="152"/>
                  </a:lnTo>
                  <a:lnTo>
                    <a:pt x="188" y="150"/>
                  </a:lnTo>
                  <a:lnTo>
                    <a:pt x="190" y="144"/>
                  </a:lnTo>
                  <a:lnTo>
                    <a:pt x="194" y="124"/>
                  </a:lnTo>
                  <a:lnTo>
                    <a:pt x="192" y="100"/>
                  </a:lnTo>
                  <a:lnTo>
                    <a:pt x="190" y="88"/>
                  </a:lnTo>
                  <a:lnTo>
                    <a:pt x="188" y="78"/>
                  </a:lnTo>
                  <a:lnTo>
                    <a:pt x="188" y="78"/>
                  </a:lnTo>
                  <a:lnTo>
                    <a:pt x="180" y="60"/>
                  </a:lnTo>
                  <a:lnTo>
                    <a:pt x="174" y="38"/>
                  </a:lnTo>
                  <a:lnTo>
                    <a:pt x="174" y="28"/>
                  </a:lnTo>
                  <a:lnTo>
                    <a:pt x="176" y="18"/>
                  </a:lnTo>
                  <a:lnTo>
                    <a:pt x="180" y="12"/>
                  </a:lnTo>
                  <a:lnTo>
                    <a:pt x="186" y="8"/>
                  </a:lnTo>
                  <a:lnTo>
                    <a:pt x="186" y="8"/>
                  </a:lnTo>
                  <a:lnTo>
                    <a:pt x="194" y="8"/>
                  </a:lnTo>
                  <a:lnTo>
                    <a:pt x="202" y="10"/>
                  </a:lnTo>
                  <a:lnTo>
                    <a:pt x="210" y="16"/>
                  </a:lnTo>
                  <a:lnTo>
                    <a:pt x="218" y="24"/>
                  </a:lnTo>
                  <a:lnTo>
                    <a:pt x="226" y="36"/>
                  </a:lnTo>
                  <a:lnTo>
                    <a:pt x="232" y="50"/>
                  </a:lnTo>
                  <a:lnTo>
                    <a:pt x="238" y="66"/>
                  </a:lnTo>
                  <a:lnTo>
                    <a:pt x="242" y="86"/>
                  </a:lnTo>
                  <a:lnTo>
                    <a:pt x="242" y="86"/>
                  </a:lnTo>
                  <a:lnTo>
                    <a:pt x="248" y="126"/>
                  </a:lnTo>
                  <a:lnTo>
                    <a:pt x="254" y="160"/>
                  </a:lnTo>
                  <a:lnTo>
                    <a:pt x="258" y="186"/>
                  </a:lnTo>
                  <a:lnTo>
                    <a:pt x="260" y="194"/>
                  </a:lnTo>
                  <a:lnTo>
                    <a:pt x="264" y="200"/>
                  </a:lnTo>
                  <a:lnTo>
                    <a:pt x="264" y="200"/>
                  </a:lnTo>
                  <a:lnTo>
                    <a:pt x="268" y="208"/>
                  </a:lnTo>
                  <a:lnTo>
                    <a:pt x="270" y="214"/>
                  </a:lnTo>
                  <a:lnTo>
                    <a:pt x="270" y="218"/>
                  </a:lnTo>
                  <a:lnTo>
                    <a:pt x="274" y="220"/>
                  </a:lnTo>
                  <a:lnTo>
                    <a:pt x="274" y="220"/>
                  </a:lnTo>
                  <a:lnTo>
                    <a:pt x="280" y="220"/>
                  </a:lnTo>
                  <a:lnTo>
                    <a:pt x="284" y="222"/>
                  </a:lnTo>
                  <a:lnTo>
                    <a:pt x="284" y="226"/>
                  </a:lnTo>
                  <a:lnTo>
                    <a:pt x="284" y="226"/>
                  </a:lnTo>
                  <a:lnTo>
                    <a:pt x="288" y="218"/>
                  </a:lnTo>
                  <a:lnTo>
                    <a:pt x="292" y="208"/>
                  </a:lnTo>
                  <a:lnTo>
                    <a:pt x="298" y="200"/>
                  </a:lnTo>
                  <a:lnTo>
                    <a:pt x="298" y="200"/>
                  </a:lnTo>
                  <a:lnTo>
                    <a:pt x="304" y="184"/>
                  </a:lnTo>
                  <a:lnTo>
                    <a:pt x="312" y="170"/>
                  </a:lnTo>
                  <a:lnTo>
                    <a:pt x="318" y="164"/>
                  </a:lnTo>
                  <a:lnTo>
                    <a:pt x="326" y="158"/>
                  </a:lnTo>
                  <a:lnTo>
                    <a:pt x="326" y="158"/>
                  </a:lnTo>
                  <a:lnTo>
                    <a:pt x="336" y="154"/>
                  </a:lnTo>
                  <a:lnTo>
                    <a:pt x="344" y="150"/>
                  </a:lnTo>
                  <a:lnTo>
                    <a:pt x="354" y="150"/>
                  </a:lnTo>
                  <a:lnTo>
                    <a:pt x="362" y="152"/>
                  </a:lnTo>
                  <a:lnTo>
                    <a:pt x="370" y="154"/>
                  </a:lnTo>
                  <a:lnTo>
                    <a:pt x="374" y="160"/>
                  </a:lnTo>
                  <a:lnTo>
                    <a:pt x="376" y="168"/>
                  </a:lnTo>
                  <a:lnTo>
                    <a:pt x="376" y="178"/>
                  </a:lnTo>
                  <a:lnTo>
                    <a:pt x="376" y="178"/>
                  </a:lnTo>
                  <a:lnTo>
                    <a:pt x="372" y="186"/>
                  </a:lnTo>
                  <a:lnTo>
                    <a:pt x="368" y="194"/>
                  </a:lnTo>
                  <a:lnTo>
                    <a:pt x="362" y="198"/>
                  </a:lnTo>
                  <a:lnTo>
                    <a:pt x="356" y="204"/>
                  </a:lnTo>
                  <a:lnTo>
                    <a:pt x="344" y="210"/>
                  </a:lnTo>
                  <a:lnTo>
                    <a:pt x="340" y="216"/>
                  </a:lnTo>
                  <a:lnTo>
                    <a:pt x="336" y="222"/>
                  </a:lnTo>
                  <a:lnTo>
                    <a:pt x="336" y="222"/>
                  </a:lnTo>
                  <a:lnTo>
                    <a:pt x="330" y="236"/>
                  </a:lnTo>
                  <a:lnTo>
                    <a:pt x="328" y="244"/>
                  </a:lnTo>
                  <a:lnTo>
                    <a:pt x="328" y="256"/>
                  </a:lnTo>
                  <a:lnTo>
                    <a:pt x="328" y="256"/>
                  </a:lnTo>
                  <a:lnTo>
                    <a:pt x="326" y="260"/>
                  </a:lnTo>
                  <a:lnTo>
                    <a:pt x="322" y="264"/>
                  </a:lnTo>
                  <a:lnTo>
                    <a:pt x="318" y="268"/>
                  </a:lnTo>
                  <a:lnTo>
                    <a:pt x="318" y="268"/>
                  </a:lnTo>
                  <a:lnTo>
                    <a:pt x="320" y="276"/>
                  </a:lnTo>
                  <a:lnTo>
                    <a:pt x="318" y="292"/>
                  </a:lnTo>
                  <a:lnTo>
                    <a:pt x="314" y="304"/>
                  </a:lnTo>
                  <a:lnTo>
                    <a:pt x="308" y="316"/>
                  </a:lnTo>
                  <a:lnTo>
                    <a:pt x="300" y="330"/>
                  </a:lnTo>
                  <a:lnTo>
                    <a:pt x="288" y="342"/>
                  </a:lnTo>
                  <a:lnTo>
                    <a:pt x="288" y="342"/>
                  </a:lnTo>
                  <a:lnTo>
                    <a:pt x="274" y="354"/>
                  </a:lnTo>
                  <a:lnTo>
                    <a:pt x="258" y="364"/>
                  </a:lnTo>
                  <a:lnTo>
                    <a:pt x="240" y="374"/>
                  </a:lnTo>
                  <a:lnTo>
                    <a:pt x="222" y="382"/>
                  </a:lnTo>
                  <a:lnTo>
                    <a:pt x="206" y="390"/>
                  </a:lnTo>
                  <a:lnTo>
                    <a:pt x="190" y="394"/>
                  </a:lnTo>
                  <a:lnTo>
                    <a:pt x="174" y="398"/>
                  </a:lnTo>
                  <a:lnTo>
                    <a:pt x="162" y="398"/>
                  </a:lnTo>
                  <a:lnTo>
                    <a:pt x="162" y="3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100">
              <a:extLst>
                <a:ext uri="{FF2B5EF4-FFF2-40B4-BE49-F238E27FC236}">
                  <a16:creationId xmlns:a16="http://schemas.microsoft.com/office/drawing/2014/main" id="{FA655FDB-7601-7DD8-CB34-ACA2C8C6C7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95638" y="5830888"/>
              <a:ext cx="596900" cy="561975"/>
            </a:xfrm>
            <a:custGeom>
              <a:avLst/>
              <a:gdLst>
                <a:gd name="T0" fmla="*/ 160 w 376"/>
                <a:gd name="T1" fmla="*/ 26 h 354"/>
                <a:gd name="T2" fmla="*/ 176 w 376"/>
                <a:gd name="T3" fmla="*/ 84 h 354"/>
                <a:gd name="T4" fmla="*/ 162 w 376"/>
                <a:gd name="T5" fmla="*/ 32 h 354"/>
                <a:gd name="T6" fmla="*/ 90 w 376"/>
                <a:gd name="T7" fmla="*/ 164 h 354"/>
                <a:gd name="T8" fmla="*/ 80 w 376"/>
                <a:gd name="T9" fmla="*/ 136 h 354"/>
                <a:gd name="T10" fmla="*/ 42 w 376"/>
                <a:gd name="T11" fmla="*/ 82 h 354"/>
                <a:gd name="T12" fmla="*/ 26 w 376"/>
                <a:gd name="T13" fmla="*/ 48 h 354"/>
                <a:gd name="T14" fmla="*/ 42 w 376"/>
                <a:gd name="T15" fmla="*/ 90 h 354"/>
                <a:gd name="T16" fmla="*/ 62 w 376"/>
                <a:gd name="T17" fmla="*/ 122 h 354"/>
                <a:gd name="T18" fmla="*/ 90 w 376"/>
                <a:gd name="T19" fmla="*/ 164 h 354"/>
                <a:gd name="T20" fmla="*/ 130 w 376"/>
                <a:gd name="T21" fmla="*/ 104 h 354"/>
                <a:gd name="T22" fmla="*/ 104 w 376"/>
                <a:gd name="T23" fmla="*/ 40 h 354"/>
                <a:gd name="T24" fmla="*/ 82 w 376"/>
                <a:gd name="T25" fmla="*/ 0 h 354"/>
                <a:gd name="T26" fmla="*/ 98 w 376"/>
                <a:gd name="T27" fmla="*/ 38 h 354"/>
                <a:gd name="T28" fmla="*/ 130 w 376"/>
                <a:gd name="T29" fmla="*/ 104 h 354"/>
                <a:gd name="T30" fmla="*/ 368 w 376"/>
                <a:gd name="T31" fmla="*/ 110 h 354"/>
                <a:gd name="T32" fmla="*/ 364 w 376"/>
                <a:gd name="T33" fmla="*/ 122 h 354"/>
                <a:gd name="T34" fmla="*/ 350 w 376"/>
                <a:gd name="T35" fmla="*/ 138 h 354"/>
                <a:gd name="T36" fmla="*/ 328 w 376"/>
                <a:gd name="T37" fmla="*/ 156 h 354"/>
                <a:gd name="T38" fmla="*/ 320 w 376"/>
                <a:gd name="T39" fmla="*/ 178 h 354"/>
                <a:gd name="T40" fmla="*/ 318 w 376"/>
                <a:gd name="T41" fmla="*/ 196 h 354"/>
                <a:gd name="T42" fmla="*/ 312 w 376"/>
                <a:gd name="T43" fmla="*/ 202 h 354"/>
                <a:gd name="T44" fmla="*/ 306 w 376"/>
                <a:gd name="T45" fmla="*/ 238 h 354"/>
                <a:gd name="T46" fmla="*/ 282 w 376"/>
                <a:gd name="T47" fmla="*/ 276 h 354"/>
                <a:gd name="T48" fmla="*/ 250 w 376"/>
                <a:gd name="T49" fmla="*/ 298 h 354"/>
                <a:gd name="T50" fmla="*/ 198 w 376"/>
                <a:gd name="T51" fmla="*/ 324 h 354"/>
                <a:gd name="T52" fmla="*/ 156 w 376"/>
                <a:gd name="T53" fmla="*/ 332 h 354"/>
                <a:gd name="T54" fmla="*/ 122 w 376"/>
                <a:gd name="T55" fmla="*/ 330 h 354"/>
                <a:gd name="T56" fmla="*/ 86 w 376"/>
                <a:gd name="T57" fmla="*/ 314 h 354"/>
                <a:gd name="T58" fmla="*/ 58 w 376"/>
                <a:gd name="T59" fmla="*/ 274 h 354"/>
                <a:gd name="T60" fmla="*/ 52 w 376"/>
                <a:gd name="T61" fmla="*/ 266 h 354"/>
                <a:gd name="T62" fmla="*/ 84 w 376"/>
                <a:gd name="T63" fmla="*/ 324 h 354"/>
                <a:gd name="T64" fmla="*/ 106 w 376"/>
                <a:gd name="T65" fmla="*/ 344 h 354"/>
                <a:gd name="T66" fmla="*/ 150 w 376"/>
                <a:gd name="T67" fmla="*/ 354 h 354"/>
                <a:gd name="T68" fmla="*/ 174 w 376"/>
                <a:gd name="T69" fmla="*/ 354 h 354"/>
                <a:gd name="T70" fmla="*/ 222 w 376"/>
                <a:gd name="T71" fmla="*/ 338 h 354"/>
                <a:gd name="T72" fmla="*/ 274 w 376"/>
                <a:gd name="T73" fmla="*/ 310 h 354"/>
                <a:gd name="T74" fmla="*/ 300 w 376"/>
                <a:gd name="T75" fmla="*/ 286 h 354"/>
                <a:gd name="T76" fmla="*/ 318 w 376"/>
                <a:gd name="T77" fmla="*/ 248 h 354"/>
                <a:gd name="T78" fmla="*/ 318 w 376"/>
                <a:gd name="T79" fmla="*/ 224 h 354"/>
                <a:gd name="T80" fmla="*/ 328 w 376"/>
                <a:gd name="T81" fmla="*/ 212 h 354"/>
                <a:gd name="T82" fmla="*/ 330 w 376"/>
                <a:gd name="T83" fmla="*/ 192 h 354"/>
                <a:gd name="T84" fmla="*/ 340 w 376"/>
                <a:gd name="T85" fmla="*/ 172 h 354"/>
                <a:gd name="T86" fmla="*/ 362 w 376"/>
                <a:gd name="T87" fmla="*/ 154 h 354"/>
                <a:gd name="T88" fmla="*/ 376 w 376"/>
                <a:gd name="T89" fmla="*/ 134 h 354"/>
                <a:gd name="T90" fmla="*/ 376 w 376"/>
                <a:gd name="T91" fmla="*/ 120 h 354"/>
                <a:gd name="T92" fmla="*/ 368 w 376"/>
                <a:gd name="T93" fmla="*/ 110 h 354"/>
                <a:gd name="T94" fmla="*/ 0 w 376"/>
                <a:gd name="T95" fmla="*/ 134 h 354"/>
                <a:gd name="T96" fmla="*/ 16 w 376"/>
                <a:gd name="T97" fmla="*/ 166 h 354"/>
                <a:gd name="T98" fmla="*/ 32 w 376"/>
                <a:gd name="T99" fmla="*/ 198 h 354"/>
                <a:gd name="T100" fmla="*/ 18 w 376"/>
                <a:gd name="T101" fmla="*/ 16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6" h="354">
                  <a:moveTo>
                    <a:pt x="162" y="32"/>
                  </a:moveTo>
                  <a:lnTo>
                    <a:pt x="162" y="32"/>
                  </a:lnTo>
                  <a:lnTo>
                    <a:pt x="160" y="26"/>
                  </a:lnTo>
                  <a:lnTo>
                    <a:pt x="160" y="26"/>
                  </a:lnTo>
                  <a:lnTo>
                    <a:pt x="168" y="60"/>
                  </a:lnTo>
                  <a:lnTo>
                    <a:pt x="176" y="84"/>
                  </a:lnTo>
                  <a:lnTo>
                    <a:pt x="176" y="84"/>
                  </a:lnTo>
                  <a:lnTo>
                    <a:pt x="170" y="58"/>
                  </a:lnTo>
                  <a:lnTo>
                    <a:pt x="162" y="32"/>
                  </a:lnTo>
                  <a:lnTo>
                    <a:pt x="162" y="32"/>
                  </a:lnTo>
                  <a:close/>
                  <a:moveTo>
                    <a:pt x="90" y="164"/>
                  </a:moveTo>
                  <a:lnTo>
                    <a:pt x="90" y="164"/>
                  </a:lnTo>
                  <a:lnTo>
                    <a:pt x="90" y="156"/>
                  </a:lnTo>
                  <a:lnTo>
                    <a:pt x="86" y="148"/>
                  </a:lnTo>
                  <a:lnTo>
                    <a:pt x="80" y="136"/>
                  </a:lnTo>
                  <a:lnTo>
                    <a:pt x="80" y="136"/>
                  </a:lnTo>
                  <a:lnTo>
                    <a:pt x="56" y="100"/>
                  </a:lnTo>
                  <a:lnTo>
                    <a:pt x="42" y="82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32" y="68"/>
                  </a:lnTo>
                  <a:lnTo>
                    <a:pt x="42" y="90"/>
                  </a:lnTo>
                  <a:lnTo>
                    <a:pt x="42" y="90"/>
                  </a:lnTo>
                  <a:lnTo>
                    <a:pt x="50" y="104"/>
                  </a:lnTo>
                  <a:lnTo>
                    <a:pt x="62" y="122"/>
                  </a:lnTo>
                  <a:lnTo>
                    <a:pt x="86" y="158"/>
                  </a:lnTo>
                  <a:lnTo>
                    <a:pt x="86" y="158"/>
                  </a:lnTo>
                  <a:lnTo>
                    <a:pt x="90" y="164"/>
                  </a:lnTo>
                  <a:lnTo>
                    <a:pt x="90" y="164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26" y="88"/>
                  </a:lnTo>
                  <a:lnTo>
                    <a:pt x="116" y="66"/>
                  </a:lnTo>
                  <a:lnTo>
                    <a:pt x="104" y="40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88" y="18"/>
                  </a:lnTo>
                  <a:lnTo>
                    <a:pt x="98" y="38"/>
                  </a:lnTo>
                  <a:lnTo>
                    <a:pt x="98" y="38"/>
                  </a:lnTo>
                  <a:lnTo>
                    <a:pt x="116" y="72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368" y="110"/>
                  </a:moveTo>
                  <a:lnTo>
                    <a:pt x="368" y="110"/>
                  </a:lnTo>
                  <a:lnTo>
                    <a:pt x="368" y="112"/>
                  </a:lnTo>
                  <a:lnTo>
                    <a:pt x="368" y="112"/>
                  </a:lnTo>
                  <a:lnTo>
                    <a:pt x="364" y="122"/>
                  </a:lnTo>
                  <a:lnTo>
                    <a:pt x="360" y="128"/>
                  </a:lnTo>
                  <a:lnTo>
                    <a:pt x="354" y="134"/>
                  </a:lnTo>
                  <a:lnTo>
                    <a:pt x="350" y="138"/>
                  </a:lnTo>
                  <a:lnTo>
                    <a:pt x="338" y="146"/>
                  </a:lnTo>
                  <a:lnTo>
                    <a:pt x="332" y="150"/>
                  </a:lnTo>
                  <a:lnTo>
                    <a:pt x="328" y="156"/>
                  </a:lnTo>
                  <a:lnTo>
                    <a:pt x="328" y="156"/>
                  </a:lnTo>
                  <a:lnTo>
                    <a:pt x="322" y="170"/>
                  </a:lnTo>
                  <a:lnTo>
                    <a:pt x="320" y="178"/>
                  </a:lnTo>
                  <a:lnTo>
                    <a:pt x="320" y="190"/>
                  </a:lnTo>
                  <a:lnTo>
                    <a:pt x="320" y="190"/>
                  </a:lnTo>
                  <a:lnTo>
                    <a:pt x="318" y="196"/>
                  </a:lnTo>
                  <a:lnTo>
                    <a:pt x="316" y="198"/>
                  </a:lnTo>
                  <a:lnTo>
                    <a:pt x="312" y="202"/>
                  </a:lnTo>
                  <a:lnTo>
                    <a:pt x="312" y="202"/>
                  </a:lnTo>
                  <a:lnTo>
                    <a:pt x="312" y="210"/>
                  </a:lnTo>
                  <a:lnTo>
                    <a:pt x="310" y="228"/>
                  </a:lnTo>
                  <a:lnTo>
                    <a:pt x="306" y="238"/>
                  </a:lnTo>
                  <a:lnTo>
                    <a:pt x="302" y="252"/>
                  </a:lnTo>
                  <a:lnTo>
                    <a:pt x="292" y="264"/>
                  </a:lnTo>
                  <a:lnTo>
                    <a:pt x="282" y="276"/>
                  </a:lnTo>
                  <a:lnTo>
                    <a:pt x="282" y="276"/>
                  </a:lnTo>
                  <a:lnTo>
                    <a:pt x="266" y="288"/>
                  </a:lnTo>
                  <a:lnTo>
                    <a:pt x="250" y="298"/>
                  </a:lnTo>
                  <a:lnTo>
                    <a:pt x="234" y="308"/>
                  </a:lnTo>
                  <a:lnTo>
                    <a:pt x="216" y="316"/>
                  </a:lnTo>
                  <a:lnTo>
                    <a:pt x="198" y="324"/>
                  </a:lnTo>
                  <a:lnTo>
                    <a:pt x="182" y="328"/>
                  </a:lnTo>
                  <a:lnTo>
                    <a:pt x="168" y="332"/>
                  </a:lnTo>
                  <a:lnTo>
                    <a:pt x="156" y="332"/>
                  </a:lnTo>
                  <a:lnTo>
                    <a:pt x="156" y="332"/>
                  </a:lnTo>
                  <a:lnTo>
                    <a:pt x="142" y="334"/>
                  </a:lnTo>
                  <a:lnTo>
                    <a:pt x="122" y="330"/>
                  </a:lnTo>
                  <a:lnTo>
                    <a:pt x="110" y="328"/>
                  </a:lnTo>
                  <a:lnTo>
                    <a:pt x="98" y="322"/>
                  </a:lnTo>
                  <a:lnTo>
                    <a:pt x="86" y="314"/>
                  </a:lnTo>
                  <a:lnTo>
                    <a:pt x="76" y="302"/>
                  </a:lnTo>
                  <a:lnTo>
                    <a:pt x="76" y="302"/>
                  </a:lnTo>
                  <a:lnTo>
                    <a:pt x="58" y="274"/>
                  </a:lnTo>
                  <a:lnTo>
                    <a:pt x="46" y="250"/>
                  </a:lnTo>
                  <a:lnTo>
                    <a:pt x="46" y="250"/>
                  </a:lnTo>
                  <a:lnTo>
                    <a:pt x="52" y="266"/>
                  </a:lnTo>
                  <a:lnTo>
                    <a:pt x="60" y="284"/>
                  </a:lnTo>
                  <a:lnTo>
                    <a:pt x="70" y="302"/>
                  </a:lnTo>
                  <a:lnTo>
                    <a:pt x="84" y="324"/>
                  </a:lnTo>
                  <a:lnTo>
                    <a:pt x="84" y="324"/>
                  </a:lnTo>
                  <a:lnTo>
                    <a:pt x="94" y="336"/>
                  </a:lnTo>
                  <a:lnTo>
                    <a:pt x="106" y="344"/>
                  </a:lnTo>
                  <a:lnTo>
                    <a:pt x="118" y="350"/>
                  </a:lnTo>
                  <a:lnTo>
                    <a:pt x="128" y="352"/>
                  </a:lnTo>
                  <a:lnTo>
                    <a:pt x="150" y="354"/>
                  </a:lnTo>
                  <a:lnTo>
                    <a:pt x="162" y="354"/>
                  </a:lnTo>
                  <a:lnTo>
                    <a:pt x="162" y="354"/>
                  </a:lnTo>
                  <a:lnTo>
                    <a:pt x="174" y="354"/>
                  </a:lnTo>
                  <a:lnTo>
                    <a:pt x="190" y="350"/>
                  </a:lnTo>
                  <a:lnTo>
                    <a:pt x="206" y="346"/>
                  </a:lnTo>
                  <a:lnTo>
                    <a:pt x="222" y="338"/>
                  </a:lnTo>
                  <a:lnTo>
                    <a:pt x="240" y="330"/>
                  </a:lnTo>
                  <a:lnTo>
                    <a:pt x="258" y="320"/>
                  </a:lnTo>
                  <a:lnTo>
                    <a:pt x="274" y="310"/>
                  </a:lnTo>
                  <a:lnTo>
                    <a:pt x="288" y="298"/>
                  </a:lnTo>
                  <a:lnTo>
                    <a:pt x="288" y="298"/>
                  </a:lnTo>
                  <a:lnTo>
                    <a:pt x="300" y="286"/>
                  </a:lnTo>
                  <a:lnTo>
                    <a:pt x="308" y="272"/>
                  </a:lnTo>
                  <a:lnTo>
                    <a:pt x="314" y="260"/>
                  </a:lnTo>
                  <a:lnTo>
                    <a:pt x="318" y="248"/>
                  </a:lnTo>
                  <a:lnTo>
                    <a:pt x="320" y="232"/>
                  </a:lnTo>
                  <a:lnTo>
                    <a:pt x="318" y="224"/>
                  </a:lnTo>
                  <a:lnTo>
                    <a:pt x="318" y="224"/>
                  </a:lnTo>
                  <a:lnTo>
                    <a:pt x="322" y="220"/>
                  </a:lnTo>
                  <a:lnTo>
                    <a:pt x="326" y="216"/>
                  </a:lnTo>
                  <a:lnTo>
                    <a:pt x="328" y="212"/>
                  </a:lnTo>
                  <a:lnTo>
                    <a:pt x="328" y="212"/>
                  </a:lnTo>
                  <a:lnTo>
                    <a:pt x="328" y="200"/>
                  </a:lnTo>
                  <a:lnTo>
                    <a:pt x="330" y="192"/>
                  </a:lnTo>
                  <a:lnTo>
                    <a:pt x="336" y="178"/>
                  </a:lnTo>
                  <a:lnTo>
                    <a:pt x="336" y="178"/>
                  </a:lnTo>
                  <a:lnTo>
                    <a:pt x="340" y="172"/>
                  </a:lnTo>
                  <a:lnTo>
                    <a:pt x="344" y="166"/>
                  </a:lnTo>
                  <a:lnTo>
                    <a:pt x="356" y="160"/>
                  </a:lnTo>
                  <a:lnTo>
                    <a:pt x="362" y="154"/>
                  </a:lnTo>
                  <a:lnTo>
                    <a:pt x="368" y="150"/>
                  </a:lnTo>
                  <a:lnTo>
                    <a:pt x="372" y="142"/>
                  </a:lnTo>
                  <a:lnTo>
                    <a:pt x="376" y="134"/>
                  </a:lnTo>
                  <a:lnTo>
                    <a:pt x="376" y="134"/>
                  </a:lnTo>
                  <a:lnTo>
                    <a:pt x="376" y="126"/>
                  </a:lnTo>
                  <a:lnTo>
                    <a:pt x="376" y="120"/>
                  </a:lnTo>
                  <a:lnTo>
                    <a:pt x="372" y="114"/>
                  </a:lnTo>
                  <a:lnTo>
                    <a:pt x="368" y="110"/>
                  </a:lnTo>
                  <a:lnTo>
                    <a:pt x="368" y="110"/>
                  </a:lnTo>
                  <a:close/>
                  <a:moveTo>
                    <a:pt x="0" y="126"/>
                  </a:moveTo>
                  <a:lnTo>
                    <a:pt x="0" y="126"/>
                  </a:lnTo>
                  <a:lnTo>
                    <a:pt x="0" y="134"/>
                  </a:lnTo>
                  <a:lnTo>
                    <a:pt x="2" y="140"/>
                  </a:lnTo>
                  <a:lnTo>
                    <a:pt x="2" y="140"/>
                  </a:lnTo>
                  <a:lnTo>
                    <a:pt x="16" y="166"/>
                  </a:lnTo>
                  <a:lnTo>
                    <a:pt x="32" y="198"/>
                  </a:lnTo>
                  <a:lnTo>
                    <a:pt x="32" y="198"/>
                  </a:lnTo>
                  <a:lnTo>
                    <a:pt x="32" y="198"/>
                  </a:lnTo>
                  <a:lnTo>
                    <a:pt x="32" y="198"/>
                  </a:lnTo>
                  <a:lnTo>
                    <a:pt x="26" y="180"/>
                  </a:lnTo>
                  <a:lnTo>
                    <a:pt x="18" y="160"/>
                  </a:lnTo>
                  <a:lnTo>
                    <a:pt x="0" y="126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E4E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101">
              <a:extLst>
                <a:ext uri="{FF2B5EF4-FFF2-40B4-BE49-F238E27FC236}">
                  <a16:creationId xmlns:a16="http://schemas.microsoft.com/office/drawing/2014/main" id="{6BCF72E6-BE87-5210-7694-892011C71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0513" y="6221413"/>
              <a:ext cx="3175" cy="9525"/>
            </a:xfrm>
            <a:custGeom>
              <a:avLst/>
              <a:gdLst>
                <a:gd name="T0" fmla="*/ 0 w 2"/>
                <a:gd name="T1" fmla="*/ 6 h 6"/>
                <a:gd name="T2" fmla="*/ 2 w 2"/>
                <a:gd name="T3" fmla="*/ 0 h 6"/>
                <a:gd name="T4" fmla="*/ 0 w 2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6">
                  <a:moveTo>
                    <a:pt x="0" y="6"/>
                  </a:moveTo>
                  <a:lnTo>
                    <a:pt x="2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8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102">
              <a:extLst>
                <a:ext uri="{FF2B5EF4-FFF2-40B4-BE49-F238E27FC236}">
                  <a16:creationId xmlns:a16="http://schemas.microsoft.com/office/drawing/2014/main" id="{12ABF3C3-3879-CBCE-6EF9-3C205906D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138" y="5891213"/>
              <a:ext cx="1009650" cy="790575"/>
            </a:xfrm>
            <a:custGeom>
              <a:avLst/>
              <a:gdLst>
                <a:gd name="T0" fmla="*/ 86 w 636"/>
                <a:gd name="T1" fmla="*/ 0 h 498"/>
                <a:gd name="T2" fmla="*/ 0 w 636"/>
                <a:gd name="T3" fmla="*/ 402 h 498"/>
                <a:gd name="T4" fmla="*/ 10 w 636"/>
                <a:gd name="T5" fmla="*/ 404 h 498"/>
                <a:gd name="T6" fmla="*/ 588 w 636"/>
                <a:gd name="T7" fmla="*/ 498 h 498"/>
                <a:gd name="T8" fmla="*/ 636 w 636"/>
                <a:gd name="T9" fmla="*/ 96 h 498"/>
                <a:gd name="T10" fmla="*/ 86 w 636"/>
                <a:gd name="T11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6" h="498">
                  <a:moveTo>
                    <a:pt x="86" y="0"/>
                  </a:moveTo>
                  <a:lnTo>
                    <a:pt x="0" y="402"/>
                  </a:lnTo>
                  <a:lnTo>
                    <a:pt x="10" y="404"/>
                  </a:lnTo>
                  <a:lnTo>
                    <a:pt x="588" y="498"/>
                  </a:lnTo>
                  <a:lnTo>
                    <a:pt x="636" y="96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103">
              <a:extLst>
                <a:ext uri="{FF2B5EF4-FFF2-40B4-BE49-F238E27FC236}">
                  <a16:creationId xmlns:a16="http://schemas.microsoft.com/office/drawing/2014/main" id="{38C9B4C0-796E-A6B9-4DAA-6808051D3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0188" y="5903913"/>
              <a:ext cx="971550" cy="755650"/>
            </a:xfrm>
            <a:custGeom>
              <a:avLst/>
              <a:gdLst>
                <a:gd name="T0" fmla="*/ 0 w 612"/>
                <a:gd name="T1" fmla="*/ 384 h 476"/>
                <a:gd name="T2" fmla="*/ 568 w 612"/>
                <a:gd name="T3" fmla="*/ 476 h 476"/>
                <a:gd name="T4" fmla="*/ 612 w 612"/>
                <a:gd name="T5" fmla="*/ 92 h 476"/>
                <a:gd name="T6" fmla="*/ 82 w 612"/>
                <a:gd name="T7" fmla="*/ 0 h 476"/>
                <a:gd name="T8" fmla="*/ 0 w 612"/>
                <a:gd name="T9" fmla="*/ 384 h 476"/>
                <a:gd name="T10" fmla="*/ 0 w 612"/>
                <a:gd name="T11" fmla="*/ 384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2" h="476">
                  <a:moveTo>
                    <a:pt x="0" y="384"/>
                  </a:moveTo>
                  <a:lnTo>
                    <a:pt x="568" y="476"/>
                  </a:lnTo>
                  <a:lnTo>
                    <a:pt x="612" y="92"/>
                  </a:lnTo>
                  <a:lnTo>
                    <a:pt x="82" y="0"/>
                  </a:lnTo>
                  <a:lnTo>
                    <a:pt x="0" y="384"/>
                  </a:lnTo>
                  <a:lnTo>
                    <a:pt x="0" y="3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104">
              <a:extLst>
                <a:ext uri="{FF2B5EF4-FFF2-40B4-BE49-F238E27FC236}">
                  <a16:creationId xmlns:a16="http://schemas.microsoft.com/office/drawing/2014/main" id="{92EF8294-66C7-4A3A-F812-54B16DAE7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3113" y="5980113"/>
              <a:ext cx="187325" cy="73025"/>
            </a:xfrm>
            <a:custGeom>
              <a:avLst/>
              <a:gdLst>
                <a:gd name="T0" fmla="*/ 0 w 118"/>
                <a:gd name="T1" fmla="*/ 46 h 46"/>
                <a:gd name="T2" fmla="*/ 0 w 118"/>
                <a:gd name="T3" fmla="*/ 46 h 46"/>
                <a:gd name="T4" fmla="*/ 10 w 118"/>
                <a:gd name="T5" fmla="*/ 44 h 46"/>
                <a:gd name="T6" fmla="*/ 20 w 118"/>
                <a:gd name="T7" fmla="*/ 42 h 46"/>
                <a:gd name="T8" fmla="*/ 38 w 118"/>
                <a:gd name="T9" fmla="*/ 32 h 46"/>
                <a:gd name="T10" fmla="*/ 38 w 118"/>
                <a:gd name="T11" fmla="*/ 32 h 46"/>
                <a:gd name="T12" fmla="*/ 48 w 118"/>
                <a:gd name="T13" fmla="*/ 30 h 46"/>
                <a:gd name="T14" fmla="*/ 56 w 118"/>
                <a:gd name="T15" fmla="*/ 28 h 46"/>
                <a:gd name="T16" fmla="*/ 76 w 118"/>
                <a:gd name="T17" fmla="*/ 28 h 46"/>
                <a:gd name="T18" fmla="*/ 94 w 118"/>
                <a:gd name="T19" fmla="*/ 26 h 46"/>
                <a:gd name="T20" fmla="*/ 104 w 118"/>
                <a:gd name="T21" fmla="*/ 24 h 46"/>
                <a:gd name="T22" fmla="*/ 112 w 118"/>
                <a:gd name="T23" fmla="*/ 22 h 46"/>
                <a:gd name="T24" fmla="*/ 112 w 118"/>
                <a:gd name="T25" fmla="*/ 22 h 46"/>
                <a:gd name="T26" fmla="*/ 118 w 118"/>
                <a:gd name="T27" fmla="*/ 18 h 46"/>
                <a:gd name="T28" fmla="*/ 24 w 118"/>
                <a:gd name="T29" fmla="*/ 0 h 46"/>
                <a:gd name="T30" fmla="*/ 24 w 118"/>
                <a:gd name="T31" fmla="*/ 0 h 46"/>
                <a:gd name="T32" fmla="*/ 18 w 118"/>
                <a:gd name="T33" fmla="*/ 2 h 46"/>
                <a:gd name="T34" fmla="*/ 18 w 118"/>
                <a:gd name="T35" fmla="*/ 2 h 46"/>
                <a:gd name="T36" fmla="*/ 10 w 118"/>
                <a:gd name="T37" fmla="*/ 12 h 46"/>
                <a:gd name="T38" fmla="*/ 4 w 118"/>
                <a:gd name="T39" fmla="*/ 22 h 46"/>
                <a:gd name="T40" fmla="*/ 2 w 118"/>
                <a:gd name="T41" fmla="*/ 34 h 46"/>
                <a:gd name="T42" fmla="*/ 0 w 118"/>
                <a:gd name="T43" fmla="*/ 46 h 46"/>
                <a:gd name="T44" fmla="*/ 0 w 118"/>
                <a:gd name="T4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46">
                  <a:moveTo>
                    <a:pt x="0" y="46"/>
                  </a:moveTo>
                  <a:lnTo>
                    <a:pt x="0" y="46"/>
                  </a:lnTo>
                  <a:lnTo>
                    <a:pt x="10" y="44"/>
                  </a:lnTo>
                  <a:lnTo>
                    <a:pt x="20" y="42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0"/>
                  </a:lnTo>
                  <a:lnTo>
                    <a:pt x="56" y="28"/>
                  </a:lnTo>
                  <a:lnTo>
                    <a:pt x="76" y="28"/>
                  </a:lnTo>
                  <a:lnTo>
                    <a:pt x="94" y="26"/>
                  </a:lnTo>
                  <a:lnTo>
                    <a:pt x="104" y="24"/>
                  </a:lnTo>
                  <a:lnTo>
                    <a:pt x="112" y="22"/>
                  </a:lnTo>
                  <a:lnTo>
                    <a:pt x="112" y="22"/>
                  </a:lnTo>
                  <a:lnTo>
                    <a:pt x="118" y="1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0" y="12"/>
                  </a:lnTo>
                  <a:lnTo>
                    <a:pt x="4" y="22"/>
                  </a:lnTo>
                  <a:lnTo>
                    <a:pt x="2" y="34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105">
              <a:extLst>
                <a:ext uri="{FF2B5EF4-FFF2-40B4-BE49-F238E27FC236}">
                  <a16:creationId xmlns:a16="http://schemas.microsoft.com/office/drawing/2014/main" id="{E36B30C5-12BF-5450-8267-5C779BA49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6913" y="61071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106">
              <a:extLst>
                <a:ext uri="{FF2B5EF4-FFF2-40B4-BE49-F238E27FC236}">
                  <a16:creationId xmlns:a16="http://schemas.microsoft.com/office/drawing/2014/main" id="{7D833D97-AF76-1C90-C41E-971792685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63" y="60848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107">
              <a:extLst>
                <a:ext uri="{FF2B5EF4-FFF2-40B4-BE49-F238E27FC236}">
                  <a16:creationId xmlns:a16="http://schemas.microsoft.com/office/drawing/2014/main" id="{0FC8F95A-8D8C-2070-6413-A38ABB8DE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2613" y="5827713"/>
              <a:ext cx="317500" cy="250825"/>
            </a:xfrm>
            <a:custGeom>
              <a:avLst/>
              <a:gdLst>
                <a:gd name="T0" fmla="*/ 188 w 200"/>
                <a:gd name="T1" fmla="*/ 70 h 158"/>
                <a:gd name="T2" fmla="*/ 172 w 200"/>
                <a:gd name="T3" fmla="*/ 58 h 158"/>
                <a:gd name="T4" fmla="*/ 168 w 200"/>
                <a:gd name="T5" fmla="*/ 50 h 158"/>
                <a:gd name="T6" fmla="*/ 164 w 200"/>
                <a:gd name="T7" fmla="*/ 42 h 158"/>
                <a:gd name="T8" fmla="*/ 150 w 200"/>
                <a:gd name="T9" fmla="*/ 22 h 158"/>
                <a:gd name="T10" fmla="*/ 132 w 200"/>
                <a:gd name="T11" fmla="*/ 10 h 158"/>
                <a:gd name="T12" fmla="*/ 104 w 200"/>
                <a:gd name="T13" fmla="*/ 2 h 158"/>
                <a:gd name="T14" fmla="*/ 90 w 200"/>
                <a:gd name="T15" fmla="*/ 0 h 158"/>
                <a:gd name="T16" fmla="*/ 62 w 200"/>
                <a:gd name="T17" fmla="*/ 4 h 158"/>
                <a:gd name="T18" fmla="*/ 52 w 200"/>
                <a:gd name="T19" fmla="*/ 12 h 158"/>
                <a:gd name="T20" fmla="*/ 46 w 200"/>
                <a:gd name="T21" fmla="*/ 16 h 158"/>
                <a:gd name="T22" fmla="*/ 18 w 200"/>
                <a:gd name="T23" fmla="*/ 52 h 158"/>
                <a:gd name="T24" fmla="*/ 4 w 200"/>
                <a:gd name="T25" fmla="*/ 80 h 158"/>
                <a:gd name="T26" fmla="*/ 0 w 200"/>
                <a:gd name="T27" fmla="*/ 92 h 158"/>
                <a:gd name="T28" fmla="*/ 0 w 200"/>
                <a:gd name="T29" fmla="*/ 100 h 158"/>
                <a:gd name="T30" fmla="*/ 2 w 200"/>
                <a:gd name="T31" fmla="*/ 114 h 158"/>
                <a:gd name="T32" fmla="*/ 8 w 200"/>
                <a:gd name="T33" fmla="*/ 118 h 158"/>
                <a:gd name="T34" fmla="*/ 14 w 200"/>
                <a:gd name="T35" fmla="*/ 120 h 158"/>
                <a:gd name="T36" fmla="*/ 26 w 200"/>
                <a:gd name="T37" fmla="*/ 118 h 158"/>
                <a:gd name="T38" fmla="*/ 32 w 200"/>
                <a:gd name="T39" fmla="*/ 116 h 158"/>
                <a:gd name="T40" fmla="*/ 32 w 200"/>
                <a:gd name="T41" fmla="*/ 120 h 158"/>
                <a:gd name="T42" fmla="*/ 36 w 200"/>
                <a:gd name="T43" fmla="*/ 136 h 158"/>
                <a:gd name="T44" fmla="*/ 36 w 200"/>
                <a:gd name="T45" fmla="*/ 136 h 158"/>
                <a:gd name="T46" fmla="*/ 42 w 200"/>
                <a:gd name="T47" fmla="*/ 140 h 158"/>
                <a:gd name="T48" fmla="*/ 50 w 200"/>
                <a:gd name="T49" fmla="*/ 142 h 158"/>
                <a:gd name="T50" fmla="*/ 62 w 200"/>
                <a:gd name="T51" fmla="*/ 134 h 158"/>
                <a:gd name="T52" fmla="*/ 64 w 200"/>
                <a:gd name="T53" fmla="*/ 144 h 158"/>
                <a:gd name="T54" fmla="*/ 68 w 200"/>
                <a:gd name="T55" fmla="*/ 152 h 158"/>
                <a:gd name="T56" fmla="*/ 78 w 200"/>
                <a:gd name="T57" fmla="*/ 158 h 158"/>
                <a:gd name="T58" fmla="*/ 84 w 200"/>
                <a:gd name="T59" fmla="*/ 158 h 158"/>
                <a:gd name="T60" fmla="*/ 94 w 200"/>
                <a:gd name="T61" fmla="*/ 154 h 158"/>
                <a:gd name="T62" fmla="*/ 100 w 200"/>
                <a:gd name="T63" fmla="*/ 148 h 158"/>
                <a:gd name="T64" fmla="*/ 100 w 200"/>
                <a:gd name="T65" fmla="*/ 150 h 158"/>
                <a:gd name="T66" fmla="*/ 102 w 200"/>
                <a:gd name="T67" fmla="*/ 152 h 158"/>
                <a:gd name="T68" fmla="*/ 116 w 200"/>
                <a:gd name="T69" fmla="*/ 158 h 158"/>
                <a:gd name="T70" fmla="*/ 122 w 200"/>
                <a:gd name="T71" fmla="*/ 156 h 158"/>
                <a:gd name="T72" fmla="*/ 134 w 200"/>
                <a:gd name="T73" fmla="*/ 144 h 158"/>
                <a:gd name="T74" fmla="*/ 140 w 200"/>
                <a:gd name="T75" fmla="*/ 132 h 158"/>
                <a:gd name="T76" fmla="*/ 146 w 200"/>
                <a:gd name="T77" fmla="*/ 118 h 158"/>
                <a:gd name="T78" fmla="*/ 156 w 200"/>
                <a:gd name="T79" fmla="*/ 104 h 158"/>
                <a:gd name="T80" fmla="*/ 160 w 200"/>
                <a:gd name="T81" fmla="*/ 100 h 158"/>
                <a:gd name="T82" fmla="*/ 194 w 200"/>
                <a:gd name="T83" fmla="*/ 106 h 158"/>
                <a:gd name="T84" fmla="*/ 200 w 200"/>
                <a:gd name="T85" fmla="*/ 106 h 158"/>
                <a:gd name="T86" fmla="*/ 192 w 200"/>
                <a:gd name="T87" fmla="*/ 80 h 158"/>
                <a:gd name="T88" fmla="*/ 188 w 200"/>
                <a:gd name="T89" fmla="*/ 7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0" h="158">
                  <a:moveTo>
                    <a:pt x="188" y="70"/>
                  </a:moveTo>
                  <a:lnTo>
                    <a:pt x="188" y="70"/>
                  </a:lnTo>
                  <a:lnTo>
                    <a:pt x="180" y="64"/>
                  </a:lnTo>
                  <a:lnTo>
                    <a:pt x="172" y="58"/>
                  </a:lnTo>
                  <a:lnTo>
                    <a:pt x="172" y="58"/>
                  </a:lnTo>
                  <a:lnTo>
                    <a:pt x="168" y="50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58" y="32"/>
                  </a:lnTo>
                  <a:lnTo>
                    <a:pt x="150" y="22"/>
                  </a:lnTo>
                  <a:lnTo>
                    <a:pt x="140" y="14"/>
                  </a:lnTo>
                  <a:lnTo>
                    <a:pt x="132" y="10"/>
                  </a:lnTo>
                  <a:lnTo>
                    <a:pt x="114" y="4"/>
                  </a:lnTo>
                  <a:lnTo>
                    <a:pt x="104" y="2"/>
                  </a:lnTo>
                  <a:lnTo>
                    <a:pt x="104" y="2"/>
                  </a:lnTo>
                  <a:lnTo>
                    <a:pt x="90" y="0"/>
                  </a:lnTo>
                  <a:lnTo>
                    <a:pt x="76" y="0"/>
                  </a:lnTo>
                  <a:lnTo>
                    <a:pt x="62" y="4"/>
                  </a:lnTo>
                  <a:lnTo>
                    <a:pt x="56" y="6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46" y="16"/>
                  </a:lnTo>
                  <a:lnTo>
                    <a:pt x="34" y="30"/>
                  </a:lnTo>
                  <a:lnTo>
                    <a:pt x="18" y="52"/>
                  </a:lnTo>
                  <a:lnTo>
                    <a:pt x="10" y="66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0" y="92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0" y="110"/>
                  </a:lnTo>
                  <a:lnTo>
                    <a:pt x="2" y="114"/>
                  </a:lnTo>
                  <a:lnTo>
                    <a:pt x="2" y="114"/>
                  </a:lnTo>
                  <a:lnTo>
                    <a:pt x="8" y="118"/>
                  </a:lnTo>
                  <a:lnTo>
                    <a:pt x="8" y="118"/>
                  </a:lnTo>
                  <a:lnTo>
                    <a:pt x="14" y="120"/>
                  </a:lnTo>
                  <a:lnTo>
                    <a:pt x="20" y="120"/>
                  </a:lnTo>
                  <a:lnTo>
                    <a:pt x="26" y="118"/>
                  </a:lnTo>
                  <a:lnTo>
                    <a:pt x="32" y="116"/>
                  </a:lnTo>
                  <a:lnTo>
                    <a:pt x="32" y="116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32" y="128"/>
                  </a:lnTo>
                  <a:lnTo>
                    <a:pt x="36" y="136"/>
                  </a:lnTo>
                  <a:lnTo>
                    <a:pt x="36" y="136"/>
                  </a:lnTo>
                  <a:lnTo>
                    <a:pt x="36" y="136"/>
                  </a:lnTo>
                  <a:lnTo>
                    <a:pt x="36" y="136"/>
                  </a:lnTo>
                  <a:lnTo>
                    <a:pt x="42" y="140"/>
                  </a:lnTo>
                  <a:lnTo>
                    <a:pt x="50" y="142"/>
                  </a:lnTo>
                  <a:lnTo>
                    <a:pt x="50" y="142"/>
                  </a:lnTo>
                  <a:lnTo>
                    <a:pt x="56" y="138"/>
                  </a:lnTo>
                  <a:lnTo>
                    <a:pt x="62" y="134"/>
                  </a:lnTo>
                  <a:lnTo>
                    <a:pt x="62" y="134"/>
                  </a:lnTo>
                  <a:lnTo>
                    <a:pt x="64" y="144"/>
                  </a:lnTo>
                  <a:lnTo>
                    <a:pt x="68" y="152"/>
                  </a:lnTo>
                  <a:lnTo>
                    <a:pt x="68" y="152"/>
                  </a:lnTo>
                  <a:lnTo>
                    <a:pt x="72" y="154"/>
                  </a:lnTo>
                  <a:lnTo>
                    <a:pt x="78" y="158"/>
                  </a:lnTo>
                  <a:lnTo>
                    <a:pt x="78" y="158"/>
                  </a:lnTo>
                  <a:lnTo>
                    <a:pt x="84" y="158"/>
                  </a:lnTo>
                  <a:lnTo>
                    <a:pt x="90" y="156"/>
                  </a:lnTo>
                  <a:lnTo>
                    <a:pt x="94" y="15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2" y="152"/>
                  </a:lnTo>
                  <a:lnTo>
                    <a:pt x="102" y="152"/>
                  </a:lnTo>
                  <a:lnTo>
                    <a:pt x="108" y="158"/>
                  </a:lnTo>
                  <a:lnTo>
                    <a:pt x="116" y="158"/>
                  </a:lnTo>
                  <a:lnTo>
                    <a:pt x="116" y="158"/>
                  </a:lnTo>
                  <a:lnTo>
                    <a:pt x="122" y="156"/>
                  </a:lnTo>
                  <a:lnTo>
                    <a:pt x="128" y="152"/>
                  </a:lnTo>
                  <a:lnTo>
                    <a:pt x="134" y="144"/>
                  </a:lnTo>
                  <a:lnTo>
                    <a:pt x="138" y="136"/>
                  </a:lnTo>
                  <a:lnTo>
                    <a:pt x="140" y="132"/>
                  </a:lnTo>
                  <a:lnTo>
                    <a:pt x="140" y="132"/>
                  </a:lnTo>
                  <a:lnTo>
                    <a:pt x="146" y="118"/>
                  </a:lnTo>
                  <a:lnTo>
                    <a:pt x="156" y="104"/>
                  </a:lnTo>
                  <a:lnTo>
                    <a:pt x="156" y="104"/>
                  </a:lnTo>
                  <a:lnTo>
                    <a:pt x="160" y="100"/>
                  </a:lnTo>
                  <a:lnTo>
                    <a:pt x="160" y="100"/>
                  </a:lnTo>
                  <a:lnTo>
                    <a:pt x="188" y="106"/>
                  </a:lnTo>
                  <a:lnTo>
                    <a:pt x="194" y="106"/>
                  </a:lnTo>
                  <a:lnTo>
                    <a:pt x="200" y="106"/>
                  </a:lnTo>
                  <a:lnTo>
                    <a:pt x="200" y="106"/>
                  </a:lnTo>
                  <a:lnTo>
                    <a:pt x="196" y="92"/>
                  </a:lnTo>
                  <a:lnTo>
                    <a:pt x="192" y="80"/>
                  </a:lnTo>
                  <a:lnTo>
                    <a:pt x="188" y="70"/>
                  </a:lnTo>
                  <a:lnTo>
                    <a:pt x="188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108">
              <a:extLst>
                <a:ext uri="{FF2B5EF4-FFF2-40B4-BE49-F238E27FC236}">
                  <a16:creationId xmlns:a16="http://schemas.microsoft.com/office/drawing/2014/main" id="{B4854A7C-5A46-FA87-4727-9AFFED5DC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963" y="5834063"/>
              <a:ext cx="295275" cy="228600"/>
            </a:xfrm>
            <a:custGeom>
              <a:avLst/>
              <a:gdLst>
                <a:gd name="T0" fmla="*/ 186 w 186"/>
                <a:gd name="T1" fmla="*/ 90 h 144"/>
                <a:gd name="T2" fmla="*/ 174 w 186"/>
                <a:gd name="T3" fmla="*/ 66 h 144"/>
                <a:gd name="T4" fmla="*/ 166 w 186"/>
                <a:gd name="T5" fmla="*/ 60 h 144"/>
                <a:gd name="T6" fmla="*/ 158 w 186"/>
                <a:gd name="T7" fmla="*/ 54 h 144"/>
                <a:gd name="T8" fmla="*/ 152 w 186"/>
                <a:gd name="T9" fmla="*/ 40 h 144"/>
                <a:gd name="T10" fmla="*/ 148 w 186"/>
                <a:gd name="T11" fmla="*/ 30 h 144"/>
                <a:gd name="T12" fmla="*/ 128 w 186"/>
                <a:gd name="T13" fmla="*/ 14 h 144"/>
                <a:gd name="T14" fmla="*/ 98 w 186"/>
                <a:gd name="T15" fmla="*/ 2 h 144"/>
                <a:gd name="T16" fmla="*/ 66 w 186"/>
                <a:gd name="T17" fmla="*/ 2 h 144"/>
                <a:gd name="T18" fmla="*/ 54 w 186"/>
                <a:gd name="T19" fmla="*/ 10 h 144"/>
                <a:gd name="T20" fmla="*/ 34 w 186"/>
                <a:gd name="T21" fmla="*/ 28 h 144"/>
                <a:gd name="T22" fmla="*/ 12 w 186"/>
                <a:gd name="T23" fmla="*/ 62 h 144"/>
                <a:gd name="T24" fmla="*/ 4 w 186"/>
                <a:gd name="T25" fmla="*/ 78 h 144"/>
                <a:gd name="T26" fmla="*/ 0 w 186"/>
                <a:gd name="T27" fmla="*/ 96 h 144"/>
                <a:gd name="T28" fmla="*/ 8 w 186"/>
                <a:gd name="T29" fmla="*/ 104 h 144"/>
                <a:gd name="T30" fmla="*/ 22 w 186"/>
                <a:gd name="T31" fmla="*/ 104 h 144"/>
                <a:gd name="T32" fmla="*/ 32 w 186"/>
                <a:gd name="T33" fmla="*/ 94 h 144"/>
                <a:gd name="T34" fmla="*/ 46 w 186"/>
                <a:gd name="T35" fmla="*/ 72 h 144"/>
                <a:gd name="T36" fmla="*/ 64 w 186"/>
                <a:gd name="T37" fmla="*/ 52 h 144"/>
                <a:gd name="T38" fmla="*/ 54 w 186"/>
                <a:gd name="T39" fmla="*/ 62 h 144"/>
                <a:gd name="T40" fmla="*/ 36 w 186"/>
                <a:gd name="T41" fmla="*/ 96 h 144"/>
                <a:gd name="T42" fmla="*/ 32 w 186"/>
                <a:gd name="T43" fmla="*/ 108 h 144"/>
                <a:gd name="T44" fmla="*/ 36 w 186"/>
                <a:gd name="T45" fmla="*/ 124 h 144"/>
                <a:gd name="T46" fmla="*/ 48 w 186"/>
                <a:gd name="T47" fmla="*/ 126 h 144"/>
                <a:gd name="T48" fmla="*/ 60 w 186"/>
                <a:gd name="T49" fmla="*/ 114 h 144"/>
                <a:gd name="T50" fmla="*/ 66 w 186"/>
                <a:gd name="T51" fmla="*/ 100 h 144"/>
                <a:gd name="T52" fmla="*/ 76 w 186"/>
                <a:gd name="T53" fmla="*/ 84 h 144"/>
                <a:gd name="T54" fmla="*/ 86 w 186"/>
                <a:gd name="T55" fmla="*/ 74 h 144"/>
                <a:gd name="T56" fmla="*/ 68 w 186"/>
                <a:gd name="T57" fmla="*/ 106 h 144"/>
                <a:gd name="T58" fmla="*/ 64 w 186"/>
                <a:gd name="T59" fmla="*/ 118 h 144"/>
                <a:gd name="T60" fmla="*/ 66 w 186"/>
                <a:gd name="T61" fmla="*/ 134 h 144"/>
                <a:gd name="T62" fmla="*/ 74 w 186"/>
                <a:gd name="T63" fmla="*/ 142 h 144"/>
                <a:gd name="T64" fmla="*/ 86 w 186"/>
                <a:gd name="T65" fmla="*/ 140 h 144"/>
                <a:gd name="T66" fmla="*/ 94 w 186"/>
                <a:gd name="T67" fmla="*/ 130 h 144"/>
                <a:gd name="T68" fmla="*/ 100 w 186"/>
                <a:gd name="T69" fmla="*/ 112 h 144"/>
                <a:gd name="T70" fmla="*/ 110 w 186"/>
                <a:gd name="T71" fmla="*/ 92 h 144"/>
                <a:gd name="T72" fmla="*/ 118 w 186"/>
                <a:gd name="T73" fmla="*/ 86 h 144"/>
                <a:gd name="T74" fmla="*/ 98 w 186"/>
                <a:gd name="T75" fmla="*/ 126 h 144"/>
                <a:gd name="T76" fmla="*/ 100 w 186"/>
                <a:gd name="T77" fmla="*/ 138 h 144"/>
                <a:gd name="T78" fmla="*/ 104 w 186"/>
                <a:gd name="T79" fmla="*/ 140 h 144"/>
                <a:gd name="T80" fmla="*/ 112 w 186"/>
                <a:gd name="T81" fmla="*/ 144 h 144"/>
                <a:gd name="T82" fmla="*/ 124 w 186"/>
                <a:gd name="T83" fmla="*/ 136 h 144"/>
                <a:gd name="T84" fmla="*/ 130 w 186"/>
                <a:gd name="T85" fmla="*/ 124 h 144"/>
                <a:gd name="T86" fmla="*/ 140 w 186"/>
                <a:gd name="T87" fmla="*/ 102 h 144"/>
                <a:gd name="T88" fmla="*/ 156 w 186"/>
                <a:gd name="T89" fmla="*/ 88 h 144"/>
                <a:gd name="T90" fmla="*/ 172 w 186"/>
                <a:gd name="T91" fmla="*/ 92 h 144"/>
                <a:gd name="T92" fmla="*/ 184 w 186"/>
                <a:gd name="T93" fmla="*/ 92 h 144"/>
                <a:gd name="T94" fmla="*/ 186 w 186"/>
                <a:gd name="T95" fmla="*/ 9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6" h="144">
                  <a:moveTo>
                    <a:pt x="186" y="90"/>
                  </a:moveTo>
                  <a:lnTo>
                    <a:pt x="186" y="90"/>
                  </a:lnTo>
                  <a:lnTo>
                    <a:pt x="182" y="7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6" y="60"/>
                  </a:lnTo>
                  <a:lnTo>
                    <a:pt x="158" y="54"/>
                  </a:lnTo>
                  <a:lnTo>
                    <a:pt x="158" y="54"/>
                  </a:lnTo>
                  <a:lnTo>
                    <a:pt x="154" y="46"/>
                  </a:lnTo>
                  <a:lnTo>
                    <a:pt x="152" y="40"/>
                  </a:lnTo>
                  <a:lnTo>
                    <a:pt x="152" y="40"/>
                  </a:lnTo>
                  <a:lnTo>
                    <a:pt x="148" y="30"/>
                  </a:lnTo>
                  <a:lnTo>
                    <a:pt x="140" y="22"/>
                  </a:lnTo>
                  <a:lnTo>
                    <a:pt x="128" y="14"/>
                  </a:lnTo>
                  <a:lnTo>
                    <a:pt x="114" y="6"/>
                  </a:lnTo>
                  <a:lnTo>
                    <a:pt x="98" y="2"/>
                  </a:lnTo>
                  <a:lnTo>
                    <a:pt x="82" y="0"/>
                  </a:lnTo>
                  <a:lnTo>
                    <a:pt x="66" y="2"/>
                  </a:lnTo>
                  <a:lnTo>
                    <a:pt x="60" y="6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34" y="28"/>
                  </a:lnTo>
                  <a:lnTo>
                    <a:pt x="22" y="46"/>
                  </a:lnTo>
                  <a:lnTo>
                    <a:pt x="12" y="62"/>
                  </a:lnTo>
                  <a:lnTo>
                    <a:pt x="4" y="78"/>
                  </a:lnTo>
                  <a:lnTo>
                    <a:pt x="4" y="78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2" y="102"/>
                  </a:lnTo>
                  <a:lnTo>
                    <a:pt x="8" y="104"/>
                  </a:lnTo>
                  <a:lnTo>
                    <a:pt x="14" y="106"/>
                  </a:lnTo>
                  <a:lnTo>
                    <a:pt x="22" y="104"/>
                  </a:lnTo>
                  <a:lnTo>
                    <a:pt x="28" y="100"/>
                  </a:lnTo>
                  <a:lnTo>
                    <a:pt x="32" y="94"/>
                  </a:lnTo>
                  <a:lnTo>
                    <a:pt x="32" y="94"/>
                  </a:lnTo>
                  <a:lnTo>
                    <a:pt x="46" y="72"/>
                  </a:lnTo>
                  <a:lnTo>
                    <a:pt x="54" y="62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54" y="62"/>
                  </a:lnTo>
                  <a:lnTo>
                    <a:pt x="46" y="74"/>
                  </a:lnTo>
                  <a:lnTo>
                    <a:pt x="36" y="96"/>
                  </a:lnTo>
                  <a:lnTo>
                    <a:pt x="36" y="96"/>
                  </a:lnTo>
                  <a:lnTo>
                    <a:pt x="32" y="108"/>
                  </a:lnTo>
                  <a:lnTo>
                    <a:pt x="32" y="116"/>
                  </a:lnTo>
                  <a:lnTo>
                    <a:pt x="36" y="124"/>
                  </a:lnTo>
                  <a:lnTo>
                    <a:pt x="40" y="126"/>
                  </a:lnTo>
                  <a:lnTo>
                    <a:pt x="48" y="126"/>
                  </a:lnTo>
                  <a:lnTo>
                    <a:pt x="54" y="122"/>
                  </a:lnTo>
                  <a:lnTo>
                    <a:pt x="60" y="114"/>
                  </a:lnTo>
                  <a:lnTo>
                    <a:pt x="66" y="100"/>
                  </a:lnTo>
                  <a:lnTo>
                    <a:pt x="66" y="100"/>
                  </a:lnTo>
                  <a:lnTo>
                    <a:pt x="70" y="92"/>
                  </a:lnTo>
                  <a:lnTo>
                    <a:pt x="76" y="84"/>
                  </a:lnTo>
                  <a:lnTo>
                    <a:pt x="86" y="74"/>
                  </a:lnTo>
                  <a:lnTo>
                    <a:pt x="86" y="74"/>
                  </a:lnTo>
                  <a:lnTo>
                    <a:pt x="72" y="94"/>
                  </a:lnTo>
                  <a:lnTo>
                    <a:pt x="68" y="106"/>
                  </a:lnTo>
                  <a:lnTo>
                    <a:pt x="64" y="118"/>
                  </a:lnTo>
                  <a:lnTo>
                    <a:pt x="64" y="118"/>
                  </a:lnTo>
                  <a:lnTo>
                    <a:pt x="64" y="128"/>
                  </a:lnTo>
                  <a:lnTo>
                    <a:pt x="66" y="134"/>
                  </a:lnTo>
                  <a:lnTo>
                    <a:pt x="68" y="140"/>
                  </a:lnTo>
                  <a:lnTo>
                    <a:pt x="74" y="142"/>
                  </a:lnTo>
                  <a:lnTo>
                    <a:pt x="80" y="142"/>
                  </a:lnTo>
                  <a:lnTo>
                    <a:pt x="86" y="140"/>
                  </a:lnTo>
                  <a:lnTo>
                    <a:pt x="90" y="136"/>
                  </a:lnTo>
                  <a:lnTo>
                    <a:pt x="94" y="130"/>
                  </a:lnTo>
                  <a:lnTo>
                    <a:pt x="94" y="130"/>
                  </a:lnTo>
                  <a:lnTo>
                    <a:pt x="100" y="112"/>
                  </a:lnTo>
                  <a:lnTo>
                    <a:pt x="104" y="100"/>
                  </a:lnTo>
                  <a:lnTo>
                    <a:pt x="110" y="92"/>
                  </a:lnTo>
                  <a:lnTo>
                    <a:pt x="118" y="86"/>
                  </a:lnTo>
                  <a:lnTo>
                    <a:pt x="118" y="86"/>
                  </a:lnTo>
                  <a:lnTo>
                    <a:pt x="102" y="114"/>
                  </a:lnTo>
                  <a:lnTo>
                    <a:pt x="98" y="126"/>
                  </a:lnTo>
                  <a:lnTo>
                    <a:pt x="98" y="132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4" y="140"/>
                  </a:lnTo>
                  <a:lnTo>
                    <a:pt x="106" y="142"/>
                  </a:lnTo>
                  <a:lnTo>
                    <a:pt x="112" y="144"/>
                  </a:lnTo>
                  <a:lnTo>
                    <a:pt x="116" y="142"/>
                  </a:lnTo>
                  <a:lnTo>
                    <a:pt x="124" y="136"/>
                  </a:lnTo>
                  <a:lnTo>
                    <a:pt x="130" y="124"/>
                  </a:lnTo>
                  <a:lnTo>
                    <a:pt x="130" y="124"/>
                  </a:lnTo>
                  <a:lnTo>
                    <a:pt x="134" y="114"/>
                  </a:lnTo>
                  <a:lnTo>
                    <a:pt x="140" y="102"/>
                  </a:lnTo>
                  <a:lnTo>
                    <a:pt x="148" y="94"/>
                  </a:lnTo>
                  <a:lnTo>
                    <a:pt x="156" y="88"/>
                  </a:lnTo>
                  <a:lnTo>
                    <a:pt x="156" y="88"/>
                  </a:lnTo>
                  <a:lnTo>
                    <a:pt x="172" y="92"/>
                  </a:lnTo>
                  <a:lnTo>
                    <a:pt x="182" y="92"/>
                  </a:lnTo>
                  <a:lnTo>
                    <a:pt x="184" y="92"/>
                  </a:lnTo>
                  <a:lnTo>
                    <a:pt x="186" y="90"/>
                  </a:lnTo>
                  <a:lnTo>
                    <a:pt x="186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109">
              <a:extLst>
                <a:ext uri="{FF2B5EF4-FFF2-40B4-BE49-F238E27FC236}">
                  <a16:creationId xmlns:a16="http://schemas.microsoft.com/office/drawing/2014/main" id="{9083F7B1-277B-6202-8C09-9543BC121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5638" y="6049963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  <a:gd name="T8" fmla="*/ 0 w 2"/>
                <a:gd name="T9" fmla="*/ 0 h 2"/>
                <a:gd name="T10" fmla="*/ 0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110">
              <a:extLst>
                <a:ext uri="{FF2B5EF4-FFF2-40B4-BE49-F238E27FC236}">
                  <a16:creationId xmlns:a16="http://schemas.microsoft.com/office/drawing/2014/main" id="{5BAFB7AD-3883-7576-58CB-C108A6659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5963" y="5849938"/>
              <a:ext cx="117475" cy="95250"/>
            </a:xfrm>
            <a:custGeom>
              <a:avLst/>
              <a:gdLst>
                <a:gd name="T0" fmla="*/ 0 w 74"/>
                <a:gd name="T1" fmla="*/ 4 h 60"/>
                <a:gd name="T2" fmla="*/ 0 w 74"/>
                <a:gd name="T3" fmla="*/ 4 h 60"/>
                <a:gd name="T4" fmla="*/ 14 w 74"/>
                <a:gd name="T5" fmla="*/ 4 h 60"/>
                <a:gd name="T6" fmla="*/ 22 w 74"/>
                <a:gd name="T7" fmla="*/ 8 h 60"/>
                <a:gd name="T8" fmla="*/ 26 w 74"/>
                <a:gd name="T9" fmla="*/ 12 h 60"/>
                <a:gd name="T10" fmla="*/ 28 w 74"/>
                <a:gd name="T11" fmla="*/ 16 h 60"/>
                <a:gd name="T12" fmla="*/ 30 w 74"/>
                <a:gd name="T13" fmla="*/ 30 h 60"/>
                <a:gd name="T14" fmla="*/ 30 w 74"/>
                <a:gd name="T15" fmla="*/ 30 h 60"/>
                <a:gd name="T16" fmla="*/ 36 w 74"/>
                <a:gd name="T17" fmla="*/ 30 h 60"/>
                <a:gd name="T18" fmla="*/ 42 w 74"/>
                <a:gd name="T19" fmla="*/ 30 h 60"/>
                <a:gd name="T20" fmla="*/ 42 w 74"/>
                <a:gd name="T21" fmla="*/ 30 h 60"/>
                <a:gd name="T22" fmla="*/ 46 w 74"/>
                <a:gd name="T23" fmla="*/ 32 h 60"/>
                <a:gd name="T24" fmla="*/ 48 w 74"/>
                <a:gd name="T25" fmla="*/ 36 h 60"/>
                <a:gd name="T26" fmla="*/ 52 w 74"/>
                <a:gd name="T27" fmla="*/ 42 h 60"/>
                <a:gd name="T28" fmla="*/ 52 w 74"/>
                <a:gd name="T29" fmla="*/ 42 h 60"/>
                <a:gd name="T30" fmla="*/ 56 w 74"/>
                <a:gd name="T31" fmla="*/ 44 h 60"/>
                <a:gd name="T32" fmla="*/ 60 w 74"/>
                <a:gd name="T33" fmla="*/ 46 h 60"/>
                <a:gd name="T34" fmla="*/ 66 w 74"/>
                <a:gd name="T35" fmla="*/ 48 h 60"/>
                <a:gd name="T36" fmla="*/ 66 w 74"/>
                <a:gd name="T37" fmla="*/ 48 h 60"/>
                <a:gd name="T38" fmla="*/ 70 w 74"/>
                <a:gd name="T39" fmla="*/ 54 h 60"/>
                <a:gd name="T40" fmla="*/ 74 w 74"/>
                <a:gd name="T41" fmla="*/ 60 h 60"/>
                <a:gd name="T42" fmla="*/ 74 w 74"/>
                <a:gd name="T43" fmla="*/ 60 h 60"/>
                <a:gd name="T44" fmla="*/ 72 w 74"/>
                <a:gd name="T45" fmla="*/ 52 h 60"/>
                <a:gd name="T46" fmla="*/ 68 w 74"/>
                <a:gd name="T47" fmla="*/ 46 h 60"/>
                <a:gd name="T48" fmla="*/ 64 w 74"/>
                <a:gd name="T49" fmla="*/ 42 h 60"/>
                <a:gd name="T50" fmla="*/ 58 w 74"/>
                <a:gd name="T51" fmla="*/ 40 h 60"/>
                <a:gd name="T52" fmla="*/ 58 w 74"/>
                <a:gd name="T53" fmla="*/ 40 h 60"/>
                <a:gd name="T54" fmla="*/ 56 w 74"/>
                <a:gd name="T55" fmla="*/ 36 h 60"/>
                <a:gd name="T56" fmla="*/ 54 w 74"/>
                <a:gd name="T57" fmla="*/ 34 h 60"/>
                <a:gd name="T58" fmla="*/ 48 w 74"/>
                <a:gd name="T59" fmla="*/ 28 h 60"/>
                <a:gd name="T60" fmla="*/ 38 w 74"/>
                <a:gd name="T61" fmla="*/ 26 h 60"/>
                <a:gd name="T62" fmla="*/ 30 w 74"/>
                <a:gd name="T63" fmla="*/ 24 h 60"/>
                <a:gd name="T64" fmla="*/ 30 w 74"/>
                <a:gd name="T65" fmla="*/ 24 h 60"/>
                <a:gd name="T66" fmla="*/ 32 w 74"/>
                <a:gd name="T67" fmla="*/ 18 h 60"/>
                <a:gd name="T68" fmla="*/ 30 w 74"/>
                <a:gd name="T69" fmla="*/ 14 h 60"/>
                <a:gd name="T70" fmla="*/ 28 w 74"/>
                <a:gd name="T71" fmla="*/ 8 h 60"/>
                <a:gd name="T72" fmla="*/ 24 w 74"/>
                <a:gd name="T73" fmla="*/ 4 h 60"/>
                <a:gd name="T74" fmla="*/ 18 w 74"/>
                <a:gd name="T75" fmla="*/ 2 h 60"/>
                <a:gd name="T76" fmla="*/ 12 w 74"/>
                <a:gd name="T77" fmla="*/ 0 h 60"/>
                <a:gd name="T78" fmla="*/ 8 w 74"/>
                <a:gd name="T79" fmla="*/ 0 h 60"/>
                <a:gd name="T80" fmla="*/ 2 w 74"/>
                <a:gd name="T81" fmla="*/ 2 h 60"/>
                <a:gd name="T82" fmla="*/ 0 w 74"/>
                <a:gd name="T83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4" h="60">
                  <a:moveTo>
                    <a:pt x="0" y="4"/>
                  </a:moveTo>
                  <a:lnTo>
                    <a:pt x="0" y="4"/>
                  </a:lnTo>
                  <a:lnTo>
                    <a:pt x="14" y="4"/>
                  </a:lnTo>
                  <a:lnTo>
                    <a:pt x="22" y="8"/>
                  </a:lnTo>
                  <a:lnTo>
                    <a:pt x="26" y="12"/>
                  </a:lnTo>
                  <a:lnTo>
                    <a:pt x="28" y="16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6" y="30"/>
                  </a:lnTo>
                  <a:lnTo>
                    <a:pt x="42" y="30"/>
                  </a:lnTo>
                  <a:lnTo>
                    <a:pt x="42" y="30"/>
                  </a:lnTo>
                  <a:lnTo>
                    <a:pt x="46" y="32"/>
                  </a:lnTo>
                  <a:lnTo>
                    <a:pt x="48" y="36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56" y="44"/>
                  </a:lnTo>
                  <a:lnTo>
                    <a:pt x="60" y="46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70" y="54"/>
                  </a:lnTo>
                  <a:lnTo>
                    <a:pt x="74" y="60"/>
                  </a:lnTo>
                  <a:lnTo>
                    <a:pt x="74" y="60"/>
                  </a:lnTo>
                  <a:lnTo>
                    <a:pt x="72" y="52"/>
                  </a:lnTo>
                  <a:lnTo>
                    <a:pt x="68" y="46"/>
                  </a:lnTo>
                  <a:lnTo>
                    <a:pt x="64" y="42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6" y="36"/>
                  </a:lnTo>
                  <a:lnTo>
                    <a:pt x="54" y="34"/>
                  </a:lnTo>
                  <a:lnTo>
                    <a:pt x="48" y="28"/>
                  </a:lnTo>
                  <a:lnTo>
                    <a:pt x="38" y="26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2" y="18"/>
                  </a:lnTo>
                  <a:lnTo>
                    <a:pt x="30" y="14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18" y="2"/>
                  </a:lnTo>
                  <a:lnTo>
                    <a:pt x="12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111">
              <a:extLst>
                <a:ext uri="{FF2B5EF4-FFF2-40B4-BE49-F238E27FC236}">
                  <a16:creationId xmlns:a16="http://schemas.microsoft.com/office/drawing/2014/main" id="{B3BA76D6-C98B-717D-E183-7FA1F1E36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7213" y="6097588"/>
              <a:ext cx="193675" cy="193675"/>
            </a:xfrm>
            <a:custGeom>
              <a:avLst/>
              <a:gdLst>
                <a:gd name="T0" fmla="*/ 122 w 122"/>
                <a:gd name="T1" fmla="*/ 16 h 122"/>
                <a:gd name="T2" fmla="*/ 112 w 122"/>
                <a:gd name="T3" fmla="*/ 32 h 122"/>
                <a:gd name="T4" fmla="*/ 100 w 122"/>
                <a:gd name="T5" fmla="*/ 60 h 122"/>
                <a:gd name="T6" fmla="*/ 92 w 122"/>
                <a:gd name="T7" fmla="*/ 92 h 122"/>
                <a:gd name="T8" fmla="*/ 92 w 122"/>
                <a:gd name="T9" fmla="*/ 94 h 122"/>
                <a:gd name="T10" fmla="*/ 90 w 122"/>
                <a:gd name="T11" fmla="*/ 106 h 122"/>
                <a:gd name="T12" fmla="*/ 78 w 122"/>
                <a:gd name="T13" fmla="*/ 114 h 122"/>
                <a:gd name="T14" fmla="*/ 64 w 122"/>
                <a:gd name="T15" fmla="*/ 122 h 122"/>
                <a:gd name="T16" fmla="*/ 62 w 122"/>
                <a:gd name="T17" fmla="*/ 120 h 122"/>
                <a:gd name="T18" fmla="*/ 60 w 122"/>
                <a:gd name="T19" fmla="*/ 120 h 122"/>
                <a:gd name="T20" fmla="*/ 60 w 122"/>
                <a:gd name="T21" fmla="*/ 116 h 122"/>
                <a:gd name="T22" fmla="*/ 60 w 122"/>
                <a:gd name="T23" fmla="*/ 108 h 122"/>
                <a:gd name="T24" fmla="*/ 52 w 122"/>
                <a:gd name="T25" fmla="*/ 74 h 122"/>
                <a:gd name="T26" fmla="*/ 48 w 122"/>
                <a:gd name="T27" fmla="*/ 56 h 122"/>
                <a:gd name="T28" fmla="*/ 44 w 122"/>
                <a:gd name="T29" fmla="*/ 42 h 122"/>
                <a:gd name="T30" fmla="*/ 42 w 122"/>
                <a:gd name="T31" fmla="*/ 42 h 122"/>
                <a:gd name="T32" fmla="*/ 34 w 122"/>
                <a:gd name="T33" fmla="*/ 66 h 122"/>
                <a:gd name="T34" fmla="*/ 30 w 122"/>
                <a:gd name="T35" fmla="*/ 90 h 122"/>
                <a:gd name="T36" fmla="*/ 28 w 122"/>
                <a:gd name="T37" fmla="*/ 96 h 122"/>
                <a:gd name="T38" fmla="*/ 28 w 122"/>
                <a:gd name="T39" fmla="*/ 104 h 122"/>
                <a:gd name="T40" fmla="*/ 20 w 122"/>
                <a:gd name="T41" fmla="*/ 106 h 122"/>
                <a:gd name="T42" fmla="*/ 12 w 122"/>
                <a:gd name="T43" fmla="*/ 108 h 122"/>
                <a:gd name="T44" fmla="*/ 4 w 122"/>
                <a:gd name="T45" fmla="*/ 110 h 122"/>
                <a:gd name="T46" fmla="*/ 2 w 122"/>
                <a:gd name="T47" fmla="*/ 110 h 122"/>
                <a:gd name="T48" fmla="*/ 0 w 122"/>
                <a:gd name="T49" fmla="*/ 110 h 122"/>
                <a:gd name="T50" fmla="*/ 0 w 122"/>
                <a:gd name="T51" fmla="*/ 106 h 122"/>
                <a:gd name="T52" fmla="*/ 0 w 122"/>
                <a:gd name="T53" fmla="*/ 96 h 122"/>
                <a:gd name="T54" fmla="*/ 8 w 122"/>
                <a:gd name="T55" fmla="*/ 68 h 122"/>
                <a:gd name="T56" fmla="*/ 18 w 122"/>
                <a:gd name="T57" fmla="*/ 40 h 122"/>
                <a:gd name="T58" fmla="*/ 28 w 122"/>
                <a:gd name="T59" fmla="*/ 18 h 122"/>
                <a:gd name="T60" fmla="*/ 24 w 122"/>
                <a:gd name="T61" fmla="*/ 14 h 122"/>
                <a:gd name="T62" fmla="*/ 22 w 122"/>
                <a:gd name="T63" fmla="*/ 10 h 122"/>
                <a:gd name="T64" fmla="*/ 28 w 122"/>
                <a:gd name="T65" fmla="*/ 6 h 122"/>
                <a:gd name="T66" fmla="*/ 40 w 122"/>
                <a:gd name="T67" fmla="*/ 4 h 122"/>
                <a:gd name="T68" fmla="*/ 58 w 122"/>
                <a:gd name="T69" fmla="*/ 0 h 122"/>
                <a:gd name="T70" fmla="*/ 62 w 122"/>
                <a:gd name="T71" fmla="*/ 2 h 122"/>
                <a:gd name="T72" fmla="*/ 66 w 122"/>
                <a:gd name="T73" fmla="*/ 16 h 122"/>
                <a:gd name="T74" fmla="*/ 76 w 122"/>
                <a:gd name="T75" fmla="*/ 58 h 122"/>
                <a:gd name="T76" fmla="*/ 78 w 122"/>
                <a:gd name="T77" fmla="*/ 58 h 122"/>
                <a:gd name="T78" fmla="*/ 88 w 122"/>
                <a:gd name="T79" fmla="*/ 36 h 122"/>
                <a:gd name="T80" fmla="*/ 98 w 122"/>
                <a:gd name="T81" fmla="*/ 16 h 122"/>
                <a:gd name="T82" fmla="*/ 108 w 122"/>
                <a:gd name="T83" fmla="*/ 14 h 122"/>
                <a:gd name="T84" fmla="*/ 122 w 122"/>
                <a:gd name="T85" fmla="*/ 10 h 122"/>
                <a:gd name="T86" fmla="*/ 122 w 122"/>
                <a:gd name="T87" fmla="*/ 12 h 122"/>
                <a:gd name="T88" fmla="*/ 122 w 122"/>
                <a:gd name="T89" fmla="*/ 1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2" h="122">
                  <a:moveTo>
                    <a:pt x="122" y="16"/>
                  </a:moveTo>
                  <a:lnTo>
                    <a:pt x="122" y="16"/>
                  </a:lnTo>
                  <a:lnTo>
                    <a:pt x="112" y="32"/>
                  </a:lnTo>
                  <a:lnTo>
                    <a:pt x="112" y="32"/>
                  </a:lnTo>
                  <a:lnTo>
                    <a:pt x="106" y="46"/>
                  </a:lnTo>
                  <a:lnTo>
                    <a:pt x="100" y="60"/>
                  </a:lnTo>
                  <a:lnTo>
                    <a:pt x="96" y="76"/>
                  </a:lnTo>
                  <a:lnTo>
                    <a:pt x="92" y="92"/>
                  </a:lnTo>
                  <a:lnTo>
                    <a:pt x="92" y="94"/>
                  </a:lnTo>
                  <a:lnTo>
                    <a:pt x="92" y="94"/>
                  </a:lnTo>
                  <a:lnTo>
                    <a:pt x="90" y="98"/>
                  </a:lnTo>
                  <a:lnTo>
                    <a:pt x="90" y="106"/>
                  </a:lnTo>
                  <a:lnTo>
                    <a:pt x="90" y="10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64" y="122"/>
                  </a:lnTo>
                  <a:lnTo>
                    <a:pt x="62" y="122"/>
                  </a:lnTo>
                  <a:lnTo>
                    <a:pt x="62" y="120"/>
                  </a:lnTo>
                  <a:lnTo>
                    <a:pt x="60" y="120"/>
                  </a:lnTo>
                  <a:lnTo>
                    <a:pt x="60" y="120"/>
                  </a:lnTo>
                  <a:lnTo>
                    <a:pt x="60" y="116"/>
                  </a:lnTo>
                  <a:lnTo>
                    <a:pt x="60" y="116"/>
                  </a:lnTo>
                  <a:lnTo>
                    <a:pt x="60" y="108"/>
                  </a:lnTo>
                  <a:lnTo>
                    <a:pt x="60" y="108"/>
                  </a:lnTo>
                  <a:lnTo>
                    <a:pt x="52" y="74"/>
                  </a:lnTo>
                  <a:lnTo>
                    <a:pt x="52" y="74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6" y="46"/>
                  </a:lnTo>
                  <a:lnTo>
                    <a:pt x="44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34" y="66"/>
                  </a:lnTo>
                  <a:lnTo>
                    <a:pt x="30" y="90"/>
                  </a:lnTo>
                  <a:lnTo>
                    <a:pt x="30" y="90"/>
                  </a:lnTo>
                  <a:lnTo>
                    <a:pt x="28" y="96"/>
                  </a:lnTo>
                  <a:lnTo>
                    <a:pt x="28" y="96"/>
                  </a:lnTo>
                  <a:lnTo>
                    <a:pt x="28" y="102"/>
                  </a:lnTo>
                  <a:lnTo>
                    <a:pt x="28" y="104"/>
                  </a:lnTo>
                  <a:lnTo>
                    <a:pt x="28" y="104"/>
                  </a:lnTo>
                  <a:lnTo>
                    <a:pt x="20" y="106"/>
                  </a:lnTo>
                  <a:lnTo>
                    <a:pt x="20" y="106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4" y="110"/>
                  </a:lnTo>
                  <a:lnTo>
                    <a:pt x="4" y="110"/>
                  </a:lnTo>
                  <a:lnTo>
                    <a:pt x="2" y="110"/>
                  </a:lnTo>
                  <a:lnTo>
                    <a:pt x="2" y="11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6"/>
                  </a:lnTo>
                  <a:lnTo>
                    <a:pt x="0" y="98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8" y="68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28" y="20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4" y="1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8" y="6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6" y="16"/>
                  </a:lnTo>
                  <a:lnTo>
                    <a:pt x="66" y="16"/>
                  </a:lnTo>
                  <a:lnTo>
                    <a:pt x="76" y="56"/>
                  </a:lnTo>
                  <a:lnTo>
                    <a:pt x="76" y="58"/>
                  </a:lnTo>
                  <a:lnTo>
                    <a:pt x="76" y="58"/>
                  </a:lnTo>
                  <a:lnTo>
                    <a:pt x="78" y="58"/>
                  </a:lnTo>
                  <a:lnTo>
                    <a:pt x="78" y="58"/>
                  </a:lnTo>
                  <a:lnTo>
                    <a:pt x="88" y="36"/>
                  </a:lnTo>
                  <a:lnTo>
                    <a:pt x="88" y="36"/>
                  </a:lnTo>
                  <a:lnTo>
                    <a:pt x="98" y="16"/>
                  </a:lnTo>
                  <a:lnTo>
                    <a:pt x="98" y="16"/>
                  </a:lnTo>
                  <a:lnTo>
                    <a:pt x="108" y="14"/>
                  </a:lnTo>
                  <a:lnTo>
                    <a:pt x="120" y="10"/>
                  </a:lnTo>
                  <a:lnTo>
                    <a:pt x="122" y="10"/>
                  </a:lnTo>
                  <a:lnTo>
                    <a:pt x="122" y="12"/>
                  </a:lnTo>
                  <a:lnTo>
                    <a:pt x="122" y="12"/>
                  </a:lnTo>
                  <a:lnTo>
                    <a:pt x="122" y="14"/>
                  </a:lnTo>
                  <a:lnTo>
                    <a:pt x="122" y="16"/>
                  </a:lnTo>
                  <a:close/>
                </a:path>
              </a:pathLst>
            </a:custGeom>
            <a:solidFill>
              <a:srgbClr val="EF3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112">
              <a:extLst>
                <a:ext uri="{FF2B5EF4-FFF2-40B4-BE49-F238E27FC236}">
                  <a16:creationId xmlns:a16="http://schemas.microsoft.com/office/drawing/2014/main" id="{3236F9EA-D957-85A0-9EAE-E6B619EEBF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2313" y="6138863"/>
              <a:ext cx="190500" cy="180975"/>
            </a:xfrm>
            <a:custGeom>
              <a:avLst/>
              <a:gdLst>
                <a:gd name="T0" fmla="*/ 80 w 120"/>
                <a:gd name="T1" fmla="*/ 102 h 114"/>
                <a:gd name="T2" fmla="*/ 64 w 120"/>
                <a:gd name="T3" fmla="*/ 110 h 114"/>
                <a:gd name="T4" fmla="*/ 48 w 120"/>
                <a:gd name="T5" fmla="*/ 114 h 114"/>
                <a:gd name="T6" fmla="*/ 28 w 120"/>
                <a:gd name="T7" fmla="*/ 112 h 114"/>
                <a:gd name="T8" fmla="*/ 24 w 120"/>
                <a:gd name="T9" fmla="*/ 112 h 114"/>
                <a:gd name="T10" fmla="*/ 10 w 120"/>
                <a:gd name="T11" fmla="*/ 102 h 114"/>
                <a:gd name="T12" fmla="*/ 4 w 120"/>
                <a:gd name="T13" fmla="*/ 96 h 114"/>
                <a:gd name="T14" fmla="*/ 0 w 120"/>
                <a:gd name="T15" fmla="*/ 76 h 114"/>
                <a:gd name="T16" fmla="*/ 2 w 120"/>
                <a:gd name="T17" fmla="*/ 64 h 114"/>
                <a:gd name="T18" fmla="*/ 10 w 120"/>
                <a:gd name="T19" fmla="*/ 44 h 114"/>
                <a:gd name="T20" fmla="*/ 24 w 120"/>
                <a:gd name="T21" fmla="*/ 26 h 114"/>
                <a:gd name="T22" fmla="*/ 32 w 120"/>
                <a:gd name="T23" fmla="*/ 18 h 114"/>
                <a:gd name="T24" fmla="*/ 60 w 120"/>
                <a:gd name="T25" fmla="*/ 4 h 114"/>
                <a:gd name="T26" fmla="*/ 74 w 120"/>
                <a:gd name="T27" fmla="*/ 0 h 114"/>
                <a:gd name="T28" fmla="*/ 88 w 120"/>
                <a:gd name="T29" fmla="*/ 2 h 114"/>
                <a:gd name="T30" fmla="*/ 104 w 120"/>
                <a:gd name="T31" fmla="*/ 8 h 114"/>
                <a:gd name="T32" fmla="*/ 116 w 120"/>
                <a:gd name="T33" fmla="*/ 24 h 114"/>
                <a:gd name="T34" fmla="*/ 120 w 120"/>
                <a:gd name="T35" fmla="*/ 32 h 114"/>
                <a:gd name="T36" fmla="*/ 120 w 120"/>
                <a:gd name="T37" fmla="*/ 40 h 114"/>
                <a:gd name="T38" fmla="*/ 120 w 120"/>
                <a:gd name="T39" fmla="*/ 48 h 114"/>
                <a:gd name="T40" fmla="*/ 108 w 120"/>
                <a:gd name="T41" fmla="*/ 76 h 114"/>
                <a:gd name="T42" fmla="*/ 80 w 120"/>
                <a:gd name="T43" fmla="*/ 102 h 114"/>
                <a:gd name="T44" fmla="*/ 92 w 120"/>
                <a:gd name="T45" fmla="*/ 32 h 114"/>
                <a:gd name="T46" fmla="*/ 86 w 120"/>
                <a:gd name="T47" fmla="*/ 26 h 114"/>
                <a:gd name="T48" fmla="*/ 80 w 120"/>
                <a:gd name="T49" fmla="*/ 24 h 114"/>
                <a:gd name="T50" fmla="*/ 76 w 120"/>
                <a:gd name="T51" fmla="*/ 24 h 114"/>
                <a:gd name="T52" fmla="*/ 64 w 120"/>
                <a:gd name="T53" fmla="*/ 24 h 114"/>
                <a:gd name="T54" fmla="*/ 54 w 120"/>
                <a:gd name="T55" fmla="*/ 30 h 114"/>
                <a:gd name="T56" fmla="*/ 36 w 120"/>
                <a:gd name="T57" fmla="*/ 44 h 114"/>
                <a:gd name="T58" fmla="*/ 30 w 120"/>
                <a:gd name="T59" fmla="*/ 54 h 114"/>
                <a:gd name="T60" fmla="*/ 28 w 120"/>
                <a:gd name="T61" fmla="*/ 64 h 114"/>
                <a:gd name="T62" fmla="*/ 32 w 120"/>
                <a:gd name="T63" fmla="*/ 80 h 114"/>
                <a:gd name="T64" fmla="*/ 38 w 120"/>
                <a:gd name="T65" fmla="*/ 86 h 114"/>
                <a:gd name="T66" fmla="*/ 46 w 120"/>
                <a:gd name="T67" fmla="*/ 90 h 114"/>
                <a:gd name="T68" fmla="*/ 62 w 120"/>
                <a:gd name="T69" fmla="*/ 88 h 114"/>
                <a:gd name="T70" fmla="*/ 70 w 120"/>
                <a:gd name="T71" fmla="*/ 84 h 114"/>
                <a:gd name="T72" fmla="*/ 74 w 120"/>
                <a:gd name="T73" fmla="*/ 80 h 114"/>
                <a:gd name="T74" fmla="*/ 86 w 120"/>
                <a:gd name="T75" fmla="*/ 64 h 114"/>
                <a:gd name="T76" fmla="*/ 92 w 120"/>
                <a:gd name="T77" fmla="*/ 56 h 114"/>
                <a:gd name="T78" fmla="*/ 94 w 120"/>
                <a:gd name="T79" fmla="*/ 48 h 114"/>
                <a:gd name="T80" fmla="*/ 92 w 120"/>
                <a:gd name="T81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0" h="114">
                  <a:moveTo>
                    <a:pt x="80" y="102"/>
                  </a:moveTo>
                  <a:lnTo>
                    <a:pt x="80" y="102"/>
                  </a:lnTo>
                  <a:lnTo>
                    <a:pt x="64" y="110"/>
                  </a:lnTo>
                  <a:lnTo>
                    <a:pt x="64" y="110"/>
                  </a:lnTo>
                  <a:lnTo>
                    <a:pt x="56" y="112"/>
                  </a:lnTo>
                  <a:lnTo>
                    <a:pt x="48" y="114"/>
                  </a:lnTo>
                  <a:lnTo>
                    <a:pt x="28" y="112"/>
                  </a:lnTo>
                  <a:lnTo>
                    <a:pt x="28" y="112"/>
                  </a:lnTo>
                  <a:lnTo>
                    <a:pt x="24" y="112"/>
                  </a:lnTo>
                  <a:lnTo>
                    <a:pt x="24" y="112"/>
                  </a:lnTo>
                  <a:lnTo>
                    <a:pt x="16" y="106"/>
                  </a:lnTo>
                  <a:lnTo>
                    <a:pt x="10" y="102"/>
                  </a:lnTo>
                  <a:lnTo>
                    <a:pt x="10" y="102"/>
                  </a:lnTo>
                  <a:lnTo>
                    <a:pt x="4" y="96"/>
                  </a:lnTo>
                  <a:lnTo>
                    <a:pt x="2" y="86"/>
                  </a:lnTo>
                  <a:lnTo>
                    <a:pt x="0" y="7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4" y="54"/>
                  </a:lnTo>
                  <a:lnTo>
                    <a:pt x="10" y="44"/>
                  </a:lnTo>
                  <a:lnTo>
                    <a:pt x="16" y="34"/>
                  </a:lnTo>
                  <a:lnTo>
                    <a:pt x="24" y="26"/>
                  </a:lnTo>
                  <a:lnTo>
                    <a:pt x="24" y="26"/>
                  </a:lnTo>
                  <a:lnTo>
                    <a:pt x="32" y="18"/>
                  </a:lnTo>
                  <a:lnTo>
                    <a:pt x="40" y="12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88" y="2"/>
                  </a:lnTo>
                  <a:lnTo>
                    <a:pt x="96" y="4"/>
                  </a:lnTo>
                  <a:lnTo>
                    <a:pt x="104" y="8"/>
                  </a:lnTo>
                  <a:lnTo>
                    <a:pt x="110" y="14"/>
                  </a:lnTo>
                  <a:lnTo>
                    <a:pt x="116" y="24"/>
                  </a:lnTo>
                  <a:lnTo>
                    <a:pt x="116" y="24"/>
                  </a:lnTo>
                  <a:lnTo>
                    <a:pt x="120" y="32"/>
                  </a:lnTo>
                  <a:lnTo>
                    <a:pt x="120" y="32"/>
                  </a:lnTo>
                  <a:lnTo>
                    <a:pt x="120" y="40"/>
                  </a:lnTo>
                  <a:lnTo>
                    <a:pt x="120" y="48"/>
                  </a:lnTo>
                  <a:lnTo>
                    <a:pt x="120" y="48"/>
                  </a:lnTo>
                  <a:lnTo>
                    <a:pt x="116" y="64"/>
                  </a:lnTo>
                  <a:lnTo>
                    <a:pt x="108" y="76"/>
                  </a:lnTo>
                  <a:lnTo>
                    <a:pt x="96" y="90"/>
                  </a:lnTo>
                  <a:lnTo>
                    <a:pt x="80" y="102"/>
                  </a:lnTo>
                  <a:lnTo>
                    <a:pt x="80" y="102"/>
                  </a:lnTo>
                  <a:close/>
                  <a:moveTo>
                    <a:pt x="92" y="32"/>
                  </a:moveTo>
                  <a:lnTo>
                    <a:pt x="92" y="32"/>
                  </a:lnTo>
                  <a:lnTo>
                    <a:pt x="86" y="26"/>
                  </a:lnTo>
                  <a:lnTo>
                    <a:pt x="86" y="26"/>
                  </a:lnTo>
                  <a:lnTo>
                    <a:pt x="80" y="24"/>
                  </a:lnTo>
                  <a:lnTo>
                    <a:pt x="80" y="24"/>
                  </a:lnTo>
                  <a:lnTo>
                    <a:pt x="76" y="24"/>
                  </a:lnTo>
                  <a:lnTo>
                    <a:pt x="76" y="24"/>
                  </a:lnTo>
                  <a:lnTo>
                    <a:pt x="64" y="24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44" y="36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30" y="54"/>
                  </a:lnTo>
                  <a:lnTo>
                    <a:pt x="28" y="64"/>
                  </a:lnTo>
                  <a:lnTo>
                    <a:pt x="28" y="64"/>
                  </a:lnTo>
                  <a:lnTo>
                    <a:pt x="28" y="72"/>
                  </a:lnTo>
                  <a:lnTo>
                    <a:pt x="32" y="80"/>
                  </a:lnTo>
                  <a:lnTo>
                    <a:pt x="32" y="80"/>
                  </a:lnTo>
                  <a:lnTo>
                    <a:pt x="38" y="86"/>
                  </a:lnTo>
                  <a:lnTo>
                    <a:pt x="46" y="90"/>
                  </a:lnTo>
                  <a:lnTo>
                    <a:pt x="46" y="90"/>
                  </a:lnTo>
                  <a:lnTo>
                    <a:pt x="54" y="90"/>
                  </a:lnTo>
                  <a:lnTo>
                    <a:pt x="62" y="88"/>
                  </a:lnTo>
                  <a:lnTo>
                    <a:pt x="62" y="88"/>
                  </a:lnTo>
                  <a:lnTo>
                    <a:pt x="70" y="84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82" y="72"/>
                  </a:lnTo>
                  <a:lnTo>
                    <a:pt x="86" y="64"/>
                  </a:lnTo>
                  <a:lnTo>
                    <a:pt x="86" y="64"/>
                  </a:lnTo>
                  <a:lnTo>
                    <a:pt x="92" y="56"/>
                  </a:lnTo>
                  <a:lnTo>
                    <a:pt x="94" y="48"/>
                  </a:lnTo>
                  <a:lnTo>
                    <a:pt x="94" y="48"/>
                  </a:lnTo>
                  <a:lnTo>
                    <a:pt x="94" y="40"/>
                  </a:lnTo>
                  <a:lnTo>
                    <a:pt x="92" y="32"/>
                  </a:lnTo>
                  <a:lnTo>
                    <a:pt x="92" y="32"/>
                  </a:lnTo>
                  <a:close/>
                </a:path>
              </a:pathLst>
            </a:custGeom>
            <a:solidFill>
              <a:srgbClr val="EF3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120">
              <a:extLst>
                <a:ext uri="{FF2B5EF4-FFF2-40B4-BE49-F238E27FC236}">
                  <a16:creationId xmlns:a16="http://schemas.microsoft.com/office/drawing/2014/main" id="{D36DEE45-33BB-5D02-C799-AE9E40529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2163" y="5983288"/>
              <a:ext cx="203200" cy="193675"/>
            </a:xfrm>
            <a:custGeom>
              <a:avLst/>
              <a:gdLst>
                <a:gd name="T0" fmla="*/ 108 w 128"/>
                <a:gd name="T1" fmla="*/ 2 h 122"/>
                <a:gd name="T2" fmla="*/ 108 w 128"/>
                <a:gd name="T3" fmla="*/ 2 h 122"/>
                <a:gd name="T4" fmla="*/ 98 w 128"/>
                <a:gd name="T5" fmla="*/ 8 h 122"/>
                <a:gd name="T6" fmla="*/ 86 w 128"/>
                <a:gd name="T7" fmla="*/ 12 h 122"/>
                <a:gd name="T8" fmla="*/ 62 w 128"/>
                <a:gd name="T9" fmla="*/ 20 h 122"/>
                <a:gd name="T10" fmla="*/ 62 w 128"/>
                <a:gd name="T11" fmla="*/ 20 h 122"/>
                <a:gd name="T12" fmla="*/ 54 w 128"/>
                <a:gd name="T13" fmla="*/ 26 h 122"/>
                <a:gd name="T14" fmla="*/ 48 w 128"/>
                <a:gd name="T15" fmla="*/ 32 h 122"/>
                <a:gd name="T16" fmla="*/ 36 w 128"/>
                <a:gd name="T17" fmla="*/ 48 h 122"/>
                <a:gd name="T18" fmla="*/ 36 w 128"/>
                <a:gd name="T19" fmla="*/ 48 h 122"/>
                <a:gd name="T20" fmla="*/ 30 w 128"/>
                <a:gd name="T21" fmla="*/ 56 h 122"/>
                <a:gd name="T22" fmla="*/ 24 w 128"/>
                <a:gd name="T23" fmla="*/ 62 h 122"/>
                <a:gd name="T24" fmla="*/ 8 w 128"/>
                <a:gd name="T25" fmla="*/ 76 h 122"/>
                <a:gd name="T26" fmla="*/ 8 w 128"/>
                <a:gd name="T27" fmla="*/ 76 h 122"/>
                <a:gd name="T28" fmla="*/ 2 w 128"/>
                <a:gd name="T29" fmla="*/ 88 h 122"/>
                <a:gd name="T30" fmla="*/ 0 w 128"/>
                <a:gd name="T31" fmla="*/ 98 h 122"/>
                <a:gd name="T32" fmla="*/ 0 w 128"/>
                <a:gd name="T33" fmla="*/ 122 h 122"/>
                <a:gd name="T34" fmla="*/ 0 w 128"/>
                <a:gd name="T35" fmla="*/ 122 h 122"/>
                <a:gd name="T36" fmla="*/ 2 w 128"/>
                <a:gd name="T37" fmla="*/ 108 h 122"/>
                <a:gd name="T38" fmla="*/ 6 w 128"/>
                <a:gd name="T39" fmla="*/ 98 h 122"/>
                <a:gd name="T40" fmla="*/ 12 w 128"/>
                <a:gd name="T41" fmla="*/ 88 h 122"/>
                <a:gd name="T42" fmla="*/ 18 w 128"/>
                <a:gd name="T43" fmla="*/ 80 h 122"/>
                <a:gd name="T44" fmla="*/ 32 w 128"/>
                <a:gd name="T45" fmla="*/ 64 h 122"/>
                <a:gd name="T46" fmla="*/ 48 w 128"/>
                <a:gd name="T47" fmla="*/ 46 h 122"/>
                <a:gd name="T48" fmla="*/ 48 w 128"/>
                <a:gd name="T49" fmla="*/ 46 h 122"/>
                <a:gd name="T50" fmla="*/ 56 w 128"/>
                <a:gd name="T51" fmla="*/ 36 h 122"/>
                <a:gd name="T52" fmla="*/ 66 w 128"/>
                <a:gd name="T53" fmla="*/ 28 h 122"/>
                <a:gd name="T54" fmla="*/ 76 w 128"/>
                <a:gd name="T55" fmla="*/ 22 h 122"/>
                <a:gd name="T56" fmla="*/ 88 w 128"/>
                <a:gd name="T57" fmla="*/ 18 h 122"/>
                <a:gd name="T58" fmla="*/ 88 w 128"/>
                <a:gd name="T59" fmla="*/ 18 h 122"/>
                <a:gd name="T60" fmla="*/ 112 w 128"/>
                <a:gd name="T61" fmla="*/ 12 h 122"/>
                <a:gd name="T62" fmla="*/ 120 w 128"/>
                <a:gd name="T63" fmla="*/ 8 h 122"/>
                <a:gd name="T64" fmla="*/ 128 w 128"/>
                <a:gd name="T65" fmla="*/ 2 h 122"/>
                <a:gd name="T66" fmla="*/ 128 w 128"/>
                <a:gd name="T67" fmla="*/ 2 h 122"/>
                <a:gd name="T68" fmla="*/ 124 w 128"/>
                <a:gd name="T69" fmla="*/ 0 h 122"/>
                <a:gd name="T70" fmla="*/ 118 w 128"/>
                <a:gd name="T71" fmla="*/ 0 h 122"/>
                <a:gd name="T72" fmla="*/ 108 w 128"/>
                <a:gd name="T73" fmla="*/ 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8" h="122">
                  <a:moveTo>
                    <a:pt x="108" y="2"/>
                  </a:moveTo>
                  <a:lnTo>
                    <a:pt x="108" y="2"/>
                  </a:lnTo>
                  <a:lnTo>
                    <a:pt x="98" y="8"/>
                  </a:lnTo>
                  <a:lnTo>
                    <a:pt x="86" y="12"/>
                  </a:lnTo>
                  <a:lnTo>
                    <a:pt x="62" y="20"/>
                  </a:lnTo>
                  <a:lnTo>
                    <a:pt x="62" y="20"/>
                  </a:lnTo>
                  <a:lnTo>
                    <a:pt x="54" y="26"/>
                  </a:lnTo>
                  <a:lnTo>
                    <a:pt x="48" y="32"/>
                  </a:lnTo>
                  <a:lnTo>
                    <a:pt x="36" y="48"/>
                  </a:lnTo>
                  <a:lnTo>
                    <a:pt x="36" y="48"/>
                  </a:lnTo>
                  <a:lnTo>
                    <a:pt x="30" y="56"/>
                  </a:lnTo>
                  <a:lnTo>
                    <a:pt x="24" y="62"/>
                  </a:lnTo>
                  <a:lnTo>
                    <a:pt x="8" y="76"/>
                  </a:lnTo>
                  <a:lnTo>
                    <a:pt x="8" y="76"/>
                  </a:lnTo>
                  <a:lnTo>
                    <a:pt x="2" y="88"/>
                  </a:lnTo>
                  <a:lnTo>
                    <a:pt x="0" y="98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2" y="108"/>
                  </a:lnTo>
                  <a:lnTo>
                    <a:pt x="6" y="98"/>
                  </a:lnTo>
                  <a:lnTo>
                    <a:pt x="12" y="88"/>
                  </a:lnTo>
                  <a:lnTo>
                    <a:pt x="18" y="80"/>
                  </a:lnTo>
                  <a:lnTo>
                    <a:pt x="32" y="64"/>
                  </a:lnTo>
                  <a:lnTo>
                    <a:pt x="48" y="46"/>
                  </a:lnTo>
                  <a:lnTo>
                    <a:pt x="48" y="46"/>
                  </a:lnTo>
                  <a:lnTo>
                    <a:pt x="56" y="36"/>
                  </a:lnTo>
                  <a:lnTo>
                    <a:pt x="66" y="28"/>
                  </a:lnTo>
                  <a:lnTo>
                    <a:pt x="76" y="22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112" y="12"/>
                  </a:lnTo>
                  <a:lnTo>
                    <a:pt x="120" y="8"/>
                  </a:lnTo>
                  <a:lnTo>
                    <a:pt x="128" y="2"/>
                  </a:lnTo>
                  <a:lnTo>
                    <a:pt x="128" y="2"/>
                  </a:lnTo>
                  <a:lnTo>
                    <a:pt x="124" y="0"/>
                  </a:lnTo>
                  <a:lnTo>
                    <a:pt x="118" y="0"/>
                  </a:lnTo>
                  <a:lnTo>
                    <a:pt x="108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121">
              <a:extLst>
                <a:ext uri="{FF2B5EF4-FFF2-40B4-BE49-F238E27FC236}">
                  <a16:creationId xmlns:a16="http://schemas.microsoft.com/office/drawing/2014/main" id="{072505FE-C975-E8D8-6A13-EC999BF26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8063" y="5805488"/>
              <a:ext cx="76200" cy="311150"/>
            </a:xfrm>
            <a:custGeom>
              <a:avLst/>
              <a:gdLst>
                <a:gd name="T0" fmla="*/ 8 w 48"/>
                <a:gd name="T1" fmla="*/ 60 h 196"/>
                <a:gd name="T2" fmla="*/ 8 w 48"/>
                <a:gd name="T3" fmla="*/ 60 h 196"/>
                <a:gd name="T4" fmla="*/ 14 w 48"/>
                <a:gd name="T5" fmla="*/ 92 h 196"/>
                <a:gd name="T6" fmla="*/ 16 w 48"/>
                <a:gd name="T7" fmla="*/ 110 h 196"/>
                <a:gd name="T8" fmla="*/ 20 w 48"/>
                <a:gd name="T9" fmla="*/ 126 h 196"/>
                <a:gd name="T10" fmla="*/ 20 w 48"/>
                <a:gd name="T11" fmla="*/ 126 h 196"/>
                <a:gd name="T12" fmla="*/ 24 w 48"/>
                <a:gd name="T13" fmla="*/ 136 h 196"/>
                <a:gd name="T14" fmla="*/ 24 w 48"/>
                <a:gd name="T15" fmla="*/ 148 h 196"/>
                <a:gd name="T16" fmla="*/ 24 w 48"/>
                <a:gd name="T17" fmla="*/ 148 h 196"/>
                <a:gd name="T18" fmla="*/ 22 w 48"/>
                <a:gd name="T19" fmla="*/ 162 h 196"/>
                <a:gd name="T20" fmla="*/ 20 w 48"/>
                <a:gd name="T21" fmla="*/ 176 h 196"/>
                <a:gd name="T22" fmla="*/ 20 w 48"/>
                <a:gd name="T23" fmla="*/ 176 h 196"/>
                <a:gd name="T24" fmla="*/ 18 w 48"/>
                <a:gd name="T25" fmla="*/ 186 h 196"/>
                <a:gd name="T26" fmla="*/ 18 w 48"/>
                <a:gd name="T27" fmla="*/ 190 h 196"/>
                <a:gd name="T28" fmla="*/ 18 w 48"/>
                <a:gd name="T29" fmla="*/ 194 h 196"/>
                <a:gd name="T30" fmla="*/ 18 w 48"/>
                <a:gd name="T31" fmla="*/ 194 h 196"/>
                <a:gd name="T32" fmla="*/ 22 w 48"/>
                <a:gd name="T33" fmla="*/ 196 h 196"/>
                <a:gd name="T34" fmla="*/ 26 w 48"/>
                <a:gd name="T35" fmla="*/ 194 h 196"/>
                <a:gd name="T36" fmla="*/ 32 w 48"/>
                <a:gd name="T37" fmla="*/ 192 h 196"/>
                <a:gd name="T38" fmla="*/ 32 w 48"/>
                <a:gd name="T39" fmla="*/ 192 h 196"/>
                <a:gd name="T40" fmla="*/ 48 w 48"/>
                <a:gd name="T41" fmla="*/ 192 h 196"/>
                <a:gd name="T42" fmla="*/ 48 w 48"/>
                <a:gd name="T43" fmla="*/ 192 h 196"/>
                <a:gd name="T44" fmla="*/ 46 w 48"/>
                <a:gd name="T45" fmla="*/ 184 h 196"/>
                <a:gd name="T46" fmla="*/ 46 w 48"/>
                <a:gd name="T47" fmla="*/ 178 h 196"/>
                <a:gd name="T48" fmla="*/ 42 w 48"/>
                <a:gd name="T49" fmla="*/ 172 h 196"/>
                <a:gd name="T50" fmla="*/ 42 w 48"/>
                <a:gd name="T51" fmla="*/ 172 h 196"/>
                <a:gd name="T52" fmla="*/ 38 w 48"/>
                <a:gd name="T53" fmla="*/ 166 h 196"/>
                <a:gd name="T54" fmla="*/ 36 w 48"/>
                <a:gd name="T55" fmla="*/ 158 h 196"/>
                <a:gd name="T56" fmla="*/ 32 w 48"/>
                <a:gd name="T57" fmla="*/ 132 h 196"/>
                <a:gd name="T58" fmla="*/ 26 w 48"/>
                <a:gd name="T59" fmla="*/ 98 h 196"/>
                <a:gd name="T60" fmla="*/ 20 w 48"/>
                <a:gd name="T61" fmla="*/ 58 h 196"/>
                <a:gd name="T62" fmla="*/ 20 w 48"/>
                <a:gd name="T63" fmla="*/ 58 h 196"/>
                <a:gd name="T64" fmla="*/ 18 w 48"/>
                <a:gd name="T65" fmla="*/ 40 h 196"/>
                <a:gd name="T66" fmla="*/ 12 w 48"/>
                <a:gd name="T67" fmla="*/ 26 h 196"/>
                <a:gd name="T68" fmla="*/ 6 w 48"/>
                <a:gd name="T69" fmla="*/ 12 h 196"/>
                <a:gd name="T70" fmla="*/ 0 w 48"/>
                <a:gd name="T71" fmla="*/ 0 h 196"/>
                <a:gd name="T72" fmla="*/ 0 w 48"/>
                <a:gd name="T73" fmla="*/ 0 h 196"/>
                <a:gd name="T74" fmla="*/ 0 w 48"/>
                <a:gd name="T75" fmla="*/ 16 h 196"/>
                <a:gd name="T76" fmla="*/ 4 w 48"/>
                <a:gd name="T77" fmla="*/ 34 h 196"/>
                <a:gd name="T78" fmla="*/ 8 w 48"/>
                <a:gd name="T79" fmla="*/ 60 h 196"/>
                <a:gd name="T80" fmla="*/ 8 w 48"/>
                <a:gd name="T81" fmla="*/ 6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" h="196">
                  <a:moveTo>
                    <a:pt x="8" y="60"/>
                  </a:moveTo>
                  <a:lnTo>
                    <a:pt x="8" y="60"/>
                  </a:lnTo>
                  <a:lnTo>
                    <a:pt x="14" y="92"/>
                  </a:lnTo>
                  <a:lnTo>
                    <a:pt x="16" y="110"/>
                  </a:lnTo>
                  <a:lnTo>
                    <a:pt x="20" y="126"/>
                  </a:lnTo>
                  <a:lnTo>
                    <a:pt x="20" y="126"/>
                  </a:lnTo>
                  <a:lnTo>
                    <a:pt x="24" y="136"/>
                  </a:lnTo>
                  <a:lnTo>
                    <a:pt x="24" y="148"/>
                  </a:lnTo>
                  <a:lnTo>
                    <a:pt x="24" y="148"/>
                  </a:lnTo>
                  <a:lnTo>
                    <a:pt x="22" y="162"/>
                  </a:lnTo>
                  <a:lnTo>
                    <a:pt x="20" y="176"/>
                  </a:lnTo>
                  <a:lnTo>
                    <a:pt x="20" y="176"/>
                  </a:lnTo>
                  <a:lnTo>
                    <a:pt x="18" y="186"/>
                  </a:lnTo>
                  <a:lnTo>
                    <a:pt x="18" y="190"/>
                  </a:lnTo>
                  <a:lnTo>
                    <a:pt x="18" y="194"/>
                  </a:lnTo>
                  <a:lnTo>
                    <a:pt x="18" y="194"/>
                  </a:lnTo>
                  <a:lnTo>
                    <a:pt x="22" y="196"/>
                  </a:lnTo>
                  <a:lnTo>
                    <a:pt x="26" y="194"/>
                  </a:lnTo>
                  <a:lnTo>
                    <a:pt x="32" y="192"/>
                  </a:lnTo>
                  <a:lnTo>
                    <a:pt x="32" y="192"/>
                  </a:lnTo>
                  <a:lnTo>
                    <a:pt x="48" y="192"/>
                  </a:lnTo>
                  <a:lnTo>
                    <a:pt x="48" y="192"/>
                  </a:lnTo>
                  <a:lnTo>
                    <a:pt x="46" y="184"/>
                  </a:lnTo>
                  <a:lnTo>
                    <a:pt x="46" y="178"/>
                  </a:lnTo>
                  <a:lnTo>
                    <a:pt x="42" y="172"/>
                  </a:lnTo>
                  <a:lnTo>
                    <a:pt x="42" y="172"/>
                  </a:lnTo>
                  <a:lnTo>
                    <a:pt x="38" y="166"/>
                  </a:lnTo>
                  <a:lnTo>
                    <a:pt x="36" y="158"/>
                  </a:lnTo>
                  <a:lnTo>
                    <a:pt x="32" y="132"/>
                  </a:lnTo>
                  <a:lnTo>
                    <a:pt x="26" y="98"/>
                  </a:lnTo>
                  <a:lnTo>
                    <a:pt x="20" y="58"/>
                  </a:lnTo>
                  <a:lnTo>
                    <a:pt x="20" y="58"/>
                  </a:lnTo>
                  <a:lnTo>
                    <a:pt x="18" y="40"/>
                  </a:lnTo>
                  <a:lnTo>
                    <a:pt x="12" y="26"/>
                  </a:lnTo>
                  <a:lnTo>
                    <a:pt x="6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4"/>
                  </a:lnTo>
                  <a:lnTo>
                    <a:pt x="8" y="60"/>
                  </a:lnTo>
                  <a:lnTo>
                    <a:pt x="8" y="60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122">
              <a:extLst>
                <a:ext uri="{FF2B5EF4-FFF2-40B4-BE49-F238E27FC236}">
                  <a16:creationId xmlns:a16="http://schemas.microsoft.com/office/drawing/2014/main" id="{8EF865F2-FC86-6F5B-3F2D-2DAF0FBE2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488" y="6081713"/>
              <a:ext cx="139700" cy="114300"/>
            </a:xfrm>
            <a:custGeom>
              <a:avLst/>
              <a:gdLst>
                <a:gd name="T0" fmla="*/ 0 w 88"/>
                <a:gd name="T1" fmla="*/ 72 h 72"/>
                <a:gd name="T2" fmla="*/ 0 w 88"/>
                <a:gd name="T3" fmla="*/ 72 h 72"/>
                <a:gd name="T4" fmla="*/ 4 w 88"/>
                <a:gd name="T5" fmla="*/ 66 h 72"/>
                <a:gd name="T6" fmla="*/ 18 w 88"/>
                <a:gd name="T7" fmla="*/ 50 h 72"/>
                <a:gd name="T8" fmla="*/ 26 w 88"/>
                <a:gd name="T9" fmla="*/ 40 h 72"/>
                <a:gd name="T10" fmla="*/ 34 w 88"/>
                <a:gd name="T11" fmla="*/ 32 h 72"/>
                <a:gd name="T12" fmla="*/ 44 w 88"/>
                <a:gd name="T13" fmla="*/ 26 h 72"/>
                <a:gd name="T14" fmla="*/ 52 w 88"/>
                <a:gd name="T15" fmla="*/ 22 h 72"/>
                <a:gd name="T16" fmla="*/ 52 w 88"/>
                <a:gd name="T17" fmla="*/ 22 h 72"/>
                <a:gd name="T18" fmla="*/ 66 w 88"/>
                <a:gd name="T19" fmla="*/ 22 h 72"/>
                <a:gd name="T20" fmla="*/ 76 w 88"/>
                <a:gd name="T21" fmla="*/ 22 h 72"/>
                <a:gd name="T22" fmla="*/ 80 w 88"/>
                <a:gd name="T23" fmla="*/ 24 h 72"/>
                <a:gd name="T24" fmla="*/ 82 w 88"/>
                <a:gd name="T25" fmla="*/ 26 h 72"/>
                <a:gd name="T26" fmla="*/ 82 w 88"/>
                <a:gd name="T27" fmla="*/ 26 h 72"/>
                <a:gd name="T28" fmla="*/ 80 w 88"/>
                <a:gd name="T29" fmla="*/ 22 h 72"/>
                <a:gd name="T30" fmla="*/ 82 w 88"/>
                <a:gd name="T31" fmla="*/ 18 h 72"/>
                <a:gd name="T32" fmla="*/ 84 w 88"/>
                <a:gd name="T33" fmla="*/ 12 h 72"/>
                <a:gd name="T34" fmla="*/ 84 w 88"/>
                <a:gd name="T35" fmla="*/ 12 h 72"/>
                <a:gd name="T36" fmla="*/ 86 w 88"/>
                <a:gd name="T37" fmla="*/ 8 h 72"/>
                <a:gd name="T38" fmla="*/ 88 w 88"/>
                <a:gd name="T39" fmla="*/ 4 h 72"/>
                <a:gd name="T40" fmla="*/ 88 w 88"/>
                <a:gd name="T41" fmla="*/ 2 h 72"/>
                <a:gd name="T42" fmla="*/ 86 w 88"/>
                <a:gd name="T43" fmla="*/ 0 h 72"/>
                <a:gd name="T44" fmla="*/ 86 w 88"/>
                <a:gd name="T45" fmla="*/ 0 h 72"/>
                <a:gd name="T46" fmla="*/ 80 w 88"/>
                <a:gd name="T47" fmla="*/ 10 h 72"/>
                <a:gd name="T48" fmla="*/ 80 w 88"/>
                <a:gd name="T49" fmla="*/ 10 h 72"/>
                <a:gd name="T50" fmla="*/ 78 w 88"/>
                <a:gd name="T51" fmla="*/ 10 h 72"/>
                <a:gd name="T52" fmla="*/ 78 w 88"/>
                <a:gd name="T53" fmla="*/ 10 h 72"/>
                <a:gd name="T54" fmla="*/ 74 w 88"/>
                <a:gd name="T55" fmla="*/ 10 h 72"/>
                <a:gd name="T56" fmla="*/ 74 w 88"/>
                <a:gd name="T57" fmla="*/ 10 h 72"/>
                <a:gd name="T58" fmla="*/ 74 w 88"/>
                <a:gd name="T59" fmla="*/ 10 h 72"/>
                <a:gd name="T60" fmla="*/ 74 w 88"/>
                <a:gd name="T61" fmla="*/ 10 h 72"/>
                <a:gd name="T62" fmla="*/ 74 w 88"/>
                <a:gd name="T63" fmla="*/ 12 h 72"/>
                <a:gd name="T64" fmla="*/ 72 w 88"/>
                <a:gd name="T65" fmla="*/ 10 h 72"/>
                <a:gd name="T66" fmla="*/ 64 w 88"/>
                <a:gd name="T67" fmla="*/ 10 h 72"/>
                <a:gd name="T68" fmla="*/ 58 w 88"/>
                <a:gd name="T69" fmla="*/ 10 h 72"/>
                <a:gd name="T70" fmla="*/ 52 w 88"/>
                <a:gd name="T71" fmla="*/ 12 h 72"/>
                <a:gd name="T72" fmla="*/ 42 w 88"/>
                <a:gd name="T73" fmla="*/ 18 h 72"/>
                <a:gd name="T74" fmla="*/ 32 w 88"/>
                <a:gd name="T75" fmla="*/ 26 h 72"/>
                <a:gd name="T76" fmla="*/ 32 w 88"/>
                <a:gd name="T77" fmla="*/ 26 h 72"/>
                <a:gd name="T78" fmla="*/ 22 w 88"/>
                <a:gd name="T79" fmla="*/ 36 h 72"/>
                <a:gd name="T80" fmla="*/ 14 w 88"/>
                <a:gd name="T81" fmla="*/ 44 h 72"/>
                <a:gd name="T82" fmla="*/ 4 w 88"/>
                <a:gd name="T83" fmla="*/ 60 h 72"/>
                <a:gd name="T84" fmla="*/ 0 w 88"/>
                <a:gd name="T85" fmla="*/ 68 h 72"/>
                <a:gd name="T86" fmla="*/ 0 w 88"/>
                <a:gd name="T87" fmla="*/ 72 h 72"/>
                <a:gd name="T88" fmla="*/ 0 w 88"/>
                <a:gd name="T8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8" h="72">
                  <a:moveTo>
                    <a:pt x="0" y="72"/>
                  </a:moveTo>
                  <a:lnTo>
                    <a:pt x="0" y="72"/>
                  </a:lnTo>
                  <a:lnTo>
                    <a:pt x="4" y="66"/>
                  </a:lnTo>
                  <a:lnTo>
                    <a:pt x="18" y="50"/>
                  </a:lnTo>
                  <a:lnTo>
                    <a:pt x="26" y="40"/>
                  </a:lnTo>
                  <a:lnTo>
                    <a:pt x="34" y="32"/>
                  </a:lnTo>
                  <a:lnTo>
                    <a:pt x="44" y="26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66" y="22"/>
                  </a:lnTo>
                  <a:lnTo>
                    <a:pt x="76" y="22"/>
                  </a:lnTo>
                  <a:lnTo>
                    <a:pt x="80" y="24"/>
                  </a:lnTo>
                  <a:lnTo>
                    <a:pt x="82" y="26"/>
                  </a:lnTo>
                  <a:lnTo>
                    <a:pt x="82" y="26"/>
                  </a:lnTo>
                  <a:lnTo>
                    <a:pt x="80" y="22"/>
                  </a:lnTo>
                  <a:lnTo>
                    <a:pt x="82" y="18"/>
                  </a:lnTo>
                  <a:lnTo>
                    <a:pt x="84" y="12"/>
                  </a:lnTo>
                  <a:lnTo>
                    <a:pt x="84" y="12"/>
                  </a:lnTo>
                  <a:lnTo>
                    <a:pt x="86" y="8"/>
                  </a:lnTo>
                  <a:lnTo>
                    <a:pt x="88" y="4"/>
                  </a:lnTo>
                  <a:lnTo>
                    <a:pt x="88" y="2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4" y="10"/>
                  </a:lnTo>
                  <a:lnTo>
                    <a:pt x="74" y="10"/>
                  </a:lnTo>
                  <a:lnTo>
                    <a:pt x="74" y="10"/>
                  </a:lnTo>
                  <a:lnTo>
                    <a:pt x="74" y="10"/>
                  </a:lnTo>
                  <a:lnTo>
                    <a:pt x="74" y="12"/>
                  </a:lnTo>
                  <a:lnTo>
                    <a:pt x="72" y="10"/>
                  </a:lnTo>
                  <a:lnTo>
                    <a:pt x="64" y="10"/>
                  </a:lnTo>
                  <a:lnTo>
                    <a:pt x="58" y="10"/>
                  </a:lnTo>
                  <a:lnTo>
                    <a:pt x="52" y="12"/>
                  </a:lnTo>
                  <a:lnTo>
                    <a:pt x="42" y="18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22" y="36"/>
                  </a:lnTo>
                  <a:lnTo>
                    <a:pt x="14" y="44"/>
                  </a:lnTo>
                  <a:lnTo>
                    <a:pt x="4" y="60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0251248-0634-C41C-E8EE-4CB6383ECAED}"/>
              </a:ext>
            </a:extLst>
          </p:cNvPr>
          <p:cNvSpPr/>
          <p:nvPr/>
        </p:nvSpPr>
        <p:spPr bwMode="auto">
          <a:xfrm>
            <a:off x="1182013" y="4299042"/>
            <a:ext cx="3493682" cy="819123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26" name="Rectangle 6">
            <a:extLst>
              <a:ext uri="{FF2B5EF4-FFF2-40B4-BE49-F238E27FC236}">
                <a16:creationId xmlns:a16="http://schemas.microsoft.com/office/drawing/2014/main" id="{3A1548B3-A0B9-B39A-A300-285E43644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026" y="3193929"/>
            <a:ext cx="7804150" cy="19781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 a[SIZE] ={1, 2, 3, 4, 5};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itchFamily="49" charset="-127"/>
              <a:cs typeface="휴먼명조,한컴돋움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 b[SIZE]; 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int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;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anose="020B0603020202020204" pitchFamily="34" charset="0"/>
              <a:ea typeface="돋움체" pitchFamily="49" charset="-127"/>
              <a:cs typeface="휴먼명조,한컴돋움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for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 = 0;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 &lt; SIZE;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++) 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         a[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] = b[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];  </a:t>
            </a:r>
          </a:p>
        </p:txBody>
      </p:sp>
    </p:spTree>
    <p:extLst>
      <p:ext uri="{BB962C8B-B14F-4D97-AF65-F5344CB8AC3E}">
        <p14:creationId xmlns:p14="http://schemas.microsoft.com/office/powerpoint/2010/main" val="32291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1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1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2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2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uild="p" animBg="1"/>
      <p:bldP spid="9" grpId="0"/>
      <p:bldP spid="9" grpId="1"/>
      <p:bldP spid="12" grpId="0"/>
      <p:bldP spid="12" grpId="1"/>
      <p:bldP spid="13" grpId="0" animBg="1"/>
      <p:bldP spid="125" grpId="0" animBg="1"/>
      <p:bldP spid="126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배열의 비교</a:t>
            </a:r>
          </a:p>
        </p:txBody>
      </p:sp>
      <p:sp>
        <p:nvSpPr>
          <p:cNvPr id="235" name="Rectangle 4">
            <a:extLst>
              <a:ext uri="{FF2B5EF4-FFF2-40B4-BE49-F238E27FC236}">
                <a16:creationId xmlns:a16="http://schemas.microsoft.com/office/drawing/2014/main" id="{8A62ACC8-F238-42B8-8862-0B4BB9216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138" y="1406927"/>
            <a:ext cx="8021637" cy="435666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200">
              <a:solidFill>
                <a:srgbClr val="000000"/>
              </a:solidFill>
              <a:latin typeface="Comic Sans MS" pitchFamily="66" charset="0"/>
              <a:ea typeface="휴먼명조,한컴돋움"/>
              <a:cs typeface="휴먼명조,한컴돋움"/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B0D4F1C5-8E87-8941-BD7F-0350EEE30FC3}"/>
              </a:ext>
            </a:extLst>
          </p:cNvPr>
          <p:cNvSpPr/>
          <p:nvPr/>
        </p:nvSpPr>
        <p:spPr bwMode="auto">
          <a:xfrm>
            <a:off x="1567488" y="3954176"/>
            <a:ext cx="5882414" cy="14883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3760CDD-876D-95B4-063D-2738EFA98B22}"/>
              </a:ext>
            </a:extLst>
          </p:cNvPr>
          <p:cNvSpPr txBox="1"/>
          <p:nvPr/>
        </p:nvSpPr>
        <p:spPr>
          <a:xfrm>
            <a:off x="1128018" y="1493256"/>
            <a:ext cx="7764462" cy="46720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#define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SIZE 5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{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a[SIZE] = { 1, 2, 3, 4, 5 };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b[SIZE] = { 1, 2, 3, 4, 5 };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( a == b )                  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// ①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올바르지 않은 배열 비교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ko-KR" altLang="en-US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잘못된 결과입니다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else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잘못된 결과입니다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b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</a:b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>
              <a:defRPr/>
            </a:pPr>
            <a:endParaRPr lang="ko-KR" altLang="en-US" sz="1600" dirty="0">
              <a:latin typeface="Trebuchet MS" pitchFamily="34" charset="0"/>
            </a:endParaRPr>
          </a:p>
        </p:txBody>
      </p: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AF488055-1590-4D22-264F-015B7DED9532}"/>
              </a:ext>
            </a:extLst>
          </p:cNvPr>
          <p:cNvGrpSpPr/>
          <p:nvPr/>
        </p:nvGrpSpPr>
        <p:grpSpPr>
          <a:xfrm>
            <a:off x="20921" y="4115113"/>
            <a:ext cx="1011351" cy="737394"/>
            <a:chOff x="3182938" y="5421313"/>
            <a:chExt cx="1847850" cy="1260475"/>
          </a:xfrm>
        </p:grpSpPr>
        <p:sp>
          <p:nvSpPr>
            <p:cNvPr id="239" name="AutoShape 6">
              <a:extLst>
                <a:ext uri="{FF2B5EF4-FFF2-40B4-BE49-F238E27FC236}">
                  <a16:creationId xmlns:a16="http://schemas.microsoft.com/office/drawing/2014/main" id="{CFFED8BE-88D8-E09F-C66D-11BEB6EFD21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182938" y="5421313"/>
              <a:ext cx="1847850" cy="1260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Freeform 8">
              <a:extLst>
                <a:ext uri="{FF2B5EF4-FFF2-40B4-BE49-F238E27FC236}">
                  <a16:creationId xmlns:a16="http://schemas.microsoft.com/office/drawing/2014/main" id="{5207E2C3-736B-EFD3-C2F9-26D6F3E63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6180138"/>
              <a:ext cx="266700" cy="177800"/>
            </a:xfrm>
            <a:custGeom>
              <a:avLst/>
              <a:gdLst>
                <a:gd name="T0" fmla="*/ 0 w 168"/>
                <a:gd name="T1" fmla="*/ 58 h 112"/>
                <a:gd name="T2" fmla="*/ 0 w 168"/>
                <a:gd name="T3" fmla="*/ 58 h 112"/>
                <a:gd name="T4" fmla="*/ 2 w 168"/>
                <a:gd name="T5" fmla="*/ 64 h 112"/>
                <a:gd name="T6" fmla="*/ 12 w 168"/>
                <a:gd name="T7" fmla="*/ 76 h 112"/>
                <a:gd name="T8" fmla="*/ 28 w 168"/>
                <a:gd name="T9" fmla="*/ 90 h 112"/>
                <a:gd name="T10" fmla="*/ 38 w 168"/>
                <a:gd name="T11" fmla="*/ 96 h 112"/>
                <a:gd name="T12" fmla="*/ 50 w 168"/>
                <a:gd name="T13" fmla="*/ 104 h 112"/>
                <a:gd name="T14" fmla="*/ 62 w 168"/>
                <a:gd name="T15" fmla="*/ 108 h 112"/>
                <a:gd name="T16" fmla="*/ 74 w 168"/>
                <a:gd name="T17" fmla="*/ 110 h 112"/>
                <a:gd name="T18" fmla="*/ 88 w 168"/>
                <a:gd name="T19" fmla="*/ 112 h 112"/>
                <a:gd name="T20" fmla="*/ 104 w 168"/>
                <a:gd name="T21" fmla="*/ 108 h 112"/>
                <a:gd name="T22" fmla="*/ 118 w 168"/>
                <a:gd name="T23" fmla="*/ 102 h 112"/>
                <a:gd name="T24" fmla="*/ 134 w 168"/>
                <a:gd name="T25" fmla="*/ 92 h 112"/>
                <a:gd name="T26" fmla="*/ 152 w 168"/>
                <a:gd name="T27" fmla="*/ 78 h 112"/>
                <a:gd name="T28" fmla="*/ 168 w 168"/>
                <a:gd name="T29" fmla="*/ 58 h 112"/>
                <a:gd name="T30" fmla="*/ 104 w 168"/>
                <a:gd name="T31" fmla="*/ 0 h 112"/>
                <a:gd name="T32" fmla="*/ 0 w 168"/>
                <a:gd name="T33" fmla="*/ 5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8" h="112">
                  <a:moveTo>
                    <a:pt x="0" y="58"/>
                  </a:moveTo>
                  <a:lnTo>
                    <a:pt x="0" y="58"/>
                  </a:lnTo>
                  <a:lnTo>
                    <a:pt x="2" y="64"/>
                  </a:lnTo>
                  <a:lnTo>
                    <a:pt x="12" y="76"/>
                  </a:lnTo>
                  <a:lnTo>
                    <a:pt x="28" y="90"/>
                  </a:lnTo>
                  <a:lnTo>
                    <a:pt x="38" y="96"/>
                  </a:lnTo>
                  <a:lnTo>
                    <a:pt x="50" y="104"/>
                  </a:lnTo>
                  <a:lnTo>
                    <a:pt x="62" y="108"/>
                  </a:lnTo>
                  <a:lnTo>
                    <a:pt x="74" y="110"/>
                  </a:lnTo>
                  <a:lnTo>
                    <a:pt x="88" y="112"/>
                  </a:lnTo>
                  <a:lnTo>
                    <a:pt x="104" y="108"/>
                  </a:lnTo>
                  <a:lnTo>
                    <a:pt x="118" y="102"/>
                  </a:lnTo>
                  <a:lnTo>
                    <a:pt x="134" y="92"/>
                  </a:lnTo>
                  <a:lnTo>
                    <a:pt x="152" y="78"/>
                  </a:lnTo>
                  <a:lnTo>
                    <a:pt x="168" y="58"/>
                  </a:lnTo>
                  <a:lnTo>
                    <a:pt x="104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Freeform 9">
              <a:extLst>
                <a:ext uri="{FF2B5EF4-FFF2-40B4-BE49-F238E27FC236}">
                  <a16:creationId xmlns:a16="http://schemas.microsoft.com/office/drawing/2014/main" id="{779212BC-46C2-C3D2-92DE-A2A30E70E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513" y="5481638"/>
              <a:ext cx="869950" cy="857250"/>
            </a:xfrm>
            <a:custGeom>
              <a:avLst/>
              <a:gdLst>
                <a:gd name="T0" fmla="*/ 274 w 548"/>
                <a:gd name="T1" fmla="*/ 0 h 540"/>
                <a:gd name="T2" fmla="*/ 330 w 548"/>
                <a:gd name="T3" fmla="*/ 6 h 540"/>
                <a:gd name="T4" fmla="*/ 380 w 548"/>
                <a:gd name="T5" fmla="*/ 22 h 540"/>
                <a:gd name="T6" fmla="*/ 428 w 548"/>
                <a:gd name="T7" fmla="*/ 48 h 540"/>
                <a:gd name="T8" fmla="*/ 468 w 548"/>
                <a:gd name="T9" fmla="*/ 80 h 540"/>
                <a:gd name="T10" fmla="*/ 502 w 548"/>
                <a:gd name="T11" fmla="*/ 120 h 540"/>
                <a:gd name="T12" fmla="*/ 526 w 548"/>
                <a:gd name="T13" fmla="*/ 166 h 540"/>
                <a:gd name="T14" fmla="*/ 542 w 548"/>
                <a:gd name="T15" fmla="*/ 216 h 540"/>
                <a:gd name="T16" fmla="*/ 548 w 548"/>
                <a:gd name="T17" fmla="*/ 270 h 540"/>
                <a:gd name="T18" fmla="*/ 546 w 548"/>
                <a:gd name="T19" fmla="*/ 298 h 540"/>
                <a:gd name="T20" fmla="*/ 536 w 548"/>
                <a:gd name="T21" fmla="*/ 350 h 540"/>
                <a:gd name="T22" fmla="*/ 514 w 548"/>
                <a:gd name="T23" fmla="*/ 400 h 540"/>
                <a:gd name="T24" fmla="*/ 486 w 548"/>
                <a:gd name="T25" fmla="*/ 442 h 540"/>
                <a:gd name="T26" fmla="*/ 448 w 548"/>
                <a:gd name="T27" fmla="*/ 478 h 540"/>
                <a:gd name="T28" fmla="*/ 404 w 548"/>
                <a:gd name="T29" fmla="*/ 508 h 540"/>
                <a:gd name="T30" fmla="*/ 356 w 548"/>
                <a:gd name="T31" fmla="*/ 528 h 540"/>
                <a:gd name="T32" fmla="*/ 302 w 548"/>
                <a:gd name="T33" fmla="*/ 540 h 540"/>
                <a:gd name="T34" fmla="*/ 274 w 548"/>
                <a:gd name="T35" fmla="*/ 540 h 540"/>
                <a:gd name="T36" fmla="*/ 218 w 548"/>
                <a:gd name="T37" fmla="*/ 536 h 540"/>
                <a:gd name="T38" fmla="*/ 168 w 548"/>
                <a:gd name="T39" fmla="*/ 520 h 540"/>
                <a:gd name="T40" fmla="*/ 122 w 548"/>
                <a:gd name="T41" fmla="*/ 494 h 540"/>
                <a:gd name="T42" fmla="*/ 80 w 548"/>
                <a:gd name="T43" fmla="*/ 462 h 540"/>
                <a:gd name="T44" fmla="*/ 46 w 548"/>
                <a:gd name="T45" fmla="*/ 422 h 540"/>
                <a:gd name="T46" fmla="*/ 22 w 548"/>
                <a:gd name="T47" fmla="*/ 376 h 540"/>
                <a:gd name="T48" fmla="*/ 6 w 548"/>
                <a:gd name="T49" fmla="*/ 324 h 540"/>
                <a:gd name="T50" fmla="*/ 0 w 548"/>
                <a:gd name="T51" fmla="*/ 270 h 540"/>
                <a:gd name="T52" fmla="*/ 2 w 548"/>
                <a:gd name="T53" fmla="*/ 244 h 540"/>
                <a:gd name="T54" fmla="*/ 12 w 548"/>
                <a:gd name="T55" fmla="*/ 190 h 540"/>
                <a:gd name="T56" fmla="*/ 34 w 548"/>
                <a:gd name="T57" fmla="*/ 142 h 540"/>
                <a:gd name="T58" fmla="*/ 62 w 548"/>
                <a:gd name="T59" fmla="*/ 100 h 540"/>
                <a:gd name="T60" fmla="*/ 100 w 548"/>
                <a:gd name="T61" fmla="*/ 62 h 540"/>
                <a:gd name="T62" fmla="*/ 144 w 548"/>
                <a:gd name="T63" fmla="*/ 34 h 540"/>
                <a:gd name="T64" fmla="*/ 192 w 548"/>
                <a:gd name="T65" fmla="*/ 12 h 540"/>
                <a:gd name="T66" fmla="*/ 246 w 548"/>
                <a:gd name="T67" fmla="*/ 2 h 540"/>
                <a:gd name="T68" fmla="*/ 274 w 548"/>
                <a:gd name="T69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8" h="540">
                  <a:moveTo>
                    <a:pt x="274" y="0"/>
                  </a:moveTo>
                  <a:lnTo>
                    <a:pt x="274" y="0"/>
                  </a:lnTo>
                  <a:lnTo>
                    <a:pt x="302" y="2"/>
                  </a:lnTo>
                  <a:lnTo>
                    <a:pt x="330" y="6"/>
                  </a:lnTo>
                  <a:lnTo>
                    <a:pt x="356" y="12"/>
                  </a:lnTo>
                  <a:lnTo>
                    <a:pt x="380" y="22"/>
                  </a:lnTo>
                  <a:lnTo>
                    <a:pt x="404" y="34"/>
                  </a:lnTo>
                  <a:lnTo>
                    <a:pt x="428" y="48"/>
                  </a:lnTo>
                  <a:lnTo>
                    <a:pt x="448" y="62"/>
                  </a:lnTo>
                  <a:lnTo>
                    <a:pt x="468" y="80"/>
                  </a:lnTo>
                  <a:lnTo>
                    <a:pt x="486" y="100"/>
                  </a:lnTo>
                  <a:lnTo>
                    <a:pt x="502" y="120"/>
                  </a:lnTo>
                  <a:lnTo>
                    <a:pt x="514" y="142"/>
                  </a:lnTo>
                  <a:lnTo>
                    <a:pt x="526" y="166"/>
                  </a:lnTo>
                  <a:lnTo>
                    <a:pt x="536" y="190"/>
                  </a:lnTo>
                  <a:lnTo>
                    <a:pt x="542" y="216"/>
                  </a:lnTo>
                  <a:lnTo>
                    <a:pt x="546" y="244"/>
                  </a:lnTo>
                  <a:lnTo>
                    <a:pt x="548" y="270"/>
                  </a:lnTo>
                  <a:lnTo>
                    <a:pt x="548" y="270"/>
                  </a:lnTo>
                  <a:lnTo>
                    <a:pt x="546" y="298"/>
                  </a:lnTo>
                  <a:lnTo>
                    <a:pt x="542" y="324"/>
                  </a:lnTo>
                  <a:lnTo>
                    <a:pt x="536" y="350"/>
                  </a:lnTo>
                  <a:lnTo>
                    <a:pt x="526" y="376"/>
                  </a:lnTo>
                  <a:lnTo>
                    <a:pt x="514" y="400"/>
                  </a:lnTo>
                  <a:lnTo>
                    <a:pt x="502" y="422"/>
                  </a:lnTo>
                  <a:lnTo>
                    <a:pt x="486" y="442"/>
                  </a:lnTo>
                  <a:lnTo>
                    <a:pt x="468" y="462"/>
                  </a:lnTo>
                  <a:lnTo>
                    <a:pt x="448" y="478"/>
                  </a:lnTo>
                  <a:lnTo>
                    <a:pt x="428" y="494"/>
                  </a:lnTo>
                  <a:lnTo>
                    <a:pt x="404" y="508"/>
                  </a:lnTo>
                  <a:lnTo>
                    <a:pt x="380" y="520"/>
                  </a:lnTo>
                  <a:lnTo>
                    <a:pt x="356" y="528"/>
                  </a:lnTo>
                  <a:lnTo>
                    <a:pt x="330" y="536"/>
                  </a:lnTo>
                  <a:lnTo>
                    <a:pt x="302" y="540"/>
                  </a:lnTo>
                  <a:lnTo>
                    <a:pt x="274" y="540"/>
                  </a:lnTo>
                  <a:lnTo>
                    <a:pt x="274" y="540"/>
                  </a:lnTo>
                  <a:lnTo>
                    <a:pt x="246" y="540"/>
                  </a:lnTo>
                  <a:lnTo>
                    <a:pt x="218" y="536"/>
                  </a:lnTo>
                  <a:lnTo>
                    <a:pt x="192" y="528"/>
                  </a:lnTo>
                  <a:lnTo>
                    <a:pt x="168" y="520"/>
                  </a:lnTo>
                  <a:lnTo>
                    <a:pt x="144" y="508"/>
                  </a:lnTo>
                  <a:lnTo>
                    <a:pt x="122" y="494"/>
                  </a:lnTo>
                  <a:lnTo>
                    <a:pt x="100" y="478"/>
                  </a:lnTo>
                  <a:lnTo>
                    <a:pt x="80" y="462"/>
                  </a:lnTo>
                  <a:lnTo>
                    <a:pt x="62" y="442"/>
                  </a:lnTo>
                  <a:lnTo>
                    <a:pt x="46" y="422"/>
                  </a:lnTo>
                  <a:lnTo>
                    <a:pt x="34" y="400"/>
                  </a:lnTo>
                  <a:lnTo>
                    <a:pt x="22" y="376"/>
                  </a:lnTo>
                  <a:lnTo>
                    <a:pt x="12" y="350"/>
                  </a:lnTo>
                  <a:lnTo>
                    <a:pt x="6" y="324"/>
                  </a:lnTo>
                  <a:lnTo>
                    <a:pt x="2" y="298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2" y="244"/>
                  </a:lnTo>
                  <a:lnTo>
                    <a:pt x="6" y="216"/>
                  </a:lnTo>
                  <a:lnTo>
                    <a:pt x="12" y="190"/>
                  </a:lnTo>
                  <a:lnTo>
                    <a:pt x="22" y="166"/>
                  </a:lnTo>
                  <a:lnTo>
                    <a:pt x="34" y="142"/>
                  </a:lnTo>
                  <a:lnTo>
                    <a:pt x="46" y="120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2"/>
                  </a:lnTo>
                  <a:lnTo>
                    <a:pt x="122" y="48"/>
                  </a:lnTo>
                  <a:lnTo>
                    <a:pt x="144" y="34"/>
                  </a:lnTo>
                  <a:lnTo>
                    <a:pt x="168" y="22"/>
                  </a:lnTo>
                  <a:lnTo>
                    <a:pt x="192" y="12"/>
                  </a:lnTo>
                  <a:lnTo>
                    <a:pt x="218" y="6"/>
                  </a:lnTo>
                  <a:lnTo>
                    <a:pt x="246" y="2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Freeform 10">
              <a:extLst>
                <a:ext uri="{FF2B5EF4-FFF2-40B4-BE49-F238E27FC236}">
                  <a16:creationId xmlns:a16="http://schemas.microsoft.com/office/drawing/2014/main" id="{7D2D857D-78F2-41F3-0415-231A8909D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9338" y="5478463"/>
              <a:ext cx="873125" cy="863600"/>
            </a:xfrm>
            <a:custGeom>
              <a:avLst/>
              <a:gdLst>
                <a:gd name="T0" fmla="*/ 276 w 550"/>
                <a:gd name="T1" fmla="*/ 0 h 544"/>
                <a:gd name="T2" fmla="*/ 330 w 550"/>
                <a:gd name="T3" fmla="*/ 6 h 544"/>
                <a:gd name="T4" fmla="*/ 382 w 550"/>
                <a:gd name="T5" fmla="*/ 22 h 544"/>
                <a:gd name="T6" fmla="*/ 428 w 550"/>
                <a:gd name="T7" fmla="*/ 48 h 544"/>
                <a:gd name="T8" fmla="*/ 470 w 550"/>
                <a:gd name="T9" fmla="*/ 80 h 544"/>
                <a:gd name="T10" fmla="*/ 504 w 550"/>
                <a:gd name="T11" fmla="*/ 120 h 544"/>
                <a:gd name="T12" fmla="*/ 528 w 550"/>
                <a:gd name="T13" fmla="*/ 166 h 544"/>
                <a:gd name="T14" fmla="*/ 544 w 550"/>
                <a:gd name="T15" fmla="*/ 218 h 544"/>
                <a:gd name="T16" fmla="*/ 550 w 550"/>
                <a:gd name="T17" fmla="*/ 272 h 544"/>
                <a:gd name="T18" fmla="*/ 550 w 550"/>
                <a:gd name="T19" fmla="*/ 300 h 544"/>
                <a:gd name="T20" fmla="*/ 538 w 550"/>
                <a:gd name="T21" fmla="*/ 352 h 544"/>
                <a:gd name="T22" fmla="*/ 518 w 550"/>
                <a:gd name="T23" fmla="*/ 402 h 544"/>
                <a:gd name="T24" fmla="*/ 488 w 550"/>
                <a:gd name="T25" fmla="*/ 444 h 544"/>
                <a:gd name="T26" fmla="*/ 450 w 550"/>
                <a:gd name="T27" fmla="*/ 482 h 544"/>
                <a:gd name="T28" fmla="*/ 406 w 550"/>
                <a:gd name="T29" fmla="*/ 510 h 544"/>
                <a:gd name="T30" fmla="*/ 356 w 550"/>
                <a:gd name="T31" fmla="*/ 530 h 544"/>
                <a:gd name="T32" fmla="*/ 304 w 550"/>
                <a:gd name="T33" fmla="*/ 542 h 544"/>
                <a:gd name="T34" fmla="*/ 276 w 550"/>
                <a:gd name="T35" fmla="*/ 544 h 544"/>
                <a:gd name="T36" fmla="*/ 220 w 550"/>
                <a:gd name="T37" fmla="*/ 538 h 544"/>
                <a:gd name="T38" fmla="*/ 168 w 550"/>
                <a:gd name="T39" fmla="*/ 522 h 544"/>
                <a:gd name="T40" fmla="*/ 122 w 550"/>
                <a:gd name="T41" fmla="*/ 496 h 544"/>
                <a:gd name="T42" fmla="*/ 80 w 550"/>
                <a:gd name="T43" fmla="*/ 464 h 544"/>
                <a:gd name="T44" fmla="*/ 46 w 550"/>
                <a:gd name="T45" fmla="*/ 424 h 544"/>
                <a:gd name="T46" fmla="*/ 22 w 550"/>
                <a:gd name="T47" fmla="*/ 378 h 544"/>
                <a:gd name="T48" fmla="*/ 6 w 550"/>
                <a:gd name="T49" fmla="*/ 326 h 544"/>
                <a:gd name="T50" fmla="*/ 0 w 550"/>
                <a:gd name="T51" fmla="*/ 272 h 544"/>
                <a:gd name="T52" fmla="*/ 2 w 550"/>
                <a:gd name="T53" fmla="*/ 244 h 544"/>
                <a:gd name="T54" fmla="*/ 12 w 550"/>
                <a:gd name="T55" fmla="*/ 192 h 544"/>
                <a:gd name="T56" fmla="*/ 34 w 550"/>
                <a:gd name="T57" fmla="*/ 142 h 544"/>
                <a:gd name="T58" fmla="*/ 62 w 550"/>
                <a:gd name="T59" fmla="*/ 100 h 544"/>
                <a:gd name="T60" fmla="*/ 100 w 550"/>
                <a:gd name="T61" fmla="*/ 62 h 544"/>
                <a:gd name="T62" fmla="*/ 144 w 550"/>
                <a:gd name="T63" fmla="*/ 34 h 544"/>
                <a:gd name="T64" fmla="*/ 194 w 550"/>
                <a:gd name="T65" fmla="*/ 12 h 544"/>
                <a:gd name="T66" fmla="*/ 248 w 550"/>
                <a:gd name="T67" fmla="*/ 2 h 544"/>
                <a:gd name="T68" fmla="*/ 276 w 550"/>
                <a:gd name="T6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0" h="544">
                  <a:moveTo>
                    <a:pt x="276" y="0"/>
                  </a:moveTo>
                  <a:lnTo>
                    <a:pt x="276" y="0"/>
                  </a:lnTo>
                  <a:lnTo>
                    <a:pt x="304" y="2"/>
                  </a:lnTo>
                  <a:lnTo>
                    <a:pt x="330" y="6"/>
                  </a:lnTo>
                  <a:lnTo>
                    <a:pt x="356" y="12"/>
                  </a:lnTo>
                  <a:lnTo>
                    <a:pt x="382" y="22"/>
                  </a:lnTo>
                  <a:lnTo>
                    <a:pt x="406" y="34"/>
                  </a:lnTo>
                  <a:lnTo>
                    <a:pt x="428" y="48"/>
                  </a:lnTo>
                  <a:lnTo>
                    <a:pt x="450" y="62"/>
                  </a:lnTo>
                  <a:lnTo>
                    <a:pt x="470" y="80"/>
                  </a:lnTo>
                  <a:lnTo>
                    <a:pt x="488" y="100"/>
                  </a:lnTo>
                  <a:lnTo>
                    <a:pt x="504" y="120"/>
                  </a:lnTo>
                  <a:lnTo>
                    <a:pt x="518" y="142"/>
                  </a:lnTo>
                  <a:lnTo>
                    <a:pt x="528" y="166"/>
                  </a:lnTo>
                  <a:lnTo>
                    <a:pt x="538" y="192"/>
                  </a:lnTo>
                  <a:lnTo>
                    <a:pt x="544" y="218"/>
                  </a:lnTo>
                  <a:lnTo>
                    <a:pt x="550" y="244"/>
                  </a:lnTo>
                  <a:lnTo>
                    <a:pt x="550" y="272"/>
                  </a:lnTo>
                  <a:lnTo>
                    <a:pt x="550" y="272"/>
                  </a:lnTo>
                  <a:lnTo>
                    <a:pt x="550" y="300"/>
                  </a:lnTo>
                  <a:lnTo>
                    <a:pt x="544" y="326"/>
                  </a:lnTo>
                  <a:lnTo>
                    <a:pt x="538" y="352"/>
                  </a:lnTo>
                  <a:lnTo>
                    <a:pt x="528" y="378"/>
                  </a:lnTo>
                  <a:lnTo>
                    <a:pt x="518" y="402"/>
                  </a:lnTo>
                  <a:lnTo>
                    <a:pt x="504" y="424"/>
                  </a:lnTo>
                  <a:lnTo>
                    <a:pt x="488" y="444"/>
                  </a:lnTo>
                  <a:lnTo>
                    <a:pt x="470" y="464"/>
                  </a:lnTo>
                  <a:lnTo>
                    <a:pt x="450" y="482"/>
                  </a:lnTo>
                  <a:lnTo>
                    <a:pt x="428" y="496"/>
                  </a:lnTo>
                  <a:lnTo>
                    <a:pt x="406" y="510"/>
                  </a:lnTo>
                  <a:lnTo>
                    <a:pt x="382" y="522"/>
                  </a:lnTo>
                  <a:lnTo>
                    <a:pt x="356" y="530"/>
                  </a:lnTo>
                  <a:lnTo>
                    <a:pt x="330" y="538"/>
                  </a:lnTo>
                  <a:lnTo>
                    <a:pt x="304" y="542"/>
                  </a:lnTo>
                  <a:lnTo>
                    <a:pt x="276" y="544"/>
                  </a:lnTo>
                  <a:lnTo>
                    <a:pt x="276" y="544"/>
                  </a:lnTo>
                  <a:lnTo>
                    <a:pt x="248" y="542"/>
                  </a:lnTo>
                  <a:lnTo>
                    <a:pt x="220" y="538"/>
                  </a:lnTo>
                  <a:lnTo>
                    <a:pt x="194" y="530"/>
                  </a:lnTo>
                  <a:lnTo>
                    <a:pt x="168" y="522"/>
                  </a:lnTo>
                  <a:lnTo>
                    <a:pt x="144" y="510"/>
                  </a:lnTo>
                  <a:lnTo>
                    <a:pt x="122" y="496"/>
                  </a:lnTo>
                  <a:lnTo>
                    <a:pt x="100" y="482"/>
                  </a:lnTo>
                  <a:lnTo>
                    <a:pt x="80" y="464"/>
                  </a:lnTo>
                  <a:lnTo>
                    <a:pt x="62" y="444"/>
                  </a:lnTo>
                  <a:lnTo>
                    <a:pt x="46" y="424"/>
                  </a:lnTo>
                  <a:lnTo>
                    <a:pt x="34" y="402"/>
                  </a:lnTo>
                  <a:lnTo>
                    <a:pt x="22" y="378"/>
                  </a:lnTo>
                  <a:lnTo>
                    <a:pt x="12" y="352"/>
                  </a:lnTo>
                  <a:lnTo>
                    <a:pt x="6" y="326"/>
                  </a:lnTo>
                  <a:lnTo>
                    <a:pt x="2" y="30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2" y="244"/>
                  </a:lnTo>
                  <a:lnTo>
                    <a:pt x="6" y="218"/>
                  </a:lnTo>
                  <a:lnTo>
                    <a:pt x="12" y="192"/>
                  </a:lnTo>
                  <a:lnTo>
                    <a:pt x="22" y="166"/>
                  </a:lnTo>
                  <a:lnTo>
                    <a:pt x="34" y="142"/>
                  </a:lnTo>
                  <a:lnTo>
                    <a:pt x="46" y="120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2"/>
                  </a:lnTo>
                  <a:lnTo>
                    <a:pt x="122" y="48"/>
                  </a:lnTo>
                  <a:lnTo>
                    <a:pt x="144" y="34"/>
                  </a:lnTo>
                  <a:lnTo>
                    <a:pt x="168" y="22"/>
                  </a:lnTo>
                  <a:lnTo>
                    <a:pt x="194" y="12"/>
                  </a:lnTo>
                  <a:lnTo>
                    <a:pt x="220" y="6"/>
                  </a:lnTo>
                  <a:lnTo>
                    <a:pt x="248" y="2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E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Freeform 11">
              <a:extLst>
                <a:ext uri="{FF2B5EF4-FFF2-40B4-BE49-F238E27FC236}">
                  <a16:creationId xmlns:a16="http://schemas.microsoft.com/office/drawing/2014/main" id="{F7751A92-4CE4-9DE8-0608-AB32CC8A0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6163" y="5475288"/>
              <a:ext cx="876300" cy="866775"/>
            </a:xfrm>
            <a:custGeom>
              <a:avLst/>
              <a:gdLst>
                <a:gd name="T0" fmla="*/ 276 w 552"/>
                <a:gd name="T1" fmla="*/ 0 h 546"/>
                <a:gd name="T2" fmla="*/ 332 w 552"/>
                <a:gd name="T3" fmla="*/ 6 h 546"/>
                <a:gd name="T4" fmla="*/ 384 w 552"/>
                <a:gd name="T5" fmla="*/ 22 h 546"/>
                <a:gd name="T6" fmla="*/ 430 w 552"/>
                <a:gd name="T7" fmla="*/ 48 h 546"/>
                <a:gd name="T8" fmla="*/ 472 w 552"/>
                <a:gd name="T9" fmla="*/ 80 h 546"/>
                <a:gd name="T10" fmla="*/ 506 w 552"/>
                <a:gd name="T11" fmla="*/ 122 h 546"/>
                <a:gd name="T12" fmla="*/ 532 w 552"/>
                <a:gd name="T13" fmla="*/ 168 h 546"/>
                <a:gd name="T14" fmla="*/ 548 w 552"/>
                <a:gd name="T15" fmla="*/ 218 h 546"/>
                <a:gd name="T16" fmla="*/ 552 w 552"/>
                <a:gd name="T17" fmla="*/ 274 h 546"/>
                <a:gd name="T18" fmla="*/ 552 w 552"/>
                <a:gd name="T19" fmla="*/ 300 h 546"/>
                <a:gd name="T20" fmla="*/ 540 w 552"/>
                <a:gd name="T21" fmla="*/ 354 h 546"/>
                <a:gd name="T22" fmla="*/ 520 w 552"/>
                <a:gd name="T23" fmla="*/ 402 h 546"/>
                <a:gd name="T24" fmla="*/ 490 w 552"/>
                <a:gd name="T25" fmla="*/ 446 h 546"/>
                <a:gd name="T26" fmla="*/ 452 w 552"/>
                <a:gd name="T27" fmla="*/ 484 h 546"/>
                <a:gd name="T28" fmla="*/ 408 w 552"/>
                <a:gd name="T29" fmla="*/ 512 h 546"/>
                <a:gd name="T30" fmla="*/ 358 w 552"/>
                <a:gd name="T31" fmla="*/ 534 h 546"/>
                <a:gd name="T32" fmla="*/ 304 w 552"/>
                <a:gd name="T33" fmla="*/ 544 h 546"/>
                <a:gd name="T34" fmla="*/ 276 w 552"/>
                <a:gd name="T35" fmla="*/ 546 h 546"/>
                <a:gd name="T36" fmla="*/ 220 w 552"/>
                <a:gd name="T37" fmla="*/ 540 h 546"/>
                <a:gd name="T38" fmla="*/ 168 w 552"/>
                <a:gd name="T39" fmla="*/ 524 h 546"/>
                <a:gd name="T40" fmla="*/ 122 w 552"/>
                <a:gd name="T41" fmla="*/ 500 h 546"/>
                <a:gd name="T42" fmla="*/ 80 w 552"/>
                <a:gd name="T43" fmla="*/ 466 h 546"/>
                <a:gd name="T44" fmla="*/ 46 w 552"/>
                <a:gd name="T45" fmla="*/ 426 h 546"/>
                <a:gd name="T46" fmla="*/ 22 w 552"/>
                <a:gd name="T47" fmla="*/ 380 h 546"/>
                <a:gd name="T48" fmla="*/ 6 w 552"/>
                <a:gd name="T49" fmla="*/ 328 h 546"/>
                <a:gd name="T50" fmla="*/ 0 w 552"/>
                <a:gd name="T51" fmla="*/ 274 h 546"/>
                <a:gd name="T52" fmla="*/ 0 w 552"/>
                <a:gd name="T53" fmla="*/ 246 h 546"/>
                <a:gd name="T54" fmla="*/ 12 w 552"/>
                <a:gd name="T55" fmla="*/ 192 h 546"/>
                <a:gd name="T56" fmla="*/ 32 w 552"/>
                <a:gd name="T57" fmla="*/ 144 h 546"/>
                <a:gd name="T58" fmla="*/ 62 w 552"/>
                <a:gd name="T59" fmla="*/ 100 h 546"/>
                <a:gd name="T60" fmla="*/ 100 w 552"/>
                <a:gd name="T61" fmla="*/ 64 h 546"/>
                <a:gd name="T62" fmla="*/ 144 w 552"/>
                <a:gd name="T63" fmla="*/ 34 h 546"/>
                <a:gd name="T64" fmla="*/ 194 w 552"/>
                <a:gd name="T65" fmla="*/ 12 h 546"/>
                <a:gd name="T66" fmla="*/ 248 w 552"/>
                <a:gd name="T67" fmla="*/ 2 h 546"/>
                <a:gd name="T68" fmla="*/ 276 w 552"/>
                <a:gd name="T69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2" h="546">
                  <a:moveTo>
                    <a:pt x="276" y="0"/>
                  </a:moveTo>
                  <a:lnTo>
                    <a:pt x="276" y="0"/>
                  </a:lnTo>
                  <a:lnTo>
                    <a:pt x="304" y="2"/>
                  </a:lnTo>
                  <a:lnTo>
                    <a:pt x="332" y="6"/>
                  </a:lnTo>
                  <a:lnTo>
                    <a:pt x="358" y="12"/>
                  </a:lnTo>
                  <a:lnTo>
                    <a:pt x="384" y="22"/>
                  </a:lnTo>
                  <a:lnTo>
                    <a:pt x="408" y="34"/>
                  </a:lnTo>
                  <a:lnTo>
                    <a:pt x="430" y="48"/>
                  </a:lnTo>
                  <a:lnTo>
                    <a:pt x="452" y="64"/>
                  </a:lnTo>
                  <a:lnTo>
                    <a:pt x="472" y="80"/>
                  </a:lnTo>
                  <a:lnTo>
                    <a:pt x="490" y="100"/>
                  </a:lnTo>
                  <a:lnTo>
                    <a:pt x="506" y="122"/>
                  </a:lnTo>
                  <a:lnTo>
                    <a:pt x="520" y="144"/>
                  </a:lnTo>
                  <a:lnTo>
                    <a:pt x="532" y="168"/>
                  </a:lnTo>
                  <a:lnTo>
                    <a:pt x="540" y="192"/>
                  </a:lnTo>
                  <a:lnTo>
                    <a:pt x="548" y="218"/>
                  </a:lnTo>
                  <a:lnTo>
                    <a:pt x="552" y="246"/>
                  </a:lnTo>
                  <a:lnTo>
                    <a:pt x="552" y="274"/>
                  </a:lnTo>
                  <a:lnTo>
                    <a:pt x="552" y="274"/>
                  </a:lnTo>
                  <a:lnTo>
                    <a:pt x="552" y="300"/>
                  </a:lnTo>
                  <a:lnTo>
                    <a:pt x="548" y="328"/>
                  </a:lnTo>
                  <a:lnTo>
                    <a:pt x="540" y="354"/>
                  </a:lnTo>
                  <a:lnTo>
                    <a:pt x="532" y="380"/>
                  </a:lnTo>
                  <a:lnTo>
                    <a:pt x="520" y="402"/>
                  </a:lnTo>
                  <a:lnTo>
                    <a:pt x="506" y="426"/>
                  </a:lnTo>
                  <a:lnTo>
                    <a:pt x="490" y="446"/>
                  </a:lnTo>
                  <a:lnTo>
                    <a:pt x="472" y="466"/>
                  </a:lnTo>
                  <a:lnTo>
                    <a:pt x="452" y="484"/>
                  </a:lnTo>
                  <a:lnTo>
                    <a:pt x="430" y="500"/>
                  </a:lnTo>
                  <a:lnTo>
                    <a:pt x="408" y="512"/>
                  </a:lnTo>
                  <a:lnTo>
                    <a:pt x="384" y="524"/>
                  </a:lnTo>
                  <a:lnTo>
                    <a:pt x="358" y="534"/>
                  </a:lnTo>
                  <a:lnTo>
                    <a:pt x="332" y="540"/>
                  </a:lnTo>
                  <a:lnTo>
                    <a:pt x="304" y="544"/>
                  </a:lnTo>
                  <a:lnTo>
                    <a:pt x="276" y="546"/>
                  </a:lnTo>
                  <a:lnTo>
                    <a:pt x="276" y="546"/>
                  </a:lnTo>
                  <a:lnTo>
                    <a:pt x="248" y="544"/>
                  </a:lnTo>
                  <a:lnTo>
                    <a:pt x="220" y="540"/>
                  </a:lnTo>
                  <a:lnTo>
                    <a:pt x="194" y="534"/>
                  </a:lnTo>
                  <a:lnTo>
                    <a:pt x="168" y="524"/>
                  </a:lnTo>
                  <a:lnTo>
                    <a:pt x="144" y="512"/>
                  </a:lnTo>
                  <a:lnTo>
                    <a:pt x="122" y="500"/>
                  </a:lnTo>
                  <a:lnTo>
                    <a:pt x="100" y="484"/>
                  </a:lnTo>
                  <a:lnTo>
                    <a:pt x="80" y="466"/>
                  </a:lnTo>
                  <a:lnTo>
                    <a:pt x="62" y="446"/>
                  </a:lnTo>
                  <a:lnTo>
                    <a:pt x="46" y="426"/>
                  </a:lnTo>
                  <a:lnTo>
                    <a:pt x="32" y="402"/>
                  </a:lnTo>
                  <a:lnTo>
                    <a:pt x="22" y="380"/>
                  </a:lnTo>
                  <a:lnTo>
                    <a:pt x="12" y="354"/>
                  </a:lnTo>
                  <a:lnTo>
                    <a:pt x="6" y="328"/>
                  </a:lnTo>
                  <a:lnTo>
                    <a:pt x="0" y="300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0" y="246"/>
                  </a:lnTo>
                  <a:lnTo>
                    <a:pt x="6" y="218"/>
                  </a:lnTo>
                  <a:lnTo>
                    <a:pt x="12" y="192"/>
                  </a:lnTo>
                  <a:lnTo>
                    <a:pt x="22" y="168"/>
                  </a:lnTo>
                  <a:lnTo>
                    <a:pt x="32" y="144"/>
                  </a:lnTo>
                  <a:lnTo>
                    <a:pt x="46" y="122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4"/>
                  </a:lnTo>
                  <a:lnTo>
                    <a:pt x="122" y="48"/>
                  </a:lnTo>
                  <a:lnTo>
                    <a:pt x="144" y="34"/>
                  </a:lnTo>
                  <a:lnTo>
                    <a:pt x="168" y="22"/>
                  </a:lnTo>
                  <a:lnTo>
                    <a:pt x="194" y="12"/>
                  </a:lnTo>
                  <a:lnTo>
                    <a:pt x="220" y="6"/>
                  </a:lnTo>
                  <a:lnTo>
                    <a:pt x="248" y="2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Freeform 12">
              <a:extLst>
                <a:ext uri="{FF2B5EF4-FFF2-40B4-BE49-F238E27FC236}">
                  <a16:creationId xmlns:a16="http://schemas.microsoft.com/office/drawing/2014/main" id="{F5BE5129-F4DD-A4FC-E51D-670576E47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2988" y="5472113"/>
              <a:ext cx="882650" cy="869950"/>
            </a:xfrm>
            <a:custGeom>
              <a:avLst/>
              <a:gdLst>
                <a:gd name="T0" fmla="*/ 278 w 556"/>
                <a:gd name="T1" fmla="*/ 0 h 548"/>
                <a:gd name="T2" fmla="*/ 334 w 556"/>
                <a:gd name="T3" fmla="*/ 6 h 548"/>
                <a:gd name="T4" fmla="*/ 386 w 556"/>
                <a:gd name="T5" fmla="*/ 22 h 548"/>
                <a:gd name="T6" fmla="*/ 432 w 556"/>
                <a:gd name="T7" fmla="*/ 48 h 548"/>
                <a:gd name="T8" fmla="*/ 474 w 556"/>
                <a:gd name="T9" fmla="*/ 80 h 548"/>
                <a:gd name="T10" fmla="*/ 508 w 556"/>
                <a:gd name="T11" fmla="*/ 122 h 548"/>
                <a:gd name="T12" fmla="*/ 534 w 556"/>
                <a:gd name="T13" fmla="*/ 168 h 548"/>
                <a:gd name="T14" fmla="*/ 550 w 556"/>
                <a:gd name="T15" fmla="*/ 220 h 548"/>
                <a:gd name="T16" fmla="*/ 556 w 556"/>
                <a:gd name="T17" fmla="*/ 274 h 548"/>
                <a:gd name="T18" fmla="*/ 554 w 556"/>
                <a:gd name="T19" fmla="*/ 302 h 548"/>
                <a:gd name="T20" fmla="*/ 542 w 556"/>
                <a:gd name="T21" fmla="*/ 356 h 548"/>
                <a:gd name="T22" fmla="*/ 522 w 556"/>
                <a:gd name="T23" fmla="*/ 404 h 548"/>
                <a:gd name="T24" fmla="*/ 492 w 556"/>
                <a:gd name="T25" fmla="*/ 448 h 548"/>
                <a:gd name="T26" fmla="*/ 454 w 556"/>
                <a:gd name="T27" fmla="*/ 486 h 548"/>
                <a:gd name="T28" fmla="*/ 410 w 556"/>
                <a:gd name="T29" fmla="*/ 516 h 548"/>
                <a:gd name="T30" fmla="*/ 360 w 556"/>
                <a:gd name="T31" fmla="*/ 536 h 548"/>
                <a:gd name="T32" fmla="*/ 306 w 556"/>
                <a:gd name="T33" fmla="*/ 546 h 548"/>
                <a:gd name="T34" fmla="*/ 278 w 556"/>
                <a:gd name="T35" fmla="*/ 548 h 548"/>
                <a:gd name="T36" fmla="*/ 222 w 556"/>
                <a:gd name="T37" fmla="*/ 542 h 548"/>
                <a:gd name="T38" fmla="*/ 170 w 556"/>
                <a:gd name="T39" fmla="*/ 526 h 548"/>
                <a:gd name="T40" fmla="*/ 122 w 556"/>
                <a:gd name="T41" fmla="*/ 502 h 548"/>
                <a:gd name="T42" fmla="*/ 80 w 556"/>
                <a:gd name="T43" fmla="*/ 468 h 548"/>
                <a:gd name="T44" fmla="*/ 46 w 556"/>
                <a:gd name="T45" fmla="*/ 428 h 548"/>
                <a:gd name="T46" fmla="*/ 22 w 556"/>
                <a:gd name="T47" fmla="*/ 380 h 548"/>
                <a:gd name="T48" fmla="*/ 4 w 556"/>
                <a:gd name="T49" fmla="*/ 330 h 548"/>
                <a:gd name="T50" fmla="*/ 0 w 556"/>
                <a:gd name="T51" fmla="*/ 274 h 548"/>
                <a:gd name="T52" fmla="*/ 0 w 556"/>
                <a:gd name="T53" fmla="*/ 246 h 548"/>
                <a:gd name="T54" fmla="*/ 12 w 556"/>
                <a:gd name="T55" fmla="*/ 194 h 548"/>
                <a:gd name="T56" fmla="*/ 32 w 556"/>
                <a:gd name="T57" fmla="*/ 144 h 548"/>
                <a:gd name="T58" fmla="*/ 62 w 556"/>
                <a:gd name="T59" fmla="*/ 100 h 548"/>
                <a:gd name="T60" fmla="*/ 100 w 556"/>
                <a:gd name="T61" fmla="*/ 64 h 548"/>
                <a:gd name="T62" fmla="*/ 144 w 556"/>
                <a:gd name="T63" fmla="*/ 34 h 548"/>
                <a:gd name="T64" fmla="*/ 194 w 556"/>
                <a:gd name="T65" fmla="*/ 12 h 548"/>
                <a:gd name="T66" fmla="*/ 248 w 556"/>
                <a:gd name="T67" fmla="*/ 2 h 548"/>
                <a:gd name="T68" fmla="*/ 278 w 556"/>
                <a:gd name="T69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6" h="548">
                  <a:moveTo>
                    <a:pt x="278" y="0"/>
                  </a:moveTo>
                  <a:lnTo>
                    <a:pt x="278" y="0"/>
                  </a:lnTo>
                  <a:lnTo>
                    <a:pt x="306" y="2"/>
                  </a:lnTo>
                  <a:lnTo>
                    <a:pt x="334" y="6"/>
                  </a:lnTo>
                  <a:lnTo>
                    <a:pt x="360" y="12"/>
                  </a:lnTo>
                  <a:lnTo>
                    <a:pt x="386" y="22"/>
                  </a:lnTo>
                  <a:lnTo>
                    <a:pt x="410" y="34"/>
                  </a:lnTo>
                  <a:lnTo>
                    <a:pt x="432" y="48"/>
                  </a:lnTo>
                  <a:lnTo>
                    <a:pt x="454" y="64"/>
                  </a:lnTo>
                  <a:lnTo>
                    <a:pt x="474" y="80"/>
                  </a:lnTo>
                  <a:lnTo>
                    <a:pt x="492" y="100"/>
                  </a:lnTo>
                  <a:lnTo>
                    <a:pt x="508" y="122"/>
                  </a:lnTo>
                  <a:lnTo>
                    <a:pt x="522" y="144"/>
                  </a:lnTo>
                  <a:lnTo>
                    <a:pt x="534" y="168"/>
                  </a:lnTo>
                  <a:lnTo>
                    <a:pt x="542" y="194"/>
                  </a:lnTo>
                  <a:lnTo>
                    <a:pt x="550" y="220"/>
                  </a:lnTo>
                  <a:lnTo>
                    <a:pt x="554" y="246"/>
                  </a:lnTo>
                  <a:lnTo>
                    <a:pt x="556" y="274"/>
                  </a:lnTo>
                  <a:lnTo>
                    <a:pt x="556" y="274"/>
                  </a:lnTo>
                  <a:lnTo>
                    <a:pt x="554" y="302"/>
                  </a:lnTo>
                  <a:lnTo>
                    <a:pt x="550" y="330"/>
                  </a:lnTo>
                  <a:lnTo>
                    <a:pt x="542" y="356"/>
                  </a:lnTo>
                  <a:lnTo>
                    <a:pt x="534" y="380"/>
                  </a:lnTo>
                  <a:lnTo>
                    <a:pt x="522" y="404"/>
                  </a:lnTo>
                  <a:lnTo>
                    <a:pt x="508" y="428"/>
                  </a:lnTo>
                  <a:lnTo>
                    <a:pt x="492" y="448"/>
                  </a:lnTo>
                  <a:lnTo>
                    <a:pt x="474" y="468"/>
                  </a:lnTo>
                  <a:lnTo>
                    <a:pt x="454" y="486"/>
                  </a:lnTo>
                  <a:lnTo>
                    <a:pt x="432" y="502"/>
                  </a:lnTo>
                  <a:lnTo>
                    <a:pt x="410" y="516"/>
                  </a:lnTo>
                  <a:lnTo>
                    <a:pt x="386" y="526"/>
                  </a:lnTo>
                  <a:lnTo>
                    <a:pt x="360" y="536"/>
                  </a:lnTo>
                  <a:lnTo>
                    <a:pt x="334" y="542"/>
                  </a:lnTo>
                  <a:lnTo>
                    <a:pt x="306" y="546"/>
                  </a:lnTo>
                  <a:lnTo>
                    <a:pt x="278" y="548"/>
                  </a:lnTo>
                  <a:lnTo>
                    <a:pt x="278" y="548"/>
                  </a:lnTo>
                  <a:lnTo>
                    <a:pt x="248" y="546"/>
                  </a:lnTo>
                  <a:lnTo>
                    <a:pt x="222" y="542"/>
                  </a:lnTo>
                  <a:lnTo>
                    <a:pt x="194" y="536"/>
                  </a:lnTo>
                  <a:lnTo>
                    <a:pt x="170" y="526"/>
                  </a:lnTo>
                  <a:lnTo>
                    <a:pt x="144" y="516"/>
                  </a:lnTo>
                  <a:lnTo>
                    <a:pt x="122" y="502"/>
                  </a:lnTo>
                  <a:lnTo>
                    <a:pt x="100" y="486"/>
                  </a:lnTo>
                  <a:lnTo>
                    <a:pt x="80" y="468"/>
                  </a:lnTo>
                  <a:lnTo>
                    <a:pt x="62" y="448"/>
                  </a:lnTo>
                  <a:lnTo>
                    <a:pt x="46" y="428"/>
                  </a:lnTo>
                  <a:lnTo>
                    <a:pt x="32" y="404"/>
                  </a:lnTo>
                  <a:lnTo>
                    <a:pt x="22" y="380"/>
                  </a:lnTo>
                  <a:lnTo>
                    <a:pt x="12" y="356"/>
                  </a:lnTo>
                  <a:lnTo>
                    <a:pt x="4" y="330"/>
                  </a:lnTo>
                  <a:lnTo>
                    <a:pt x="0" y="302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0" y="246"/>
                  </a:lnTo>
                  <a:lnTo>
                    <a:pt x="4" y="220"/>
                  </a:lnTo>
                  <a:lnTo>
                    <a:pt x="12" y="194"/>
                  </a:lnTo>
                  <a:lnTo>
                    <a:pt x="22" y="168"/>
                  </a:lnTo>
                  <a:lnTo>
                    <a:pt x="32" y="144"/>
                  </a:lnTo>
                  <a:lnTo>
                    <a:pt x="46" y="122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4"/>
                  </a:lnTo>
                  <a:lnTo>
                    <a:pt x="122" y="48"/>
                  </a:lnTo>
                  <a:lnTo>
                    <a:pt x="144" y="34"/>
                  </a:lnTo>
                  <a:lnTo>
                    <a:pt x="170" y="22"/>
                  </a:lnTo>
                  <a:lnTo>
                    <a:pt x="194" y="12"/>
                  </a:lnTo>
                  <a:lnTo>
                    <a:pt x="222" y="6"/>
                  </a:lnTo>
                  <a:lnTo>
                    <a:pt x="248" y="2"/>
                  </a:lnTo>
                  <a:lnTo>
                    <a:pt x="278" y="0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FFE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13">
              <a:extLst>
                <a:ext uri="{FF2B5EF4-FFF2-40B4-BE49-F238E27FC236}">
                  <a16:creationId xmlns:a16="http://schemas.microsoft.com/office/drawing/2014/main" id="{C4D66874-685A-F526-5511-972F7500B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638" y="5468938"/>
              <a:ext cx="889000" cy="873125"/>
            </a:xfrm>
            <a:custGeom>
              <a:avLst/>
              <a:gdLst>
                <a:gd name="T0" fmla="*/ 280 w 560"/>
                <a:gd name="T1" fmla="*/ 0 h 550"/>
                <a:gd name="T2" fmla="*/ 336 w 560"/>
                <a:gd name="T3" fmla="*/ 6 h 550"/>
                <a:gd name="T4" fmla="*/ 388 w 560"/>
                <a:gd name="T5" fmla="*/ 22 h 550"/>
                <a:gd name="T6" fmla="*/ 436 w 560"/>
                <a:gd name="T7" fmla="*/ 48 h 550"/>
                <a:gd name="T8" fmla="*/ 478 w 560"/>
                <a:gd name="T9" fmla="*/ 82 h 550"/>
                <a:gd name="T10" fmla="*/ 512 w 560"/>
                <a:gd name="T11" fmla="*/ 122 h 550"/>
                <a:gd name="T12" fmla="*/ 538 w 560"/>
                <a:gd name="T13" fmla="*/ 168 h 550"/>
                <a:gd name="T14" fmla="*/ 554 w 560"/>
                <a:gd name="T15" fmla="*/ 220 h 550"/>
                <a:gd name="T16" fmla="*/ 560 w 560"/>
                <a:gd name="T17" fmla="*/ 276 h 550"/>
                <a:gd name="T18" fmla="*/ 558 w 560"/>
                <a:gd name="T19" fmla="*/ 304 h 550"/>
                <a:gd name="T20" fmla="*/ 546 w 560"/>
                <a:gd name="T21" fmla="*/ 358 h 550"/>
                <a:gd name="T22" fmla="*/ 526 w 560"/>
                <a:gd name="T23" fmla="*/ 406 h 550"/>
                <a:gd name="T24" fmla="*/ 496 w 560"/>
                <a:gd name="T25" fmla="*/ 450 h 550"/>
                <a:gd name="T26" fmla="*/ 458 w 560"/>
                <a:gd name="T27" fmla="*/ 488 h 550"/>
                <a:gd name="T28" fmla="*/ 414 w 560"/>
                <a:gd name="T29" fmla="*/ 518 h 550"/>
                <a:gd name="T30" fmla="*/ 364 w 560"/>
                <a:gd name="T31" fmla="*/ 538 h 550"/>
                <a:gd name="T32" fmla="*/ 308 w 560"/>
                <a:gd name="T33" fmla="*/ 550 h 550"/>
                <a:gd name="T34" fmla="*/ 280 w 560"/>
                <a:gd name="T35" fmla="*/ 550 h 550"/>
                <a:gd name="T36" fmla="*/ 224 w 560"/>
                <a:gd name="T37" fmla="*/ 546 h 550"/>
                <a:gd name="T38" fmla="*/ 172 w 560"/>
                <a:gd name="T39" fmla="*/ 530 h 550"/>
                <a:gd name="T40" fmla="*/ 124 w 560"/>
                <a:gd name="T41" fmla="*/ 504 h 550"/>
                <a:gd name="T42" fmla="*/ 82 w 560"/>
                <a:gd name="T43" fmla="*/ 470 h 550"/>
                <a:gd name="T44" fmla="*/ 48 w 560"/>
                <a:gd name="T45" fmla="*/ 430 h 550"/>
                <a:gd name="T46" fmla="*/ 22 w 560"/>
                <a:gd name="T47" fmla="*/ 382 h 550"/>
                <a:gd name="T48" fmla="*/ 6 w 560"/>
                <a:gd name="T49" fmla="*/ 332 h 550"/>
                <a:gd name="T50" fmla="*/ 0 w 560"/>
                <a:gd name="T51" fmla="*/ 276 h 550"/>
                <a:gd name="T52" fmla="*/ 2 w 560"/>
                <a:gd name="T53" fmla="*/ 248 h 550"/>
                <a:gd name="T54" fmla="*/ 14 w 560"/>
                <a:gd name="T55" fmla="*/ 194 h 550"/>
                <a:gd name="T56" fmla="*/ 34 w 560"/>
                <a:gd name="T57" fmla="*/ 144 h 550"/>
                <a:gd name="T58" fmla="*/ 64 w 560"/>
                <a:gd name="T59" fmla="*/ 100 h 550"/>
                <a:gd name="T60" fmla="*/ 102 w 560"/>
                <a:gd name="T61" fmla="*/ 64 h 550"/>
                <a:gd name="T62" fmla="*/ 148 w 560"/>
                <a:gd name="T63" fmla="*/ 34 h 550"/>
                <a:gd name="T64" fmla="*/ 198 w 560"/>
                <a:gd name="T65" fmla="*/ 12 h 550"/>
                <a:gd name="T66" fmla="*/ 252 w 560"/>
                <a:gd name="T67" fmla="*/ 2 h 550"/>
                <a:gd name="T68" fmla="*/ 280 w 560"/>
                <a:gd name="T69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0" h="550">
                  <a:moveTo>
                    <a:pt x="280" y="0"/>
                  </a:moveTo>
                  <a:lnTo>
                    <a:pt x="280" y="0"/>
                  </a:lnTo>
                  <a:lnTo>
                    <a:pt x="308" y="2"/>
                  </a:lnTo>
                  <a:lnTo>
                    <a:pt x="336" y="6"/>
                  </a:lnTo>
                  <a:lnTo>
                    <a:pt x="364" y="12"/>
                  </a:lnTo>
                  <a:lnTo>
                    <a:pt x="388" y="22"/>
                  </a:lnTo>
                  <a:lnTo>
                    <a:pt x="414" y="34"/>
                  </a:lnTo>
                  <a:lnTo>
                    <a:pt x="436" y="48"/>
                  </a:lnTo>
                  <a:lnTo>
                    <a:pt x="458" y="64"/>
                  </a:lnTo>
                  <a:lnTo>
                    <a:pt x="478" y="82"/>
                  </a:lnTo>
                  <a:lnTo>
                    <a:pt x="496" y="100"/>
                  </a:lnTo>
                  <a:lnTo>
                    <a:pt x="512" y="122"/>
                  </a:lnTo>
                  <a:lnTo>
                    <a:pt x="526" y="144"/>
                  </a:lnTo>
                  <a:lnTo>
                    <a:pt x="538" y="168"/>
                  </a:lnTo>
                  <a:lnTo>
                    <a:pt x="546" y="194"/>
                  </a:lnTo>
                  <a:lnTo>
                    <a:pt x="554" y="220"/>
                  </a:lnTo>
                  <a:lnTo>
                    <a:pt x="558" y="248"/>
                  </a:lnTo>
                  <a:lnTo>
                    <a:pt x="560" y="276"/>
                  </a:lnTo>
                  <a:lnTo>
                    <a:pt x="560" y="276"/>
                  </a:lnTo>
                  <a:lnTo>
                    <a:pt x="558" y="304"/>
                  </a:lnTo>
                  <a:lnTo>
                    <a:pt x="554" y="332"/>
                  </a:lnTo>
                  <a:lnTo>
                    <a:pt x="546" y="358"/>
                  </a:lnTo>
                  <a:lnTo>
                    <a:pt x="538" y="382"/>
                  </a:lnTo>
                  <a:lnTo>
                    <a:pt x="526" y="406"/>
                  </a:lnTo>
                  <a:lnTo>
                    <a:pt x="512" y="430"/>
                  </a:lnTo>
                  <a:lnTo>
                    <a:pt x="496" y="450"/>
                  </a:lnTo>
                  <a:lnTo>
                    <a:pt x="478" y="470"/>
                  </a:lnTo>
                  <a:lnTo>
                    <a:pt x="458" y="488"/>
                  </a:lnTo>
                  <a:lnTo>
                    <a:pt x="436" y="504"/>
                  </a:lnTo>
                  <a:lnTo>
                    <a:pt x="414" y="518"/>
                  </a:lnTo>
                  <a:lnTo>
                    <a:pt x="388" y="530"/>
                  </a:lnTo>
                  <a:lnTo>
                    <a:pt x="364" y="538"/>
                  </a:lnTo>
                  <a:lnTo>
                    <a:pt x="336" y="546"/>
                  </a:lnTo>
                  <a:lnTo>
                    <a:pt x="308" y="550"/>
                  </a:lnTo>
                  <a:lnTo>
                    <a:pt x="280" y="550"/>
                  </a:lnTo>
                  <a:lnTo>
                    <a:pt x="280" y="550"/>
                  </a:lnTo>
                  <a:lnTo>
                    <a:pt x="252" y="550"/>
                  </a:lnTo>
                  <a:lnTo>
                    <a:pt x="224" y="546"/>
                  </a:lnTo>
                  <a:lnTo>
                    <a:pt x="198" y="538"/>
                  </a:lnTo>
                  <a:lnTo>
                    <a:pt x="172" y="530"/>
                  </a:lnTo>
                  <a:lnTo>
                    <a:pt x="148" y="518"/>
                  </a:lnTo>
                  <a:lnTo>
                    <a:pt x="124" y="504"/>
                  </a:lnTo>
                  <a:lnTo>
                    <a:pt x="102" y="488"/>
                  </a:lnTo>
                  <a:lnTo>
                    <a:pt x="82" y="470"/>
                  </a:lnTo>
                  <a:lnTo>
                    <a:pt x="64" y="450"/>
                  </a:lnTo>
                  <a:lnTo>
                    <a:pt x="48" y="430"/>
                  </a:lnTo>
                  <a:lnTo>
                    <a:pt x="34" y="406"/>
                  </a:lnTo>
                  <a:lnTo>
                    <a:pt x="22" y="382"/>
                  </a:lnTo>
                  <a:lnTo>
                    <a:pt x="14" y="358"/>
                  </a:lnTo>
                  <a:lnTo>
                    <a:pt x="6" y="332"/>
                  </a:lnTo>
                  <a:lnTo>
                    <a:pt x="2" y="304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2" y="248"/>
                  </a:lnTo>
                  <a:lnTo>
                    <a:pt x="6" y="220"/>
                  </a:lnTo>
                  <a:lnTo>
                    <a:pt x="14" y="194"/>
                  </a:lnTo>
                  <a:lnTo>
                    <a:pt x="22" y="168"/>
                  </a:lnTo>
                  <a:lnTo>
                    <a:pt x="34" y="144"/>
                  </a:lnTo>
                  <a:lnTo>
                    <a:pt x="48" y="122"/>
                  </a:lnTo>
                  <a:lnTo>
                    <a:pt x="64" y="100"/>
                  </a:lnTo>
                  <a:lnTo>
                    <a:pt x="82" y="82"/>
                  </a:lnTo>
                  <a:lnTo>
                    <a:pt x="102" y="64"/>
                  </a:lnTo>
                  <a:lnTo>
                    <a:pt x="124" y="48"/>
                  </a:lnTo>
                  <a:lnTo>
                    <a:pt x="148" y="34"/>
                  </a:lnTo>
                  <a:lnTo>
                    <a:pt x="172" y="22"/>
                  </a:lnTo>
                  <a:lnTo>
                    <a:pt x="198" y="12"/>
                  </a:lnTo>
                  <a:lnTo>
                    <a:pt x="224" y="6"/>
                  </a:lnTo>
                  <a:lnTo>
                    <a:pt x="252" y="2"/>
                  </a:lnTo>
                  <a:lnTo>
                    <a:pt x="280" y="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D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" name="Freeform 14">
              <a:extLst>
                <a:ext uri="{FF2B5EF4-FFF2-40B4-BE49-F238E27FC236}">
                  <a16:creationId xmlns:a16="http://schemas.microsoft.com/office/drawing/2014/main" id="{4466712A-F9C5-8C56-3E2D-CF5152487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463" y="5465763"/>
              <a:ext cx="892175" cy="879475"/>
            </a:xfrm>
            <a:custGeom>
              <a:avLst/>
              <a:gdLst>
                <a:gd name="T0" fmla="*/ 282 w 562"/>
                <a:gd name="T1" fmla="*/ 0 h 554"/>
                <a:gd name="T2" fmla="*/ 338 w 562"/>
                <a:gd name="T3" fmla="*/ 6 h 554"/>
                <a:gd name="T4" fmla="*/ 390 w 562"/>
                <a:gd name="T5" fmla="*/ 22 h 554"/>
                <a:gd name="T6" fmla="*/ 438 w 562"/>
                <a:gd name="T7" fmla="*/ 48 h 554"/>
                <a:gd name="T8" fmla="*/ 480 w 562"/>
                <a:gd name="T9" fmla="*/ 82 h 554"/>
                <a:gd name="T10" fmla="*/ 514 w 562"/>
                <a:gd name="T11" fmla="*/ 122 h 554"/>
                <a:gd name="T12" fmla="*/ 540 w 562"/>
                <a:gd name="T13" fmla="*/ 170 h 554"/>
                <a:gd name="T14" fmla="*/ 556 w 562"/>
                <a:gd name="T15" fmla="*/ 222 h 554"/>
                <a:gd name="T16" fmla="*/ 562 w 562"/>
                <a:gd name="T17" fmla="*/ 276 h 554"/>
                <a:gd name="T18" fmla="*/ 560 w 562"/>
                <a:gd name="T19" fmla="*/ 306 h 554"/>
                <a:gd name="T20" fmla="*/ 550 w 562"/>
                <a:gd name="T21" fmla="*/ 358 h 554"/>
                <a:gd name="T22" fmla="*/ 528 w 562"/>
                <a:gd name="T23" fmla="*/ 408 h 554"/>
                <a:gd name="T24" fmla="*/ 498 w 562"/>
                <a:gd name="T25" fmla="*/ 452 h 554"/>
                <a:gd name="T26" fmla="*/ 460 w 562"/>
                <a:gd name="T27" fmla="*/ 490 h 554"/>
                <a:gd name="T28" fmla="*/ 414 w 562"/>
                <a:gd name="T29" fmla="*/ 520 h 554"/>
                <a:gd name="T30" fmla="*/ 364 w 562"/>
                <a:gd name="T31" fmla="*/ 540 h 554"/>
                <a:gd name="T32" fmla="*/ 310 w 562"/>
                <a:gd name="T33" fmla="*/ 552 h 554"/>
                <a:gd name="T34" fmla="*/ 282 w 562"/>
                <a:gd name="T35" fmla="*/ 554 h 554"/>
                <a:gd name="T36" fmla="*/ 224 w 562"/>
                <a:gd name="T37" fmla="*/ 548 h 554"/>
                <a:gd name="T38" fmla="*/ 172 w 562"/>
                <a:gd name="T39" fmla="*/ 532 h 554"/>
                <a:gd name="T40" fmla="*/ 124 w 562"/>
                <a:gd name="T41" fmla="*/ 506 h 554"/>
                <a:gd name="T42" fmla="*/ 82 w 562"/>
                <a:gd name="T43" fmla="*/ 472 h 554"/>
                <a:gd name="T44" fmla="*/ 48 w 562"/>
                <a:gd name="T45" fmla="*/ 432 h 554"/>
                <a:gd name="T46" fmla="*/ 22 w 562"/>
                <a:gd name="T47" fmla="*/ 384 h 554"/>
                <a:gd name="T48" fmla="*/ 6 w 562"/>
                <a:gd name="T49" fmla="*/ 332 h 554"/>
                <a:gd name="T50" fmla="*/ 0 w 562"/>
                <a:gd name="T51" fmla="*/ 276 h 554"/>
                <a:gd name="T52" fmla="*/ 2 w 562"/>
                <a:gd name="T53" fmla="*/ 248 h 554"/>
                <a:gd name="T54" fmla="*/ 14 w 562"/>
                <a:gd name="T55" fmla="*/ 194 h 554"/>
                <a:gd name="T56" fmla="*/ 34 w 562"/>
                <a:gd name="T57" fmla="*/ 146 h 554"/>
                <a:gd name="T58" fmla="*/ 64 w 562"/>
                <a:gd name="T59" fmla="*/ 102 h 554"/>
                <a:gd name="T60" fmla="*/ 102 w 562"/>
                <a:gd name="T61" fmla="*/ 64 h 554"/>
                <a:gd name="T62" fmla="*/ 148 w 562"/>
                <a:gd name="T63" fmla="*/ 34 h 554"/>
                <a:gd name="T64" fmla="*/ 198 w 562"/>
                <a:gd name="T65" fmla="*/ 12 h 554"/>
                <a:gd name="T66" fmla="*/ 252 w 562"/>
                <a:gd name="T67" fmla="*/ 2 h 554"/>
                <a:gd name="T68" fmla="*/ 282 w 562"/>
                <a:gd name="T69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2" h="554">
                  <a:moveTo>
                    <a:pt x="282" y="0"/>
                  </a:moveTo>
                  <a:lnTo>
                    <a:pt x="282" y="0"/>
                  </a:lnTo>
                  <a:lnTo>
                    <a:pt x="310" y="2"/>
                  </a:lnTo>
                  <a:lnTo>
                    <a:pt x="338" y="6"/>
                  </a:lnTo>
                  <a:lnTo>
                    <a:pt x="364" y="12"/>
                  </a:lnTo>
                  <a:lnTo>
                    <a:pt x="390" y="22"/>
                  </a:lnTo>
                  <a:lnTo>
                    <a:pt x="414" y="34"/>
                  </a:lnTo>
                  <a:lnTo>
                    <a:pt x="438" y="48"/>
                  </a:lnTo>
                  <a:lnTo>
                    <a:pt x="460" y="64"/>
                  </a:lnTo>
                  <a:lnTo>
                    <a:pt x="480" y="82"/>
                  </a:lnTo>
                  <a:lnTo>
                    <a:pt x="498" y="102"/>
                  </a:lnTo>
                  <a:lnTo>
                    <a:pt x="514" y="122"/>
                  </a:lnTo>
                  <a:lnTo>
                    <a:pt x="528" y="146"/>
                  </a:lnTo>
                  <a:lnTo>
                    <a:pt x="540" y="170"/>
                  </a:lnTo>
                  <a:lnTo>
                    <a:pt x="550" y="194"/>
                  </a:lnTo>
                  <a:lnTo>
                    <a:pt x="556" y="222"/>
                  </a:lnTo>
                  <a:lnTo>
                    <a:pt x="560" y="248"/>
                  </a:lnTo>
                  <a:lnTo>
                    <a:pt x="562" y="276"/>
                  </a:lnTo>
                  <a:lnTo>
                    <a:pt x="562" y="276"/>
                  </a:lnTo>
                  <a:lnTo>
                    <a:pt x="560" y="306"/>
                  </a:lnTo>
                  <a:lnTo>
                    <a:pt x="556" y="332"/>
                  </a:lnTo>
                  <a:lnTo>
                    <a:pt x="550" y="358"/>
                  </a:lnTo>
                  <a:lnTo>
                    <a:pt x="540" y="384"/>
                  </a:lnTo>
                  <a:lnTo>
                    <a:pt x="528" y="408"/>
                  </a:lnTo>
                  <a:lnTo>
                    <a:pt x="514" y="432"/>
                  </a:lnTo>
                  <a:lnTo>
                    <a:pt x="498" y="452"/>
                  </a:lnTo>
                  <a:lnTo>
                    <a:pt x="480" y="472"/>
                  </a:lnTo>
                  <a:lnTo>
                    <a:pt x="460" y="490"/>
                  </a:lnTo>
                  <a:lnTo>
                    <a:pt x="438" y="506"/>
                  </a:lnTo>
                  <a:lnTo>
                    <a:pt x="414" y="520"/>
                  </a:lnTo>
                  <a:lnTo>
                    <a:pt x="390" y="532"/>
                  </a:lnTo>
                  <a:lnTo>
                    <a:pt x="364" y="540"/>
                  </a:lnTo>
                  <a:lnTo>
                    <a:pt x="338" y="548"/>
                  </a:lnTo>
                  <a:lnTo>
                    <a:pt x="310" y="552"/>
                  </a:lnTo>
                  <a:lnTo>
                    <a:pt x="282" y="554"/>
                  </a:lnTo>
                  <a:lnTo>
                    <a:pt x="282" y="554"/>
                  </a:lnTo>
                  <a:lnTo>
                    <a:pt x="252" y="552"/>
                  </a:lnTo>
                  <a:lnTo>
                    <a:pt x="224" y="548"/>
                  </a:lnTo>
                  <a:lnTo>
                    <a:pt x="198" y="540"/>
                  </a:lnTo>
                  <a:lnTo>
                    <a:pt x="172" y="532"/>
                  </a:lnTo>
                  <a:lnTo>
                    <a:pt x="148" y="520"/>
                  </a:lnTo>
                  <a:lnTo>
                    <a:pt x="124" y="506"/>
                  </a:lnTo>
                  <a:lnTo>
                    <a:pt x="102" y="490"/>
                  </a:lnTo>
                  <a:lnTo>
                    <a:pt x="82" y="472"/>
                  </a:lnTo>
                  <a:lnTo>
                    <a:pt x="64" y="452"/>
                  </a:lnTo>
                  <a:lnTo>
                    <a:pt x="48" y="432"/>
                  </a:lnTo>
                  <a:lnTo>
                    <a:pt x="34" y="408"/>
                  </a:lnTo>
                  <a:lnTo>
                    <a:pt x="22" y="384"/>
                  </a:lnTo>
                  <a:lnTo>
                    <a:pt x="14" y="358"/>
                  </a:lnTo>
                  <a:lnTo>
                    <a:pt x="6" y="332"/>
                  </a:lnTo>
                  <a:lnTo>
                    <a:pt x="2" y="30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2" y="248"/>
                  </a:lnTo>
                  <a:lnTo>
                    <a:pt x="6" y="222"/>
                  </a:lnTo>
                  <a:lnTo>
                    <a:pt x="14" y="194"/>
                  </a:lnTo>
                  <a:lnTo>
                    <a:pt x="22" y="170"/>
                  </a:lnTo>
                  <a:lnTo>
                    <a:pt x="34" y="146"/>
                  </a:lnTo>
                  <a:lnTo>
                    <a:pt x="48" y="122"/>
                  </a:lnTo>
                  <a:lnTo>
                    <a:pt x="64" y="102"/>
                  </a:lnTo>
                  <a:lnTo>
                    <a:pt x="82" y="82"/>
                  </a:lnTo>
                  <a:lnTo>
                    <a:pt x="102" y="64"/>
                  </a:lnTo>
                  <a:lnTo>
                    <a:pt x="124" y="48"/>
                  </a:lnTo>
                  <a:lnTo>
                    <a:pt x="148" y="34"/>
                  </a:lnTo>
                  <a:lnTo>
                    <a:pt x="172" y="22"/>
                  </a:lnTo>
                  <a:lnTo>
                    <a:pt x="198" y="12"/>
                  </a:lnTo>
                  <a:lnTo>
                    <a:pt x="224" y="6"/>
                  </a:lnTo>
                  <a:lnTo>
                    <a:pt x="252" y="2"/>
                  </a:lnTo>
                  <a:lnTo>
                    <a:pt x="282" y="0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FFD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" name="Freeform 15">
              <a:extLst>
                <a:ext uri="{FF2B5EF4-FFF2-40B4-BE49-F238E27FC236}">
                  <a16:creationId xmlns:a16="http://schemas.microsoft.com/office/drawing/2014/main" id="{E956183D-FBF6-ABA9-113B-5B2F35A71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0288" y="5462588"/>
              <a:ext cx="895350" cy="882650"/>
            </a:xfrm>
            <a:custGeom>
              <a:avLst/>
              <a:gdLst>
                <a:gd name="T0" fmla="*/ 282 w 564"/>
                <a:gd name="T1" fmla="*/ 0 h 556"/>
                <a:gd name="T2" fmla="*/ 340 w 564"/>
                <a:gd name="T3" fmla="*/ 6 h 556"/>
                <a:gd name="T4" fmla="*/ 392 w 564"/>
                <a:gd name="T5" fmla="*/ 22 h 556"/>
                <a:gd name="T6" fmla="*/ 440 w 564"/>
                <a:gd name="T7" fmla="*/ 48 h 556"/>
                <a:gd name="T8" fmla="*/ 482 w 564"/>
                <a:gd name="T9" fmla="*/ 82 h 556"/>
                <a:gd name="T10" fmla="*/ 516 w 564"/>
                <a:gd name="T11" fmla="*/ 124 h 556"/>
                <a:gd name="T12" fmla="*/ 542 w 564"/>
                <a:gd name="T13" fmla="*/ 170 h 556"/>
                <a:gd name="T14" fmla="*/ 558 w 564"/>
                <a:gd name="T15" fmla="*/ 222 h 556"/>
                <a:gd name="T16" fmla="*/ 564 w 564"/>
                <a:gd name="T17" fmla="*/ 278 h 556"/>
                <a:gd name="T18" fmla="*/ 562 w 564"/>
                <a:gd name="T19" fmla="*/ 306 h 556"/>
                <a:gd name="T20" fmla="*/ 552 w 564"/>
                <a:gd name="T21" fmla="*/ 360 h 556"/>
                <a:gd name="T22" fmla="*/ 530 w 564"/>
                <a:gd name="T23" fmla="*/ 410 h 556"/>
                <a:gd name="T24" fmla="*/ 500 w 564"/>
                <a:gd name="T25" fmla="*/ 454 h 556"/>
                <a:gd name="T26" fmla="*/ 462 w 564"/>
                <a:gd name="T27" fmla="*/ 492 h 556"/>
                <a:gd name="T28" fmla="*/ 416 w 564"/>
                <a:gd name="T29" fmla="*/ 522 h 556"/>
                <a:gd name="T30" fmla="*/ 366 w 564"/>
                <a:gd name="T31" fmla="*/ 544 h 556"/>
                <a:gd name="T32" fmla="*/ 312 w 564"/>
                <a:gd name="T33" fmla="*/ 554 h 556"/>
                <a:gd name="T34" fmla="*/ 282 w 564"/>
                <a:gd name="T35" fmla="*/ 556 h 556"/>
                <a:gd name="T36" fmla="*/ 226 w 564"/>
                <a:gd name="T37" fmla="*/ 550 h 556"/>
                <a:gd name="T38" fmla="*/ 172 w 564"/>
                <a:gd name="T39" fmla="*/ 534 h 556"/>
                <a:gd name="T40" fmla="*/ 124 w 564"/>
                <a:gd name="T41" fmla="*/ 508 h 556"/>
                <a:gd name="T42" fmla="*/ 84 w 564"/>
                <a:gd name="T43" fmla="*/ 474 h 556"/>
                <a:gd name="T44" fmla="*/ 48 w 564"/>
                <a:gd name="T45" fmla="*/ 434 h 556"/>
                <a:gd name="T46" fmla="*/ 22 w 564"/>
                <a:gd name="T47" fmla="*/ 386 h 556"/>
                <a:gd name="T48" fmla="*/ 6 w 564"/>
                <a:gd name="T49" fmla="*/ 334 h 556"/>
                <a:gd name="T50" fmla="*/ 0 w 564"/>
                <a:gd name="T51" fmla="*/ 278 h 556"/>
                <a:gd name="T52" fmla="*/ 2 w 564"/>
                <a:gd name="T53" fmla="*/ 250 h 556"/>
                <a:gd name="T54" fmla="*/ 14 w 564"/>
                <a:gd name="T55" fmla="*/ 196 h 556"/>
                <a:gd name="T56" fmla="*/ 34 w 564"/>
                <a:gd name="T57" fmla="*/ 146 h 556"/>
                <a:gd name="T58" fmla="*/ 64 w 564"/>
                <a:gd name="T59" fmla="*/ 102 h 556"/>
                <a:gd name="T60" fmla="*/ 104 w 564"/>
                <a:gd name="T61" fmla="*/ 64 h 556"/>
                <a:gd name="T62" fmla="*/ 148 w 564"/>
                <a:gd name="T63" fmla="*/ 34 h 556"/>
                <a:gd name="T64" fmla="*/ 198 w 564"/>
                <a:gd name="T65" fmla="*/ 12 h 556"/>
                <a:gd name="T66" fmla="*/ 254 w 564"/>
                <a:gd name="T67" fmla="*/ 2 h 556"/>
                <a:gd name="T68" fmla="*/ 282 w 564"/>
                <a:gd name="T6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4" h="556">
                  <a:moveTo>
                    <a:pt x="282" y="0"/>
                  </a:moveTo>
                  <a:lnTo>
                    <a:pt x="282" y="0"/>
                  </a:lnTo>
                  <a:lnTo>
                    <a:pt x="312" y="2"/>
                  </a:lnTo>
                  <a:lnTo>
                    <a:pt x="340" y="6"/>
                  </a:lnTo>
                  <a:lnTo>
                    <a:pt x="366" y="12"/>
                  </a:lnTo>
                  <a:lnTo>
                    <a:pt x="392" y="22"/>
                  </a:lnTo>
                  <a:lnTo>
                    <a:pt x="416" y="34"/>
                  </a:lnTo>
                  <a:lnTo>
                    <a:pt x="440" y="48"/>
                  </a:lnTo>
                  <a:lnTo>
                    <a:pt x="462" y="64"/>
                  </a:lnTo>
                  <a:lnTo>
                    <a:pt x="482" y="82"/>
                  </a:lnTo>
                  <a:lnTo>
                    <a:pt x="500" y="102"/>
                  </a:lnTo>
                  <a:lnTo>
                    <a:pt x="516" y="124"/>
                  </a:lnTo>
                  <a:lnTo>
                    <a:pt x="530" y="146"/>
                  </a:lnTo>
                  <a:lnTo>
                    <a:pt x="542" y="170"/>
                  </a:lnTo>
                  <a:lnTo>
                    <a:pt x="552" y="196"/>
                  </a:lnTo>
                  <a:lnTo>
                    <a:pt x="558" y="222"/>
                  </a:lnTo>
                  <a:lnTo>
                    <a:pt x="562" y="250"/>
                  </a:lnTo>
                  <a:lnTo>
                    <a:pt x="564" y="278"/>
                  </a:lnTo>
                  <a:lnTo>
                    <a:pt x="564" y="278"/>
                  </a:lnTo>
                  <a:lnTo>
                    <a:pt x="562" y="306"/>
                  </a:lnTo>
                  <a:lnTo>
                    <a:pt x="558" y="334"/>
                  </a:lnTo>
                  <a:lnTo>
                    <a:pt x="552" y="360"/>
                  </a:lnTo>
                  <a:lnTo>
                    <a:pt x="542" y="386"/>
                  </a:lnTo>
                  <a:lnTo>
                    <a:pt x="530" y="410"/>
                  </a:lnTo>
                  <a:lnTo>
                    <a:pt x="516" y="434"/>
                  </a:lnTo>
                  <a:lnTo>
                    <a:pt x="500" y="454"/>
                  </a:lnTo>
                  <a:lnTo>
                    <a:pt x="482" y="474"/>
                  </a:lnTo>
                  <a:lnTo>
                    <a:pt x="462" y="492"/>
                  </a:lnTo>
                  <a:lnTo>
                    <a:pt x="440" y="508"/>
                  </a:lnTo>
                  <a:lnTo>
                    <a:pt x="416" y="522"/>
                  </a:lnTo>
                  <a:lnTo>
                    <a:pt x="392" y="534"/>
                  </a:lnTo>
                  <a:lnTo>
                    <a:pt x="366" y="544"/>
                  </a:lnTo>
                  <a:lnTo>
                    <a:pt x="340" y="550"/>
                  </a:lnTo>
                  <a:lnTo>
                    <a:pt x="312" y="554"/>
                  </a:lnTo>
                  <a:lnTo>
                    <a:pt x="282" y="556"/>
                  </a:lnTo>
                  <a:lnTo>
                    <a:pt x="282" y="556"/>
                  </a:lnTo>
                  <a:lnTo>
                    <a:pt x="254" y="554"/>
                  </a:lnTo>
                  <a:lnTo>
                    <a:pt x="226" y="550"/>
                  </a:lnTo>
                  <a:lnTo>
                    <a:pt x="198" y="544"/>
                  </a:lnTo>
                  <a:lnTo>
                    <a:pt x="172" y="534"/>
                  </a:lnTo>
                  <a:lnTo>
                    <a:pt x="148" y="522"/>
                  </a:lnTo>
                  <a:lnTo>
                    <a:pt x="124" y="508"/>
                  </a:lnTo>
                  <a:lnTo>
                    <a:pt x="104" y="492"/>
                  </a:lnTo>
                  <a:lnTo>
                    <a:pt x="84" y="474"/>
                  </a:lnTo>
                  <a:lnTo>
                    <a:pt x="64" y="454"/>
                  </a:lnTo>
                  <a:lnTo>
                    <a:pt x="48" y="434"/>
                  </a:lnTo>
                  <a:lnTo>
                    <a:pt x="34" y="410"/>
                  </a:lnTo>
                  <a:lnTo>
                    <a:pt x="22" y="386"/>
                  </a:lnTo>
                  <a:lnTo>
                    <a:pt x="14" y="360"/>
                  </a:lnTo>
                  <a:lnTo>
                    <a:pt x="6" y="334"/>
                  </a:lnTo>
                  <a:lnTo>
                    <a:pt x="2" y="306"/>
                  </a:lnTo>
                  <a:lnTo>
                    <a:pt x="0" y="278"/>
                  </a:lnTo>
                  <a:lnTo>
                    <a:pt x="0" y="278"/>
                  </a:lnTo>
                  <a:lnTo>
                    <a:pt x="2" y="250"/>
                  </a:lnTo>
                  <a:lnTo>
                    <a:pt x="6" y="222"/>
                  </a:lnTo>
                  <a:lnTo>
                    <a:pt x="14" y="196"/>
                  </a:lnTo>
                  <a:lnTo>
                    <a:pt x="22" y="170"/>
                  </a:lnTo>
                  <a:lnTo>
                    <a:pt x="34" y="146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4" y="82"/>
                  </a:lnTo>
                  <a:lnTo>
                    <a:pt x="104" y="64"/>
                  </a:lnTo>
                  <a:lnTo>
                    <a:pt x="124" y="48"/>
                  </a:lnTo>
                  <a:lnTo>
                    <a:pt x="148" y="34"/>
                  </a:lnTo>
                  <a:lnTo>
                    <a:pt x="172" y="22"/>
                  </a:lnTo>
                  <a:lnTo>
                    <a:pt x="198" y="12"/>
                  </a:lnTo>
                  <a:lnTo>
                    <a:pt x="226" y="6"/>
                  </a:lnTo>
                  <a:lnTo>
                    <a:pt x="254" y="2"/>
                  </a:lnTo>
                  <a:lnTo>
                    <a:pt x="282" y="0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8" name="Freeform 16">
              <a:extLst>
                <a:ext uri="{FF2B5EF4-FFF2-40B4-BE49-F238E27FC236}">
                  <a16:creationId xmlns:a16="http://schemas.microsoft.com/office/drawing/2014/main" id="{C001B81D-967A-6BA3-67D3-F7D57D162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7113" y="5459413"/>
              <a:ext cx="898525" cy="885825"/>
            </a:xfrm>
            <a:custGeom>
              <a:avLst/>
              <a:gdLst>
                <a:gd name="T0" fmla="*/ 284 w 566"/>
                <a:gd name="T1" fmla="*/ 0 h 558"/>
                <a:gd name="T2" fmla="*/ 340 w 566"/>
                <a:gd name="T3" fmla="*/ 6 h 558"/>
                <a:gd name="T4" fmla="*/ 394 w 566"/>
                <a:gd name="T5" fmla="*/ 22 h 558"/>
                <a:gd name="T6" fmla="*/ 442 w 566"/>
                <a:gd name="T7" fmla="*/ 48 h 558"/>
                <a:gd name="T8" fmla="*/ 484 w 566"/>
                <a:gd name="T9" fmla="*/ 82 h 558"/>
                <a:gd name="T10" fmla="*/ 518 w 566"/>
                <a:gd name="T11" fmla="*/ 124 h 558"/>
                <a:gd name="T12" fmla="*/ 544 w 566"/>
                <a:gd name="T13" fmla="*/ 170 h 558"/>
                <a:gd name="T14" fmla="*/ 560 w 566"/>
                <a:gd name="T15" fmla="*/ 224 h 558"/>
                <a:gd name="T16" fmla="*/ 566 w 566"/>
                <a:gd name="T17" fmla="*/ 280 h 558"/>
                <a:gd name="T18" fmla="*/ 566 w 566"/>
                <a:gd name="T19" fmla="*/ 308 h 558"/>
                <a:gd name="T20" fmla="*/ 554 w 566"/>
                <a:gd name="T21" fmla="*/ 362 h 558"/>
                <a:gd name="T22" fmla="*/ 532 w 566"/>
                <a:gd name="T23" fmla="*/ 412 h 558"/>
                <a:gd name="T24" fmla="*/ 502 w 566"/>
                <a:gd name="T25" fmla="*/ 456 h 558"/>
                <a:gd name="T26" fmla="*/ 464 w 566"/>
                <a:gd name="T27" fmla="*/ 494 h 558"/>
                <a:gd name="T28" fmla="*/ 418 w 566"/>
                <a:gd name="T29" fmla="*/ 524 h 558"/>
                <a:gd name="T30" fmla="*/ 368 w 566"/>
                <a:gd name="T31" fmla="*/ 546 h 558"/>
                <a:gd name="T32" fmla="*/ 312 w 566"/>
                <a:gd name="T33" fmla="*/ 558 h 558"/>
                <a:gd name="T34" fmla="*/ 284 w 566"/>
                <a:gd name="T35" fmla="*/ 558 h 558"/>
                <a:gd name="T36" fmla="*/ 226 w 566"/>
                <a:gd name="T37" fmla="*/ 552 h 558"/>
                <a:gd name="T38" fmla="*/ 174 w 566"/>
                <a:gd name="T39" fmla="*/ 536 h 558"/>
                <a:gd name="T40" fmla="*/ 126 w 566"/>
                <a:gd name="T41" fmla="*/ 510 h 558"/>
                <a:gd name="T42" fmla="*/ 84 w 566"/>
                <a:gd name="T43" fmla="*/ 476 h 558"/>
                <a:gd name="T44" fmla="*/ 48 w 566"/>
                <a:gd name="T45" fmla="*/ 436 h 558"/>
                <a:gd name="T46" fmla="*/ 22 w 566"/>
                <a:gd name="T47" fmla="*/ 388 h 558"/>
                <a:gd name="T48" fmla="*/ 6 w 566"/>
                <a:gd name="T49" fmla="*/ 336 h 558"/>
                <a:gd name="T50" fmla="*/ 0 w 566"/>
                <a:gd name="T51" fmla="*/ 280 h 558"/>
                <a:gd name="T52" fmla="*/ 2 w 566"/>
                <a:gd name="T53" fmla="*/ 250 h 558"/>
                <a:gd name="T54" fmla="*/ 12 w 566"/>
                <a:gd name="T55" fmla="*/ 196 h 558"/>
                <a:gd name="T56" fmla="*/ 34 w 566"/>
                <a:gd name="T57" fmla="*/ 146 h 558"/>
                <a:gd name="T58" fmla="*/ 64 w 566"/>
                <a:gd name="T59" fmla="*/ 102 h 558"/>
                <a:gd name="T60" fmla="*/ 104 w 566"/>
                <a:gd name="T61" fmla="*/ 64 h 558"/>
                <a:gd name="T62" fmla="*/ 148 w 566"/>
                <a:gd name="T63" fmla="*/ 34 h 558"/>
                <a:gd name="T64" fmla="*/ 200 w 566"/>
                <a:gd name="T65" fmla="*/ 12 h 558"/>
                <a:gd name="T66" fmla="*/ 254 w 566"/>
                <a:gd name="T67" fmla="*/ 2 h 558"/>
                <a:gd name="T68" fmla="*/ 284 w 566"/>
                <a:gd name="T69" fmla="*/ 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6" h="558">
                  <a:moveTo>
                    <a:pt x="284" y="0"/>
                  </a:moveTo>
                  <a:lnTo>
                    <a:pt x="284" y="0"/>
                  </a:lnTo>
                  <a:lnTo>
                    <a:pt x="312" y="2"/>
                  </a:lnTo>
                  <a:lnTo>
                    <a:pt x="340" y="6"/>
                  </a:lnTo>
                  <a:lnTo>
                    <a:pt x="368" y="12"/>
                  </a:lnTo>
                  <a:lnTo>
                    <a:pt x="394" y="22"/>
                  </a:lnTo>
                  <a:lnTo>
                    <a:pt x="418" y="34"/>
                  </a:lnTo>
                  <a:lnTo>
                    <a:pt x="442" y="48"/>
                  </a:lnTo>
                  <a:lnTo>
                    <a:pt x="464" y="64"/>
                  </a:lnTo>
                  <a:lnTo>
                    <a:pt x="484" y="82"/>
                  </a:lnTo>
                  <a:lnTo>
                    <a:pt x="502" y="102"/>
                  </a:lnTo>
                  <a:lnTo>
                    <a:pt x="518" y="124"/>
                  </a:lnTo>
                  <a:lnTo>
                    <a:pt x="532" y="146"/>
                  </a:lnTo>
                  <a:lnTo>
                    <a:pt x="544" y="170"/>
                  </a:lnTo>
                  <a:lnTo>
                    <a:pt x="554" y="196"/>
                  </a:lnTo>
                  <a:lnTo>
                    <a:pt x="560" y="224"/>
                  </a:lnTo>
                  <a:lnTo>
                    <a:pt x="566" y="250"/>
                  </a:lnTo>
                  <a:lnTo>
                    <a:pt x="566" y="280"/>
                  </a:lnTo>
                  <a:lnTo>
                    <a:pt x="566" y="280"/>
                  </a:lnTo>
                  <a:lnTo>
                    <a:pt x="566" y="308"/>
                  </a:lnTo>
                  <a:lnTo>
                    <a:pt x="560" y="336"/>
                  </a:lnTo>
                  <a:lnTo>
                    <a:pt x="554" y="362"/>
                  </a:lnTo>
                  <a:lnTo>
                    <a:pt x="544" y="388"/>
                  </a:lnTo>
                  <a:lnTo>
                    <a:pt x="532" y="412"/>
                  </a:lnTo>
                  <a:lnTo>
                    <a:pt x="518" y="436"/>
                  </a:lnTo>
                  <a:lnTo>
                    <a:pt x="502" y="456"/>
                  </a:lnTo>
                  <a:lnTo>
                    <a:pt x="484" y="476"/>
                  </a:lnTo>
                  <a:lnTo>
                    <a:pt x="464" y="494"/>
                  </a:lnTo>
                  <a:lnTo>
                    <a:pt x="442" y="510"/>
                  </a:lnTo>
                  <a:lnTo>
                    <a:pt x="418" y="524"/>
                  </a:lnTo>
                  <a:lnTo>
                    <a:pt x="394" y="536"/>
                  </a:lnTo>
                  <a:lnTo>
                    <a:pt x="368" y="546"/>
                  </a:lnTo>
                  <a:lnTo>
                    <a:pt x="340" y="552"/>
                  </a:lnTo>
                  <a:lnTo>
                    <a:pt x="312" y="558"/>
                  </a:lnTo>
                  <a:lnTo>
                    <a:pt x="284" y="558"/>
                  </a:lnTo>
                  <a:lnTo>
                    <a:pt x="284" y="558"/>
                  </a:lnTo>
                  <a:lnTo>
                    <a:pt x="254" y="558"/>
                  </a:lnTo>
                  <a:lnTo>
                    <a:pt x="226" y="552"/>
                  </a:lnTo>
                  <a:lnTo>
                    <a:pt x="200" y="546"/>
                  </a:lnTo>
                  <a:lnTo>
                    <a:pt x="174" y="536"/>
                  </a:lnTo>
                  <a:lnTo>
                    <a:pt x="148" y="524"/>
                  </a:lnTo>
                  <a:lnTo>
                    <a:pt x="126" y="510"/>
                  </a:lnTo>
                  <a:lnTo>
                    <a:pt x="104" y="494"/>
                  </a:lnTo>
                  <a:lnTo>
                    <a:pt x="84" y="476"/>
                  </a:lnTo>
                  <a:lnTo>
                    <a:pt x="64" y="456"/>
                  </a:lnTo>
                  <a:lnTo>
                    <a:pt x="48" y="436"/>
                  </a:lnTo>
                  <a:lnTo>
                    <a:pt x="34" y="412"/>
                  </a:lnTo>
                  <a:lnTo>
                    <a:pt x="22" y="388"/>
                  </a:lnTo>
                  <a:lnTo>
                    <a:pt x="12" y="362"/>
                  </a:lnTo>
                  <a:lnTo>
                    <a:pt x="6" y="336"/>
                  </a:lnTo>
                  <a:lnTo>
                    <a:pt x="2" y="308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2" y="250"/>
                  </a:lnTo>
                  <a:lnTo>
                    <a:pt x="6" y="224"/>
                  </a:lnTo>
                  <a:lnTo>
                    <a:pt x="12" y="196"/>
                  </a:lnTo>
                  <a:lnTo>
                    <a:pt x="22" y="170"/>
                  </a:lnTo>
                  <a:lnTo>
                    <a:pt x="34" y="146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4" y="82"/>
                  </a:lnTo>
                  <a:lnTo>
                    <a:pt x="104" y="64"/>
                  </a:lnTo>
                  <a:lnTo>
                    <a:pt x="126" y="48"/>
                  </a:lnTo>
                  <a:lnTo>
                    <a:pt x="148" y="34"/>
                  </a:lnTo>
                  <a:lnTo>
                    <a:pt x="174" y="22"/>
                  </a:lnTo>
                  <a:lnTo>
                    <a:pt x="200" y="12"/>
                  </a:lnTo>
                  <a:lnTo>
                    <a:pt x="226" y="6"/>
                  </a:lnTo>
                  <a:lnTo>
                    <a:pt x="254" y="2"/>
                  </a:lnTo>
                  <a:lnTo>
                    <a:pt x="284" y="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D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9" name="Freeform 17">
              <a:extLst>
                <a:ext uri="{FF2B5EF4-FFF2-40B4-BE49-F238E27FC236}">
                  <a16:creationId xmlns:a16="http://schemas.microsoft.com/office/drawing/2014/main" id="{959AC0FA-A6CF-897F-3ABC-D2B800DDE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3938" y="5456238"/>
              <a:ext cx="904875" cy="892175"/>
            </a:xfrm>
            <a:custGeom>
              <a:avLst/>
              <a:gdLst>
                <a:gd name="T0" fmla="*/ 284 w 570"/>
                <a:gd name="T1" fmla="*/ 0 h 562"/>
                <a:gd name="T2" fmla="*/ 342 w 570"/>
                <a:gd name="T3" fmla="*/ 6 h 562"/>
                <a:gd name="T4" fmla="*/ 396 w 570"/>
                <a:gd name="T5" fmla="*/ 22 h 562"/>
                <a:gd name="T6" fmla="*/ 444 w 570"/>
                <a:gd name="T7" fmla="*/ 48 h 562"/>
                <a:gd name="T8" fmla="*/ 486 w 570"/>
                <a:gd name="T9" fmla="*/ 82 h 562"/>
                <a:gd name="T10" fmla="*/ 520 w 570"/>
                <a:gd name="T11" fmla="*/ 124 h 562"/>
                <a:gd name="T12" fmla="*/ 546 w 570"/>
                <a:gd name="T13" fmla="*/ 172 h 562"/>
                <a:gd name="T14" fmla="*/ 564 w 570"/>
                <a:gd name="T15" fmla="*/ 224 h 562"/>
                <a:gd name="T16" fmla="*/ 570 w 570"/>
                <a:gd name="T17" fmla="*/ 280 h 562"/>
                <a:gd name="T18" fmla="*/ 568 w 570"/>
                <a:gd name="T19" fmla="*/ 310 h 562"/>
                <a:gd name="T20" fmla="*/ 556 w 570"/>
                <a:gd name="T21" fmla="*/ 364 h 562"/>
                <a:gd name="T22" fmla="*/ 534 w 570"/>
                <a:gd name="T23" fmla="*/ 414 h 562"/>
                <a:gd name="T24" fmla="*/ 504 w 570"/>
                <a:gd name="T25" fmla="*/ 458 h 562"/>
                <a:gd name="T26" fmla="*/ 466 w 570"/>
                <a:gd name="T27" fmla="*/ 496 h 562"/>
                <a:gd name="T28" fmla="*/ 420 w 570"/>
                <a:gd name="T29" fmla="*/ 528 h 562"/>
                <a:gd name="T30" fmla="*/ 368 w 570"/>
                <a:gd name="T31" fmla="*/ 548 h 562"/>
                <a:gd name="T32" fmla="*/ 314 w 570"/>
                <a:gd name="T33" fmla="*/ 560 h 562"/>
                <a:gd name="T34" fmla="*/ 284 w 570"/>
                <a:gd name="T35" fmla="*/ 562 h 562"/>
                <a:gd name="T36" fmla="*/ 228 w 570"/>
                <a:gd name="T37" fmla="*/ 556 h 562"/>
                <a:gd name="T38" fmla="*/ 174 w 570"/>
                <a:gd name="T39" fmla="*/ 538 h 562"/>
                <a:gd name="T40" fmla="*/ 126 w 570"/>
                <a:gd name="T41" fmla="*/ 514 h 562"/>
                <a:gd name="T42" fmla="*/ 84 w 570"/>
                <a:gd name="T43" fmla="*/ 478 h 562"/>
                <a:gd name="T44" fmla="*/ 48 w 570"/>
                <a:gd name="T45" fmla="*/ 438 h 562"/>
                <a:gd name="T46" fmla="*/ 22 w 570"/>
                <a:gd name="T47" fmla="*/ 390 h 562"/>
                <a:gd name="T48" fmla="*/ 6 w 570"/>
                <a:gd name="T49" fmla="*/ 338 h 562"/>
                <a:gd name="T50" fmla="*/ 0 w 570"/>
                <a:gd name="T51" fmla="*/ 280 h 562"/>
                <a:gd name="T52" fmla="*/ 2 w 570"/>
                <a:gd name="T53" fmla="*/ 252 h 562"/>
                <a:gd name="T54" fmla="*/ 12 w 570"/>
                <a:gd name="T55" fmla="*/ 198 h 562"/>
                <a:gd name="T56" fmla="*/ 34 w 570"/>
                <a:gd name="T57" fmla="*/ 148 h 562"/>
                <a:gd name="T58" fmla="*/ 64 w 570"/>
                <a:gd name="T59" fmla="*/ 102 h 562"/>
                <a:gd name="T60" fmla="*/ 104 w 570"/>
                <a:gd name="T61" fmla="*/ 64 h 562"/>
                <a:gd name="T62" fmla="*/ 148 w 570"/>
                <a:gd name="T63" fmla="*/ 34 h 562"/>
                <a:gd name="T64" fmla="*/ 200 w 570"/>
                <a:gd name="T65" fmla="*/ 12 h 562"/>
                <a:gd name="T66" fmla="*/ 256 w 570"/>
                <a:gd name="T67" fmla="*/ 2 h 562"/>
                <a:gd name="T68" fmla="*/ 284 w 570"/>
                <a:gd name="T69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0" h="562">
                  <a:moveTo>
                    <a:pt x="284" y="0"/>
                  </a:moveTo>
                  <a:lnTo>
                    <a:pt x="284" y="0"/>
                  </a:lnTo>
                  <a:lnTo>
                    <a:pt x="314" y="2"/>
                  </a:lnTo>
                  <a:lnTo>
                    <a:pt x="342" y="6"/>
                  </a:lnTo>
                  <a:lnTo>
                    <a:pt x="368" y="12"/>
                  </a:lnTo>
                  <a:lnTo>
                    <a:pt x="396" y="22"/>
                  </a:lnTo>
                  <a:lnTo>
                    <a:pt x="420" y="34"/>
                  </a:lnTo>
                  <a:lnTo>
                    <a:pt x="444" y="48"/>
                  </a:lnTo>
                  <a:lnTo>
                    <a:pt x="466" y="64"/>
                  </a:lnTo>
                  <a:lnTo>
                    <a:pt x="486" y="82"/>
                  </a:lnTo>
                  <a:lnTo>
                    <a:pt x="504" y="102"/>
                  </a:lnTo>
                  <a:lnTo>
                    <a:pt x="520" y="124"/>
                  </a:lnTo>
                  <a:lnTo>
                    <a:pt x="534" y="148"/>
                  </a:lnTo>
                  <a:lnTo>
                    <a:pt x="546" y="172"/>
                  </a:lnTo>
                  <a:lnTo>
                    <a:pt x="556" y="198"/>
                  </a:lnTo>
                  <a:lnTo>
                    <a:pt x="564" y="224"/>
                  </a:lnTo>
                  <a:lnTo>
                    <a:pt x="568" y="252"/>
                  </a:lnTo>
                  <a:lnTo>
                    <a:pt x="570" y="280"/>
                  </a:lnTo>
                  <a:lnTo>
                    <a:pt x="570" y="280"/>
                  </a:lnTo>
                  <a:lnTo>
                    <a:pt x="568" y="310"/>
                  </a:lnTo>
                  <a:lnTo>
                    <a:pt x="564" y="338"/>
                  </a:lnTo>
                  <a:lnTo>
                    <a:pt x="556" y="364"/>
                  </a:lnTo>
                  <a:lnTo>
                    <a:pt x="546" y="390"/>
                  </a:lnTo>
                  <a:lnTo>
                    <a:pt x="534" y="414"/>
                  </a:lnTo>
                  <a:lnTo>
                    <a:pt x="520" y="438"/>
                  </a:lnTo>
                  <a:lnTo>
                    <a:pt x="504" y="458"/>
                  </a:lnTo>
                  <a:lnTo>
                    <a:pt x="486" y="478"/>
                  </a:lnTo>
                  <a:lnTo>
                    <a:pt x="466" y="496"/>
                  </a:lnTo>
                  <a:lnTo>
                    <a:pt x="444" y="514"/>
                  </a:lnTo>
                  <a:lnTo>
                    <a:pt x="420" y="528"/>
                  </a:lnTo>
                  <a:lnTo>
                    <a:pt x="396" y="538"/>
                  </a:lnTo>
                  <a:lnTo>
                    <a:pt x="368" y="548"/>
                  </a:lnTo>
                  <a:lnTo>
                    <a:pt x="342" y="556"/>
                  </a:lnTo>
                  <a:lnTo>
                    <a:pt x="314" y="560"/>
                  </a:lnTo>
                  <a:lnTo>
                    <a:pt x="284" y="562"/>
                  </a:lnTo>
                  <a:lnTo>
                    <a:pt x="284" y="562"/>
                  </a:lnTo>
                  <a:lnTo>
                    <a:pt x="256" y="560"/>
                  </a:lnTo>
                  <a:lnTo>
                    <a:pt x="228" y="556"/>
                  </a:lnTo>
                  <a:lnTo>
                    <a:pt x="200" y="548"/>
                  </a:lnTo>
                  <a:lnTo>
                    <a:pt x="174" y="538"/>
                  </a:lnTo>
                  <a:lnTo>
                    <a:pt x="148" y="528"/>
                  </a:lnTo>
                  <a:lnTo>
                    <a:pt x="126" y="514"/>
                  </a:lnTo>
                  <a:lnTo>
                    <a:pt x="104" y="496"/>
                  </a:lnTo>
                  <a:lnTo>
                    <a:pt x="84" y="478"/>
                  </a:lnTo>
                  <a:lnTo>
                    <a:pt x="64" y="458"/>
                  </a:lnTo>
                  <a:lnTo>
                    <a:pt x="48" y="438"/>
                  </a:lnTo>
                  <a:lnTo>
                    <a:pt x="34" y="414"/>
                  </a:lnTo>
                  <a:lnTo>
                    <a:pt x="22" y="390"/>
                  </a:lnTo>
                  <a:lnTo>
                    <a:pt x="12" y="364"/>
                  </a:lnTo>
                  <a:lnTo>
                    <a:pt x="6" y="338"/>
                  </a:lnTo>
                  <a:lnTo>
                    <a:pt x="2" y="310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2" y="252"/>
                  </a:lnTo>
                  <a:lnTo>
                    <a:pt x="6" y="224"/>
                  </a:lnTo>
                  <a:lnTo>
                    <a:pt x="12" y="198"/>
                  </a:lnTo>
                  <a:lnTo>
                    <a:pt x="22" y="172"/>
                  </a:lnTo>
                  <a:lnTo>
                    <a:pt x="34" y="148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4" y="82"/>
                  </a:lnTo>
                  <a:lnTo>
                    <a:pt x="104" y="64"/>
                  </a:lnTo>
                  <a:lnTo>
                    <a:pt x="126" y="48"/>
                  </a:lnTo>
                  <a:lnTo>
                    <a:pt x="148" y="34"/>
                  </a:lnTo>
                  <a:lnTo>
                    <a:pt x="174" y="22"/>
                  </a:lnTo>
                  <a:lnTo>
                    <a:pt x="200" y="12"/>
                  </a:lnTo>
                  <a:lnTo>
                    <a:pt x="228" y="6"/>
                  </a:lnTo>
                  <a:lnTo>
                    <a:pt x="256" y="2"/>
                  </a:lnTo>
                  <a:lnTo>
                    <a:pt x="284" y="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0" name="Freeform 18">
              <a:extLst>
                <a:ext uri="{FF2B5EF4-FFF2-40B4-BE49-F238E27FC236}">
                  <a16:creationId xmlns:a16="http://schemas.microsoft.com/office/drawing/2014/main" id="{21031101-F2B5-7115-E868-60B99BABB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0763" y="5453063"/>
              <a:ext cx="908050" cy="895350"/>
            </a:xfrm>
            <a:custGeom>
              <a:avLst/>
              <a:gdLst>
                <a:gd name="T0" fmla="*/ 286 w 572"/>
                <a:gd name="T1" fmla="*/ 0 h 564"/>
                <a:gd name="T2" fmla="*/ 342 w 572"/>
                <a:gd name="T3" fmla="*/ 6 h 564"/>
                <a:gd name="T4" fmla="*/ 396 w 572"/>
                <a:gd name="T5" fmla="*/ 22 h 564"/>
                <a:gd name="T6" fmla="*/ 446 w 572"/>
                <a:gd name="T7" fmla="*/ 48 h 564"/>
                <a:gd name="T8" fmla="*/ 488 w 572"/>
                <a:gd name="T9" fmla="*/ 82 h 564"/>
                <a:gd name="T10" fmla="*/ 522 w 572"/>
                <a:gd name="T11" fmla="*/ 124 h 564"/>
                <a:gd name="T12" fmla="*/ 548 w 572"/>
                <a:gd name="T13" fmla="*/ 172 h 564"/>
                <a:gd name="T14" fmla="*/ 566 w 572"/>
                <a:gd name="T15" fmla="*/ 226 h 564"/>
                <a:gd name="T16" fmla="*/ 572 w 572"/>
                <a:gd name="T17" fmla="*/ 282 h 564"/>
                <a:gd name="T18" fmla="*/ 570 w 572"/>
                <a:gd name="T19" fmla="*/ 310 h 564"/>
                <a:gd name="T20" fmla="*/ 558 w 572"/>
                <a:gd name="T21" fmla="*/ 366 h 564"/>
                <a:gd name="T22" fmla="*/ 536 w 572"/>
                <a:gd name="T23" fmla="*/ 416 h 564"/>
                <a:gd name="T24" fmla="*/ 506 w 572"/>
                <a:gd name="T25" fmla="*/ 460 h 564"/>
                <a:gd name="T26" fmla="*/ 468 w 572"/>
                <a:gd name="T27" fmla="*/ 500 h 564"/>
                <a:gd name="T28" fmla="*/ 422 w 572"/>
                <a:gd name="T29" fmla="*/ 530 h 564"/>
                <a:gd name="T30" fmla="*/ 370 w 572"/>
                <a:gd name="T31" fmla="*/ 550 h 564"/>
                <a:gd name="T32" fmla="*/ 314 w 572"/>
                <a:gd name="T33" fmla="*/ 562 h 564"/>
                <a:gd name="T34" fmla="*/ 286 w 572"/>
                <a:gd name="T35" fmla="*/ 564 h 564"/>
                <a:gd name="T36" fmla="*/ 228 w 572"/>
                <a:gd name="T37" fmla="*/ 558 h 564"/>
                <a:gd name="T38" fmla="*/ 174 w 572"/>
                <a:gd name="T39" fmla="*/ 542 h 564"/>
                <a:gd name="T40" fmla="*/ 126 w 572"/>
                <a:gd name="T41" fmla="*/ 516 h 564"/>
                <a:gd name="T42" fmla="*/ 84 w 572"/>
                <a:gd name="T43" fmla="*/ 480 h 564"/>
                <a:gd name="T44" fmla="*/ 48 w 572"/>
                <a:gd name="T45" fmla="*/ 440 h 564"/>
                <a:gd name="T46" fmla="*/ 22 w 572"/>
                <a:gd name="T47" fmla="*/ 392 h 564"/>
                <a:gd name="T48" fmla="*/ 6 w 572"/>
                <a:gd name="T49" fmla="*/ 338 h 564"/>
                <a:gd name="T50" fmla="*/ 0 w 572"/>
                <a:gd name="T51" fmla="*/ 282 h 564"/>
                <a:gd name="T52" fmla="*/ 0 w 572"/>
                <a:gd name="T53" fmla="*/ 254 h 564"/>
                <a:gd name="T54" fmla="*/ 12 w 572"/>
                <a:gd name="T55" fmla="*/ 198 h 564"/>
                <a:gd name="T56" fmla="*/ 34 w 572"/>
                <a:gd name="T57" fmla="*/ 148 h 564"/>
                <a:gd name="T58" fmla="*/ 64 w 572"/>
                <a:gd name="T59" fmla="*/ 102 h 564"/>
                <a:gd name="T60" fmla="*/ 104 w 572"/>
                <a:gd name="T61" fmla="*/ 64 h 564"/>
                <a:gd name="T62" fmla="*/ 150 w 572"/>
                <a:gd name="T63" fmla="*/ 34 h 564"/>
                <a:gd name="T64" fmla="*/ 200 w 572"/>
                <a:gd name="T65" fmla="*/ 12 h 564"/>
                <a:gd name="T66" fmla="*/ 256 w 572"/>
                <a:gd name="T67" fmla="*/ 2 h 564"/>
                <a:gd name="T68" fmla="*/ 286 w 572"/>
                <a:gd name="T69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2" h="564">
                  <a:moveTo>
                    <a:pt x="286" y="0"/>
                  </a:moveTo>
                  <a:lnTo>
                    <a:pt x="286" y="0"/>
                  </a:lnTo>
                  <a:lnTo>
                    <a:pt x="314" y="2"/>
                  </a:lnTo>
                  <a:lnTo>
                    <a:pt x="342" y="6"/>
                  </a:lnTo>
                  <a:lnTo>
                    <a:pt x="370" y="12"/>
                  </a:lnTo>
                  <a:lnTo>
                    <a:pt x="396" y="22"/>
                  </a:lnTo>
                  <a:lnTo>
                    <a:pt x="422" y="34"/>
                  </a:lnTo>
                  <a:lnTo>
                    <a:pt x="446" y="48"/>
                  </a:lnTo>
                  <a:lnTo>
                    <a:pt x="468" y="64"/>
                  </a:lnTo>
                  <a:lnTo>
                    <a:pt x="488" y="82"/>
                  </a:lnTo>
                  <a:lnTo>
                    <a:pt x="506" y="102"/>
                  </a:lnTo>
                  <a:lnTo>
                    <a:pt x="522" y="124"/>
                  </a:lnTo>
                  <a:lnTo>
                    <a:pt x="536" y="148"/>
                  </a:lnTo>
                  <a:lnTo>
                    <a:pt x="548" y="172"/>
                  </a:lnTo>
                  <a:lnTo>
                    <a:pt x="558" y="198"/>
                  </a:lnTo>
                  <a:lnTo>
                    <a:pt x="566" y="226"/>
                  </a:lnTo>
                  <a:lnTo>
                    <a:pt x="570" y="254"/>
                  </a:lnTo>
                  <a:lnTo>
                    <a:pt x="572" y="282"/>
                  </a:lnTo>
                  <a:lnTo>
                    <a:pt x="572" y="282"/>
                  </a:lnTo>
                  <a:lnTo>
                    <a:pt x="570" y="310"/>
                  </a:lnTo>
                  <a:lnTo>
                    <a:pt x="566" y="338"/>
                  </a:lnTo>
                  <a:lnTo>
                    <a:pt x="558" y="366"/>
                  </a:lnTo>
                  <a:lnTo>
                    <a:pt x="548" y="392"/>
                  </a:lnTo>
                  <a:lnTo>
                    <a:pt x="536" y="416"/>
                  </a:lnTo>
                  <a:lnTo>
                    <a:pt x="522" y="440"/>
                  </a:lnTo>
                  <a:lnTo>
                    <a:pt x="506" y="460"/>
                  </a:lnTo>
                  <a:lnTo>
                    <a:pt x="488" y="480"/>
                  </a:lnTo>
                  <a:lnTo>
                    <a:pt x="468" y="500"/>
                  </a:lnTo>
                  <a:lnTo>
                    <a:pt x="446" y="516"/>
                  </a:lnTo>
                  <a:lnTo>
                    <a:pt x="422" y="530"/>
                  </a:lnTo>
                  <a:lnTo>
                    <a:pt x="396" y="542"/>
                  </a:lnTo>
                  <a:lnTo>
                    <a:pt x="370" y="550"/>
                  </a:lnTo>
                  <a:lnTo>
                    <a:pt x="342" y="558"/>
                  </a:lnTo>
                  <a:lnTo>
                    <a:pt x="314" y="562"/>
                  </a:lnTo>
                  <a:lnTo>
                    <a:pt x="286" y="564"/>
                  </a:lnTo>
                  <a:lnTo>
                    <a:pt x="286" y="564"/>
                  </a:lnTo>
                  <a:lnTo>
                    <a:pt x="256" y="562"/>
                  </a:lnTo>
                  <a:lnTo>
                    <a:pt x="228" y="558"/>
                  </a:lnTo>
                  <a:lnTo>
                    <a:pt x="200" y="550"/>
                  </a:lnTo>
                  <a:lnTo>
                    <a:pt x="174" y="542"/>
                  </a:lnTo>
                  <a:lnTo>
                    <a:pt x="150" y="530"/>
                  </a:lnTo>
                  <a:lnTo>
                    <a:pt x="126" y="516"/>
                  </a:lnTo>
                  <a:lnTo>
                    <a:pt x="104" y="500"/>
                  </a:lnTo>
                  <a:lnTo>
                    <a:pt x="84" y="480"/>
                  </a:lnTo>
                  <a:lnTo>
                    <a:pt x="64" y="460"/>
                  </a:lnTo>
                  <a:lnTo>
                    <a:pt x="48" y="440"/>
                  </a:lnTo>
                  <a:lnTo>
                    <a:pt x="34" y="416"/>
                  </a:lnTo>
                  <a:lnTo>
                    <a:pt x="22" y="392"/>
                  </a:lnTo>
                  <a:lnTo>
                    <a:pt x="12" y="366"/>
                  </a:lnTo>
                  <a:lnTo>
                    <a:pt x="6" y="338"/>
                  </a:lnTo>
                  <a:lnTo>
                    <a:pt x="0" y="310"/>
                  </a:lnTo>
                  <a:lnTo>
                    <a:pt x="0" y="282"/>
                  </a:lnTo>
                  <a:lnTo>
                    <a:pt x="0" y="282"/>
                  </a:lnTo>
                  <a:lnTo>
                    <a:pt x="0" y="254"/>
                  </a:lnTo>
                  <a:lnTo>
                    <a:pt x="6" y="226"/>
                  </a:lnTo>
                  <a:lnTo>
                    <a:pt x="12" y="198"/>
                  </a:lnTo>
                  <a:lnTo>
                    <a:pt x="22" y="172"/>
                  </a:lnTo>
                  <a:lnTo>
                    <a:pt x="34" y="148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4" y="82"/>
                  </a:lnTo>
                  <a:lnTo>
                    <a:pt x="104" y="64"/>
                  </a:lnTo>
                  <a:lnTo>
                    <a:pt x="126" y="48"/>
                  </a:lnTo>
                  <a:lnTo>
                    <a:pt x="150" y="34"/>
                  </a:lnTo>
                  <a:lnTo>
                    <a:pt x="174" y="22"/>
                  </a:lnTo>
                  <a:lnTo>
                    <a:pt x="200" y="12"/>
                  </a:lnTo>
                  <a:lnTo>
                    <a:pt x="228" y="6"/>
                  </a:lnTo>
                  <a:lnTo>
                    <a:pt x="256" y="2"/>
                  </a:lnTo>
                  <a:lnTo>
                    <a:pt x="286" y="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FC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19">
              <a:extLst>
                <a:ext uri="{FF2B5EF4-FFF2-40B4-BE49-F238E27FC236}">
                  <a16:creationId xmlns:a16="http://schemas.microsoft.com/office/drawing/2014/main" id="{090F484B-39B7-234D-B5BC-3029F14CB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7588" y="5449888"/>
              <a:ext cx="911225" cy="898525"/>
            </a:xfrm>
            <a:custGeom>
              <a:avLst/>
              <a:gdLst>
                <a:gd name="T0" fmla="*/ 286 w 574"/>
                <a:gd name="T1" fmla="*/ 0 h 566"/>
                <a:gd name="T2" fmla="*/ 344 w 574"/>
                <a:gd name="T3" fmla="*/ 6 h 566"/>
                <a:gd name="T4" fmla="*/ 398 w 574"/>
                <a:gd name="T5" fmla="*/ 22 h 566"/>
                <a:gd name="T6" fmla="*/ 446 w 574"/>
                <a:gd name="T7" fmla="*/ 48 h 566"/>
                <a:gd name="T8" fmla="*/ 490 w 574"/>
                <a:gd name="T9" fmla="*/ 84 h 566"/>
                <a:gd name="T10" fmla="*/ 524 w 574"/>
                <a:gd name="T11" fmla="*/ 126 h 566"/>
                <a:gd name="T12" fmla="*/ 552 w 574"/>
                <a:gd name="T13" fmla="*/ 174 h 566"/>
                <a:gd name="T14" fmla="*/ 568 w 574"/>
                <a:gd name="T15" fmla="*/ 226 h 566"/>
                <a:gd name="T16" fmla="*/ 574 w 574"/>
                <a:gd name="T17" fmla="*/ 284 h 566"/>
                <a:gd name="T18" fmla="*/ 572 w 574"/>
                <a:gd name="T19" fmla="*/ 312 h 566"/>
                <a:gd name="T20" fmla="*/ 560 w 574"/>
                <a:gd name="T21" fmla="*/ 368 h 566"/>
                <a:gd name="T22" fmla="*/ 540 w 574"/>
                <a:gd name="T23" fmla="*/ 418 h 566"/>
                <a:gd name="T24" fmla="*/ 508 w 574"/>
                <a:gd name="T25" fmla="*/ 464 h 566"/>
                <a:gd name="T26" fmla="*/ 470 w 574"/>
                <a:gd name="T27" fmla="*/ 502 h 566"/>
                <a:gd name="T28" fmla="*/ 424 w 574"/>
                <a:gd name="T29" fmla="*/ 532 h 566"/>
                <a:gd name="T30" fmla="*/ 372 w 574"/>
                <a:gd name="T31" fmla="*/ 554 h 566"/>
                <a:gd name="T32" fmla="*/ 316 w 574"/>
                <a:gd name="T33" fmla="*/ 564 h 566"/>
                <a:gd name="T34" fmla="*/ 286 w 574"/>
                <a:gd name="T35" fmla="*/ 566 h 566"/>
                <a:gd name="T36" fmla="*/ 228 w 574"/>
                <a:gd name="T37" fmla="*/ 560 h 566"/>
                <a:gd name="T38" fmla="*/ 174 w 574"/>
                <a:gd name="T39" fmla="*/ 544 h 566"/>
                <a:gd name="T40" fmla="*/ 126 w 574"/>
                <a:gd name="T41" fmla="*/ 518 h 566"/>
                <a:gd name="T42" fmla="*/ 84 w 574"/>
                <a:gd name="T43" fmla="*/ 484 h 566"/>
                <a:gd name="T44" fmla="*/ 48 w 574"/>
                <a:gd name="T45" fmla="*/ 442 h 566"/>
                <a:gd name="T46" fmla="*/ 22 w 574"/>
                <a:gd name="T47" fmla="*/ 394 h 566"/>
                <a:gd name="T48" fmla="*/ 6 w 574"/>
                <a:gd name="T49" fmla="*/ 340 h 566"/>
                <a:gd name="T50" fmla="*/ 0 w 574"/>
                <a:gd name="T51" fmla="*/ 284 h 566"/>
                <a:gd name="T52" fmla="*/ 0 w 574"/>
                <a:gd name="T53" fmla="*/ 254 h 566"/>
                <a:gd name="T54" fmla="*/ 12 w 574"/>
                <a:gd name="T55" fmla="*/ 200 h 566"/>
                <a:gd name="T56" fmla="*/ 34 w 574"/>
                <a:gd name="T57" fmla="*/ 148 h 566"/>
                <a:gd name="T58" fmla="*/ 64 w 574"/>
                <a:gd name="T59" fmla="*/ 104 h 566"/>
                <a:gd name="T60" fmla="*/ 104 w 574"/>
                <a:gd name="T61" fmla="*/ 64 h 566"/>
                <a:gd name="T62" fmla="*/ 150 w 574"/>
                <a:gd name="T63" fmla="*/ 34 h 566"/>
                <a:gd name="T64" fmla="*/ 202 w 574"/>
                <a:gd name="T65" fmla="*/ 12 h 566"/>
                <a:gd name="T66" fmla="*/ 258 w 574"/>
                <a:gd name="T67" fmla="*/ 2 h 566"/>
                <a:gd name="T68" fmla="*/ 286 w 574"/>
                <a:gd name="T6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4" h="566">
                  <a:moveTo>
                    <a:pt x="286" y="0"/>
                  </a:moveTo>
                  <a:lnTo>
                    <a:pt x="286" y="0"/>
                  </a:lnTo>
                  <a:lnTo>
                    <a:pt x="316" y="2"/>
                  </a:lnTo>
                  <a:lnTo>
                    <a:pt x="344" y="6"/>
                  </a:lnTo>
                  <a:lnTo>
                    <a:pt x="372" y="12"/>
                  </a:lnTo>
                  <a:lnTo>
                    <a:pt x="398" y="22"/>
                  </a:lnTo>
                  <a:lnTo>
                    <a:pt x="424" y="34"/>
                  </a:lnTo>
                  <a:lnTo>
                    <a:pt x="446" y="48"/>
                  </a:lnTo>
                  <a:lnTo>
                    <a:pt x="470" y="64"/>
                  </a:lnTo>
                  <a:lnTo>
                    <a:pt x="490" y="84"/>
                  </a:lnTo>
                  <a:lnTo>
                    <a:pt x="508" y="104"/>
                  </a:lnTo>
                  <a:lnTo>
                    <a:pt x="524" y="126"/>
                  </a:lnTo>
                  <a:lnTo>
                    <a:pt x="540" y="148"/>
                  </a:lnTo>
                  <a:lnTo>
                    <a:pt x="552" y="174"/>
                  </a:lnTo>
                  <a:lnTo>
                    <a:pt x="560" y="200"/>
                  </a:lnTo>
                  <a:lnTo>
                    <a:pt x="568" y="226"/>
                  </a:lnTo>
                  <a:lnTo>
                    <a:pt x="572" y="254"/>
                  </a:lnTo>
                  <a:lnTo>
                    <a:pt x="574" y="284"/>
                  </a:lnTo>
                  <a:lnTo>
                    <a:pt x="574" y="284"/>
                  </a:lnTo>
                  <a:lnTo>
                    <a:pt x="572" y="312"/>
                  </a:lnTo>
                  <a:lnTo>
                    <a:pt x="568" y="340"/>
                  </a:lnTo>
                  <a:lnTo>
                    <a:pt x="560" y="368"/>
                  </a:lnTo>
                  <a:lnTo>
                    <a:pt x="552" y="394"/>
                  </a:lnTo>
                  <a:lnTo>
                    <a:pt x="540" y="418"/>
                  </a:lnTo>
                  <a:lnTo>
                    <a:pt x="524" y="442"/>
                  </a:lnTo>
                  <a:lnTo>
                    <a:pt x="508" y="464"/>
                  </a:lnTo>
                  <a:lnTo>
                    <a:pt x="490" y="484"/>
                  </a:lnTo>
                  <a:lnTo>
                    <a:pt x="470" y="502"/>
                  </a:lnTo>
                  <a:lnTo>
                    <a:pt x="446" y="518"/>
                  </a:lnTo>
                  <a:lnTo>
                    <a:pt x="424" y="532"/>
                  </a:lnTo>
                  <a:lnTo>
                    <a:pt x="398" y="544"/>
                  </a:lnTo>
                  <a:lnTo>
                    <a:pt x="372" y="554"/>
                  </a:lnTo>
                  <a:lnTo>
                    <a:pt x="344" y="560"/>
                  </a:lnTo>
                  <a:lnTo>
                    <a:pt x="316" y="564"/>
                  </a:lnTo>
                  <a:lnTo>
                    <a:pt x="286" y="566"/>
                  </a:lnTo>
                  <a:lnTo>
                    <a:pt x="286" y="566"/>
                  </a:lnTo>
                  <a:lnTo>
                    <a:pt x="258" y="564"/>
                  </a:lnTo>
                  <a:lnTo>
                    <a:pt x="228" y="560"/>
                  </a:lnTo>
                  <a:lnTo>
                    <a:pt x="202" y="554"/>
                  </a:lnTo>
                  <a:lnTo>
                    <a:pt x="174" y="544"/>
                  </a:lnTo>
                  <a:lnTo>
                    <a:pt x="150" y="532"/>
                  </a:lnTo>
                  <a:lnTo>
                    <a:pt x="126" y="518"/>
                  </a:lnTo>
                  <a:lnTo>
                    <a:pt x="104" y="502"/>
                  </a:lnTo>
                  <a:lnTo>
                    <a:pt x="84" y="484"/>
                  </a:lnTo>
                  <a:lnTo>
                    <a:pt x="64" y="464"/>
                  </a:lnTo>
                  <a:lnTo>
                    <a:pt x="48" y="442"/>
                  </a:lnTo>
                  <a:lnTo>
                    <a:pt x="34" y="418"/>
                  </a:lnTo>
                  <a:lnTo>
                    <a:pt x="22" y="394"/>
                  </a:lnTo>
                  <a:lnTo>
                    <a:pt x="12" y="368"/>
                  </a:lnTo>
                  <a:lnTo>
                    <a:pt x="6" y="340"/>
                  </a:lnTo>
                  <a:lnTo>
                    <a:pt x="0" y="312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0" y="254"/>
                  </a:lnTo>
                  <a:lnTo>
                    <a:pt x="6" y="226"/>
                  </a:lnTo>
                  <a:lnTo>
                    <a:pt x="12" y="200"/>
                  </a:lnTo>
                  <a:lnTo>
                    <a:pt x="22" y="174"/>
                  </a:lnTo>
                  <a:lnTo>
                    <a:pt x="34" y="148"/>
                  </a:lnTo>
                  <a:lnTo>
                    <a:pt x="48" y="126"/>
                  </a:lnTo>
                  <a:lnTo>
                    <a:pt x="64" y="104"/>
                  </a:lnTo>
                  <a:lnTo>
                    <a:pt x="84" y="84"/>
                  </a:lnTo>
                  <a:lnTo>
                    <a:pt x="104" y="64"/>
                  </a:lnTo>
                  <a:lnTo>
                    <a:pt x="126" y="48"/>
                  </a:lnTo>
                  <a:lnTo>
                    <a:pt x="150" y="34"/>
                  </a:lnTo>
                  <a:lnTo>
                    <a:pt x="174" y="22"/>
                  </a:lnTo>
                  <a:lnTo>
                    <a:pt x="202" y="12"/>
                  </a:lnTo>
                  <a:lnTo>
                    <a:pt x="228" y="6"/>
                  </a:lnTo>
                  <a:lnTo>
                    <a:pt x="258" y="2"/>
                  </a:lnTo>
                  <a:lnTo>
                    <a:pt x="286" y="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FC7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20">
              <a:extLst>
                <a:ext uri="{FF2B5EF4-FFF2-40B4-BE49-F238E27FC236}">
                  <a16:creationId xmlns:a16="http://schemas.microsoft.com/office/drawing/2014/main" id="{8AA6C1AC-B82C-69A9-5162-F4A34A553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238" y="5446713"/>
              <a:ext cx="917575" cy="901700"/>
            </a:xfrm>
            <a:custGeom>
              <a:avLst/>
              <a:gdLst>
                <a:gd name="T0" fmla="*/ 290 w 578"/>
                <a:gd name="T1" fmla="*/ 0 h 568"/>
                <a:gd name="T2" fmla="*/ 348 w 578"/>
                <a:gd name="T3" fmla="*/ 6 h 568"/>
                <a:gd name="T4" fmla="*/ 402 w 578"/>
                <a:gd name="T5" fmla="*/ 22 h 568"/>
                <a:gd name="T6" fmla="*/ 450 w 578"/>
                <a:gd name="T7" fmla="*/ 48 h 568"/>
                <a:gd name="T8" fmla="*/ 494 w 578"/>
                <a:gd name="T9" fmla="*/ 84 h 568"/>
                <a:gd name="T10" fmla="*/ 528 w 578"/>
                <a:gd name="T11" fmla="*/ 126 h 568"/>
                <a:gd name="T12" fmla="*/ 556 w 578"/>
                <a:gd name="T13" fmla="*/ 174 h 568"/>
                <a:gd name="T14" fmla="*/ 572 w 578"/>
                <a:gd name="T15" fmla="*/ 228 h 568"/>
                <a:gd name="T16" fmla="*/ 578 w 578"/>
                <a:gd name="T17" fmla="*/ 284 h 568"/>
                <a:gd name="T18" fmla="*/ 576 w 578"/>
                <a:gd name="T19" fmla="*/ 314 h 568"/>
                <a:gd name="T20" fmla="*/ 566 w 578"/>
                <a:gd name="T21" fmla="*/ 368 h 568"/>
                <a:gd name="T22" fmla="*/ 544 w 578"/>
                <a:gd name="T23" fmla="*/ 420 h 568"/>
                <a:gd name="T24" fmla="*/ 512 w 578"/>
                <a:gd name="T25" fmla="*/ 466 h 568"/>
                <a:gd name="T26" fmla="*/ 472 w 578"/>
                <a:gd name="T27" fmla="*/ 504 h 568"/>
                <a:gd name="T28" fmla="*/ 426 w 578"/>
                <a:gd name="T29" fmla="*/ 534 h 568"/>
                <a:gd name="T30" fmla="*/ 376 w 578"/>
                <a:gd name="T31" fmla="*/ 556 h 568"/>
                <a:gd name="T32" fmla="*/ 318 w 578"/>
                <a:gd name="T33" fmla="*/ 568 h 568"/>
                <a:gd name="T34" fmla="*/ 290 w 578"/>
                <a:gd name="T35" fmla="*/ 568 h 568"/>
                <a:gd name="T36" fmla="*/ 232 w 578"/>
                <a:gd name="T37" fmla="*/ 562 h 568"/>
                <a:gd name="T38" fmla="*/ 178 w 578"/>
                <a:gd name="T39" fmla="*/ 546 h 568"/>
                <a:gd name="T40" fmla="*/ 128 w 578"/>
                <a:gd name="T41" fmla="*/ 520 h 568"/>
                <a:gd name="T42" fmla="*/ 86 w 578"/>
                <a:gd name="T43" fmla="*/ 486 h 568"/>
                <a:gd name="T44" fmla="*/ 50 w 578"/>
                <a:gd name="T45" fmla="*/ 444 h 568"/>
                <a:gd name="T46" fmla="*/ 24 w 578"/>
                <a:gd name="T47" fmla="*/ 394 h 568"/>
                <a:gd name="T48" fmla="*/ 6 w 578"/>
                <a:gd name="T49" fmla="*/ 342 h 568"/>
                <a:gd name="T50" fmla="*/ 0 w 578"/>
                <a:gd name="T51" fmla="*/ 284 h 568"/>
                <a:gd name="T52" fmla="*/ 2 w 578"/>
                <a:gd name="T53" fmla="*/ 256 h 568"/>
                <a:gd name="T54" fmla="*/ 14 w 578"/>
                <a:gd name="T55" fmla="*/ 200 h 568"/>
                <a:gd name="T56" fmla="*/ 36 w 578"/>
                <a:gd name="T57" fmla="*/ 150 h 568"/>
                <a:gd name="T58" fmla="*/ 66 w 578"/>
                <a:gd name="T59" fmla="*/ 104 h 568"/>
                <a:gd name="T60" fmla="*/ 106 w 578"/>
                <a:gd name="T61" fmla="*/ 66 h 568"/>
                <a:gd name="T62" fmla="*/ 152 w 578"/>
                <a:gd name="T63" fmla="*/ 34 h 568"/>
                <a:gd name="T64" fmla="*/ 204 w 578"/>
                <a:gd name="T65" fmla="*/ 12 h 568"/>
                <a:gd name="T66" fmla="*/ 260 w 578"/>
                <a:gd name="T67" fmla="*/ 2 h 568"/>
                <a:gd name="T68" fmla="*/ 290 w 578"/>
                <a:gd name="T6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8" h="568">
                  <a:moveTo>
                    <a:pt x="290" y="0"/>
                  </a:moveTo>
                  <a:lnTo>
                    <a:pt x="290" y="0"/>
                  </a:lnTo>
                  <a:lnTo>
                    <a:pt x="318" y="2"/>
                  </a:lnTo>
                  <a:lnTo>
                    <a:pt x="348" y="6"/>
                  </a:lnTo>
                  <a:lnTo>
                    <a:pt x="376" y="12"/>
                  </a:lnTo>
                  <a:lnTo>
                    <a:pt x="402" y="22"/>
                  </a:lnTo>
                  <a:lnTo>
                    <a:pt x="426" y="34"/>
                  </a:lnTo>
                  <a:lnTo>
                    <a:pt x="450" y="48"/>
                  </a:lnTo>
                  <a:lnTo>
                    <a:pt x="472" y="66"/>
                  </a:lnTo>
                  <a:lnTo>
                    <a:pt x="494" y="84"/>
                  </a:lnTo>
                  <a:lnTo>
                    <a:pt x="512" y="104"/>
                  </a:lnTo>
                  <a:lnTo>
                    <a:pt x="528" y="126"/>
                  </a:lnTo>
                  <a:lnTo>
                    <a:pt x="544" y="150"/>
                  </a:lnTo>
                  <a:lnTo>
                    <a:pt x="556" y="174"/>
                  </a:lnTo>
                  <a:lnTo>
                    <a:pt x="566" y="200"/>
                  </a:lnTo>
                  <a:lnTo>
                    <a:pt x="572" y="228"/>
                  </a:lnTo>
                  <a:lnTo>
                    <a:pt x="576" y="256"/>
                  </a:lnTo>
                  <a:lnTo>
                    <a:pt x="578" y="284"/>
                  </a:lnTo>
                  <a:lnTo>
                    <a:pt x="578" y="284"/>
                  </a:lnTo>
                  <a:lnTo>
                    <a:pt x="576" y="314"/>
                  </a:lnTo>
                  <a:lnTo>
                    <a:pt x="572" y="342"/>
                  </a:lnTo>
                  <a:lnTo>
                    <a:pt x="566" y="368"/>
                  </a:lnTo>
                  <a:lnTo>
                    <a:pt x="556" y="394"/>
                  </a:lnTo>
                  <a:lnTo>
                    <a:pt x="544" y="420"/>
                  </a:lnTo>
                  <a:lnTo>
                    <a:pt x="528" y="444"/>
                  </a:lnTo>
                  <a:lnTo>
                    <a:pt x="512" y="466"/>
                  </a:lnTo>
                  <a:lnTo>
                    <a:pt x="494" y="486"/>
                  </a:lnTo>
                  <a:lnTo>
                    <a:pt x="472" y="504"/>
                  </a:lnTo>
                  <a:lnTo>
                    <a:pt x="450" y="520"/>
                  </a:lnTo>
                  <a:lnTo>
                    <a:pt x="426" y="534"/>
                  </a:lnTo>
                  <a:lnTo>
                    <a:pt x="402" y="546"/>
                  </a:lnTo>
                  <a:lnTo>
                    <a:pt x="376" y="556"/>
                  </a:lnTo>
                  <a:lnTo>
                    <a:pt x="348" y="562"/>
                  </a:lnTo>
                  <a:lnTo>
                    <a:pt x="318" y="568"/>
                  </a:lnTo>
                  <a:lnTo>
                    <a:pt x="290" y="568"/>
                  </a:lnTo>
                  <a:lnTo>
                    <a:pt x="290" y="568"/>
                  </a:lnTo>
                  <a:lnTo>
                    <a:pt x="260" y="568"/>
                  </a:lnTo>
                  <a:lnTo>
                    <a:pt x="232" y="562"/>
                  </a:lnTo>
                  <a:lnTo>
                    <a:pt x="204" y="556"/>
                  </a:lnTo>
                  <a:lnTo>
                    <a:pt x="178" y="546"/>
                  </a:lnTo>
                  <a:lnTo>
                    <a:pt x="152" y="534"/>
                  </a:lnTo>
                  <a:lnTo>
                    <a:pt x="128" y="520"/>
                  </a:lnTo>
                  <a:lnTo>
                    <a:pt x="106" y="504"/>
                  </a:lnTo>
                  <a:lnTo>
                    <a:pt x="86" y="486"/>
                  </a:lnTo>
                  <a:lnTo>
                    <a:pt x="66" y="466"/>
                  </a:lnTo>
                  <a:lnTo>
                    <a:pt x="50" y="444"/>
                  </a:lnTo>
                  <a:lnTo>
                    <a:pt x="36" y="420"/>
                  </a:lnTo>
                  <a:lnTo>
                    <a:pt x="24" y="394"/>
                  </a:lnTo>
                  <a:lnTo>
                    <a:pt x="14" y="368"/>
                  </a:lnTo>
                  <a:lnTo>
                    <a:pt x="6" y="342"/>
                  </a:lnTo>
                  <a:lnTo>
                    <a:pt x="2" y="314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2" y="256"/>
                  </a:lnTo>
                  <a:lnTo>
                    <a:pt x="6" y="228"/>
                  </a:lnTo>
                  <a:lnTo>
                    <a:pt x="14" y="200"/>
                  </a:lnTo>
                  <a:lnTo>
                    <a:pt x="24" y="174"/>
                  </a:lnTo>
                  <a:lnTo>
                    <a:pt x="36" y="150"/>
                  </a:lnTo>
                  <a:lnTo>
                    <a:pt x="50" y="126"/>
                  </a:lnTo>
                  <a:lnTo>
                    <a:pt x="66" y="104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28" y="48"/>
                  </a:lnTo>
                  <a:lnTo>
                    <a:pt x="152" y="34"/>
                  </a:lnTo>
                  <a:lnTo>
                    <a:pt x="178" y="22"/>
                  </a:lnTo>
                  <a:lnTo>
                    <a:pt x="204" y="12"/>
                  </a:lnTo>
                  <a:lnTo>
                    <a:pt x="232" y="6"/>
                  </a:lnTo>
                  <a:lnTo>
                    <a:pt x="260" y="2"/>
                  </a:lnTo>
                  <a:lnTo>
                    <a:pt x="290" y="0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FFC4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21">
              <a:extLst>
                <a:ext uri="{FF2B5EF4-FFF2-40B4-BE49-F238E27FC236}">
                  <a16:creationId xmlns:a16="http://schemas.microsoft.com/office/drawing/2014/main" id="{C80DFE3A-373F-372B-9CCF-4B14464AB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8063" y="5443538"/>
              <a:ext cx="920750" cy="908050"/>
            </a:xfrm>
            <a:custGeom>
              <a:avLst/>
              <a:gdLst>
                <a:gd name="T0" fmla="*/ 290 w 580"/>
                <a:gd name="T1" fmla="*/ 0 h 572"/>
                <a:gd name="T2" fmla="*/ 348 w 580"/>
                <a:gd name="T3" fmla="*/ 6 h 572"/>
                <a:gd name="T4" fmla="*/ 404 w 580"/>
                <a:gd name="T5" fmla="*/ 22 h 572"/>
                <a:gd name="T6" fmla="*/ 452 w 580"/>
                <a:gd name="T7" fmla="*/ 48 h 572"/>
                <a:gd name="T8" fmla="*/ 496 w 580"/>
                <a:gd name="T9" fmla="*/ 84 h 572"/>
                <a:gd name="T10" fmla="*/ 530 w 580"/>
                <a:gd name="T11" fmla="*/ 126 h 572"/>
                <a:gd name="T12" fmla="*/ 558 w 580"/>
                <a:gd name="T13" fmla="*/ 174 h 572"/>
                <a:gd name="T14" fmla="*/ 574 w 580"/>
                <a:gd name="T15" fmla="*/ 228 h 572"/>
                <a:gd name="T16" fmla="*/ 580 w 580"/>
                <a:gd name="T17" fmla="*/ 286 h 572"/>
                <a:gd name="T18" fmla="*/ 580 w 580"/>
                <a:gd name="T19" fmla="*/ 314 h 572"/>
                <a:gd name="T20" fmla="*/ 568 w 580"/>
                <a:gd name="T21" fmla="*/ 370 h 572"/>
                <a:gd name="T22" fmla="*/ 546 w 580"/>
                <a:gd name="T23" fmla="*/ 422 h 572"/>
                <a:gd name="T24" fmla="*/ 514 w 580"/>
                <a:gd name="T25" fmla="*/ 468 h 572"/>
                <a:gd name="T26" fmla="*/ 474 w 580"/>
                <a:gd name="T27" fmla="*/ 506 h 572"/>
                <a:gd name="T28" fmla="*/ 428 w 580"/>
                <a:gd name="T29" fmla="*/ 536 h 572"/>
                <a:gd name="T30" fmla="*/ 376 w 580"/>
                <a:gd name="T31" fmla="*/ 558 h 572"/>
                <a:gd name="T32" fmla="*/ 320 w 580"/>
                <a:gd name="T33" fmla="*/ 570 h 572"/>
                <a:gd name="T34" fmla="*/ 290 w 580"/>
                <a:gd name="T35" fmla="*/ 572 h 572"/>
                <a:gd name="T36" fmla="*/ 232 w 580"/>
                <a:gd name="T37" fmla="*/ 566 h 572"/>
                <a:gd name="T38" fmla="*/ 178 w 580"/>
                <a:gd name="T39" fmla="*/ 548 h 572"/>
                <a:gd name="T40" fmla="*/ 128 w 580"/>
                <a:gd name="T41" fmla="*/ 522 h 572"/>
                <a:gd name="T42" fmla="*/ 86 w 580"/>
                <a:gd name="T43" fmla="*/ 488 h 572"/>
                <a:gd name="T44" fmla="*/ 50 w 580"/>
                <a:gd name="T45" fmla="*/ 446 h 572"/>
                <a:gd name="T46" fmla="*/ 24 w 580"/>
                <a:gd name="T47" fmla="*/ 396 h 572"/>
                <a:gd name="T48" fmla="*/ 6 w 580"/>
                <a:gd name="T49" fmla="*/ 344 h 572"/>
                <a:gd name="T50" fmla="*/ 0 w 580"/>
                <a:gd name="T51" fmla="*/ 286 h 572"/>
                <a:gd name="T52" fmla="*/ 2 w 580"/>
                <a:gd name="T53" fmla="*/ 256 h 572"/>
                <a:gd name="T54" fmla="*/ 14 w 580"/>
                <a:gd name="T55" fmla="*/ 200 h 572"/>
                <a:gd name="T56" fmla="*/ 36 w 580"/>
                <a:gd name="T57" fmla="*/ 150 h 572"/>
                <a:gd name="T58" fmla="*/ 66 w 580"/>
                <a:gd name="T59" fmla="*/ 104 h 572"/>
                <a:gd name="T60" fmla="*/ 106 w 580"/>
                <a:gd name="T61" fmla="*/ 66 h 572"/>
                <a:gd name="T62" fmla="*/ 152 w 580"/>
                <a:gd name="T63" fmla="*/ 34 h 572"/>
                <a:gd name="T64" fmla="*/ 204 w 580"/>
                <a:gd name="T65" fmla="*/ 12 h 572"/>
                <a:gd name="T66" fmla="*/ 262 w 580"/>
                <a:gd name="T67" fmla="*/ 2 h 572"/>
                <a:gd name="T68" fmla="*/ 290 w 580"/>
                <a:gd name="T69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0" h="572">
                  <a:moveTo>
                    <a:pt x="290" y="0"/>
                  </a:moveTo>
                  <a:lnTo>
                    <a:pt x="290" y="0"/>
                  </a:lnTo>
                  <a:lnTo>
                    <a:pt x="320" y="2"/>
                  </a:lnTo>
                  <a:lnTo>
                    <a:pt x="348" y="6"/>
                  </a:lnTo>
                  <a:lnTo>
                    <a:pt x="376" y="12"/>
                  </a:lnTo>
                  <a:lnTo>
                    <a:pt x="404" y="22"/>
                  </a:lnTo>
                  <a:lnTo>
                    <a:pt x="428" y="34"/>
                  </a:lnTo>
                  <a:lnTo>
                    <a:pt x="452" y="48"/>
                  </a:lnTo>
                  <a:lnTo>
                    <a:pt x="474" y="66"/>
                  </a:lnTo>
                  <a:lnTo>
                    <a:pt x="496" y="84"/>
                  </a:lnTo>
                  <a:lnTo>
                    <a:pt x="514" y="104"/>
                  </a:lnTo>
                  <a:lnTo>
                    <a:pt x="530" y="126"/>
                  </a:lnTo>
                  <a:lnTo>
                    <a:pt x="546" y="150"/>
                  </a:lnTo>
                  <a:lnTo>
                    <a:pt x="558" y="174"/>
                  </a:lnTo>
                  <a:lnTo>
                    <a:pt x="568" y="200"/>
                  </a:lnTo>
                  <a:lnTo>
                    <a:pt x="574" y="228"/>
                  </a:lnTo>
                  <a:lnTo>
                    <a:pt x="580" y="256"/>
                  </a:lnTo>
                  <a:lnTo>
                    <a:pt x="580" y="286"/>
                  </a:lnTo>
                  <a:lnTo>
                    <a:pt x="580" y="286"/>
                  </a:lnTo>
                  <a:lnTo>
                    <a:pt x="580" y="314"/>
                  </a:lnTo>
                  <a:lnTo>
                    <a:pt x="574" y="344"/>
                  </a:lnTo>
                  <a:lnTo>
                    <a:pt x="568" y="370"/>
                  </a:lnTo>
                  <a:lnTo>
                    <a:pt x="558" y="396"/>
                  </a:lnTo>
                  <a:lnTo>
                    <a:pt x="546" y="422"/>
                  </a:lnTo>
                  <a:lnTo>
                    <a:pt x="530" y="446"/>
                  </a:lnTo>
                  <a:lnTo>
                    <a:pt x="514" y="468"/>
                  </a:lnTo>
                  <a:lnTo>
                    <a:pt x="496" y="488"/>
                  </a:lnTo>
                  <a:lnTo>
                    <a:pt x="474" y="506"/>
                  </a:lnTo>
                  <a:lnTo>
                    <a:pt x="452" y="522"/>
                  </a:lnTo>
                  <a:lnTo>
                    <a:pt x="428" y="536"/>
                  </a:lnTo>
                  <a:lnTo>
                    <a:pt x="404" y="548"/>
                  </a:lnTo>
                  <a:lnTo>
                    <a:pt x="376" y="558"/>
                  </a:lnTo>
                  <a:lnTo>
                    <a:pt x="348" y="566"/>
                  </a:lnTo>
                  <a:lnTo>
                    <a:pt x="320" y="570"/>
                  </a:lnTo>
                  <a:lnTo>
                    <a:pt x="290" y="572"/>
                  </a:lnTo>
                  <a:lnTo>
                    <a:pt x="290" y="572"/>
                  </a:lnTo>
                  <a:lnTo>
                    <a:pt x="262" y="570"/>
                  </a:lnTo>
                  <a:lnTo>
                    <a:pt x="232" y="566"/>
                  </a:lnTo>
                  <a:lnTo>
                    <a:pt x="204" y="558"/>
                  </a:lnTo>
                  <a:lnTo>
                    <a:pt x="178" y="548"/>
                  </a:lnTo>
                  <a:lnTo>
                    <a:pt x="152" y="536"/>
                  </a:lnTo>
                  <a:lnTo>
                    <a:pt x="128" y="522"/>
                  </a:lnTo>
                  <a:lnTo>
                    <a:pt x="106" y="506"/>
                  </a:lnTo>
                  <a:lnTo>
                    <a:pt x="86" y="488"/>
                  </a:lnTo>
                  <a:lnTo>
                    <a:pt x="66" y="468"/>
                  </a:lnTo>
                  <a:lnTo>
                    <a:pt x="50" y="446"/>
                  </a:lnTo>
                  <a:lnTo>
                    <a:pt x="36" y="422"/>
                  </a:lnTo>
                  <a:lnTo>
                    <a:pt x="24" y="396"/>
                  </a:lnTo>
                  <a:lnTo>
                    <a:pt x="14" y="370"/>
                  </a:lnTo>
                  <a:lnTo>
                    <a:pt x="6" y="344"/>
                  </a:lnTo>
                  <a:lnTo>
                    <a:pt x="2" y="314"/>
                  </a:lnTo>
                  <a:lnTo>
                    <a:pt x="0" y="286"/>
                  </a:lnTo>
                  <a:lnTo>
                    <a:pt x="0" y="286"/>
                  </a:lnTo>
                  <a:lnTo>
                    <a:pt x="2" y="256"/>
                  </a:lnTo>
                  <a:lnTo>
                    <a:pt x="6" y="228"/>
                  </a:lnTo>
                  <a:lnTo>
                    <a:pt x="14" y="200"/>
                  </a:lnTo>
                  <a:lnTo>
                    <a:pt x="24" y="174"/>
                  </a:lnTo>
                  <a:lnTo>
                    <a:pt x="36" y="150"/>
                  </a:lnTo>
                  <a:lnTo>
                    <a:pt x="50" y="126"/>
                  </a:lnTo>
                  <a:lnTo>
                    <a:pt x="66" y="104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28" y="48"/>
                  </a:lnTo>
                  <a:lnTo>
                    <a:pt x="152" y="34"/>
                  </a:lnTo>
                  <a:lnTo>
                    <a:pt x="178" y="22"/>
                  </a:lnTo>
                  <a:lnTo>
                    <a:pt x="204" y="12"/>
                  </a:lnTo>
                  <a:lnTo>
                    <a:pt x="232" y="6"/>
                  </a:lnTo>
                  <a:lnTo>
                    <a:pt x="262" y="2"/>
                  </a:lnTo>
                  <a:lnTo>
                    <a:pt x="290" y="0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FEC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22">
              <a:extLst>
                <a:ext uri="{FF2B5EF4-FFF2-40B4-BE49-F238E27FC236}">
                  <a16:creationId xmlns:a16="http://schemas.microsoft.com/office/drawing/2014/main" id="{5581AE93-A6DA-6308-5319-54BFE97DA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888" y="5440363"/>
              <a:ext cx="923925" cy="911225"/>
            </a:xfrm>
            <a:custGeom>
              <a:avLst/>
              <a:gdLst>
                <a:gd name="T0" fmla="*/ 292 w 582"/>
                <a:gd name="T1" fmla="*/ 0 h 574"/>
                <a:gd name="T2" fmla="*/ 350 w 582"/>
                <a:gd name="T3" fmla="*/ 6 h 574"/>
                <a:gd name="T4" fmla="*/ 404 w 582"/>
                <a:gd name="T5" fmla="*/ 22 h 574"/>
                <a:gd name="T6" fmla="*/ 454 w 582"/>
                <a:gd name="T7" fmla="*/ 50 h 574"/>
                <a:gd name="T8" fmla="*/ 498 w 582"/>
                <a:gd name="T9" fmla="*/ 84 h 574"/>
                <a:gd name="T10" fmla="*/ 534 w 582"/>
                <a:gd name="T11" fmla="*/ 126 h 574"/>
                <a:gd name="T12" fmla="*/ 560 w 582"/>
                <a:gd name="T13" fmla="*/ 176 h 574"/>
                <a:gd name="T14" fmla="*/ 576 w 582"/>
                <a:gd name="T15" fmla="*/ 230 h 574"/>
                <a:gd name="T16" fmla="*/ 582 w 582"/>
                <a:gd name="T17" fmla="*/ 286 h 574"/>
                <a:gd name="T18" fmla="*/ 582 w 582"/>
                <a:gd name="T19" fmla="*/ 316 h 574"/>
                <a:gd name="T20" fmla="*/ 570 w 582"/>
                <a:gd name="T21" fmla="*/ 372 h 574"/>
                <a:gd name="T22" fmla="*/ 548 w 582"/>
                <a:gd name="T23" fmla="*/ 424 h 574"/>
                <a:gd name="T24" fmla="*/ 516 w 582"/>
                <a:gd name="T25" fmla="*/ 470 h 574"/>
                <a:gd name="T26" fmla="*/ 476 w 582"/>
                <a:gd name="T27" fmla="*/ 508 h 574"/>
                <a:gd name="T28" fmla="*/ 430 w 582"/>
                <a:gd name="T29" fmla="*/ 540 h 574"/>
                <a:gd name="T30" fmla="*/ 378 w 582"/>
                <a:gd name="T31" fmla="*/ 560 h 574"/>
                <a:gd name="T32" fmla="*/ 322 w 582"/>
                <a:gd name="T33" fmla="*/ 572 h 574"/>
                <a:gd name="T34" fmla="*/ 292 w 582"/>
                <a:gd name="T35" fmla="*/ 574 h 574"/>
                <a:gd name="T36" fmla="*/ 234 w 582"/>
                <a:gd name="T37" fmla="*/ 568 h 574"/>
                <a:gd name="T38" fmla="*/ 178 w 582"/>
                <a:gd name="T39" fmla="*/ 552 h 574"/>
                <a:gd name="T40" fmla="*/ 128 w 582"/>
                <a:gd name="T41" fmla="*/ 524 h 574"/>
                <a:gd name="T42" fmla="*/ 86 w 582"/>
                <a:gd name="T43" fmla="*/ 490 h 574"/>
                <a:gd name="T44" fmla="*/ 50 w 582"/>
                <a:gd name="T45" fmla="*/ 448 h 574"/>
                <a:gd name="T46" fmla="*/ 24 w 582"/>
                <a:gd name="T47" fmla="*/ 398 h 574"/>
                <a:gd name="T48" fmla="*/ 6 w 582"/>
                <a:gd name="T49" fmla="*/ 344 h 574"/>
                <a:gd name="T50" fmla="*/ 0 w 582"/>
                <a:gd name="T51" fmla="*/ 286 h 574"/>
                <a:gd name="T52" fmla="*/ 2 w 582"/>
                <a:gd name="T53" fmla="*/ 258 h 574"/>
                <a:gd name="T54" fmla="*/ 14 w 582"/>
                <a:gd name="T55" fmla="*/ 202 h 574"/>
                <a:gd name="T56" fmla="*/ 36 w 582"/>
                <a:gd name="T57" fmla="*/ 150 h 574"/>
                <a:gd name="T58" fmla="*/ 66 w 582"/>
                <a:gd name="T59" fmla="*/ 104 h 574"/>
                <a:gd name="T60" fmla="*/ 106 w 582"/>
                <a:gd name="T61" fmla="*/ 66 h 574"/>
                <a:gd name="T62" fmla="*/ 152 w 582"/>
                <a:gd name="T63" fmla="*/ 34 h 574"/>
                <a:gd name="T64" fmla="*/ 206 w 582"/>
                <a:gd name="T65" fmla="*/ 12 h 574"/>
                <a:gd name="T66" fmla="*/ 262 w 582"/>
                <a:gd name="T67" fmla="*/ 2 h 574"/>
                <a:gd name="T68" fmla="*/ 292 w 582"/>
                <a:gd name="T69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574">
                  <a:moveTo>
                    <a:pt x="292" y="0"/>
                  </a:moveTo>
                  <a:lnTo>
                    <a:pt x="292" y="0"/>
                  </a:lnTo>
                  <a:lnTo>
                    <a:pt x="322" y="2"/>
                  </a:lnTo>
                  <a:lnTo>
                    <a:pt x="350" y="6"/>
                  </a:lnTo>
                  <a:lnTo>
                    <a:pt x="378" y="12"/>
                  </a:lnTo>
                  <a:lnTo>
                    <a:pt x="404" y="22"/>
                  </a:lnTo>
                  <a:lnTo>
                    <a:pt x="430" y="34"/>
                  </a:lnTo>
                  <a:lnTo>
                    <a:pt x="454" y="50"/>
                  </a:lnTo>
                  <a:lnTo>
                    <a:pt x="476" y="66"/>
                  </a:lnTo>
                  <a:lnTo>
                    <a:pt x="498" y="84"/>
                  </a:lnTo>
                  <a:lnTo>
                    <a:pt x="516" y="104"/>
                  </a:lnTo>
                  <a:lnTo>
                    <a:pt x="534" y="126"/>
                  </a:lnTo>
                  <a:lnTo>
                    <a:pt x="548" y="150"/>
                  </a:lnTo>
                  <a:lnTo>
                    <a:pt x="560" y="176"/>
                  </a:lnTo>
                  <a:lnTo>
                    <a:pt x="570" y="202"/>
                  </a:lnTo>
                  <a:lnTo>
                    <a:pt x="576" y="230"/>
                  </a:lnTo>
                  <a:lnTo>
                    <a:pt x="582" y="258"/>
                  </a:lnTo>
                  <a:lnTo>
                    <a:pt x="582" y="286"/>
                  </a:lnTo>
                  <a:lnTo>
                    <a:pt x="582" y="286"/>
                  </a:lnTo>
                  <a:lnTo>
                    <a:pt x="582" y="316"/>
                  </a:lnTo>
                  <a:lnTo>
                    <a:pt x="576" y="344"/>
                  </a:lnTo>
                  <a:lnTo>
                    <a:pt x="570" y="372"/>
                  </a:lnTo>
                  <a:lnTo>
                    <a:pt x="560" y="398"/>
                  </a:lnTo>
                  <a:lnTo>
                    <a:pt x="548" y="424"/>
                  </a:lnTo>
                  <a:lnTo>
                    <a:pt x="534" y="448"/>
                  </a:lnTo>
                  <a:lnTo>
                    <a:pt x="516" y="470"/>
                  </a:lnTo>
                  <a:lnTo>
                    <a:pt x="498" y="490"/>
                  </a:lnTo>
                  <a:lnTo>
                    <a:pt x="476" y="508"/>
                  </a:lnTo>
                  <a:lnTo>
                    <a:pt x="454" y="524"/>
                  </a:lnTo>
                  <a:lnTo>
                    <a:pt x="430" y="540"/>
                  </a:lnTo>
                  <a:lnTo>
                    <a:pt x="404" y="552"/>
                  </a:lnTo>
                  <a:lnTo>
                    <a:pt x="378" y="560"/>
                  </a:lnTo>
                  <a:lnTo>
                    <a:pt x="350" y="568"/>
                  </a:lnTo>
                  <a:lnTo>
                    <a:pt x="322" y="572"/>
                  </a:lnTo>
                  <a:lnTo>
                    <a:pt x="292" y="574"/>
                  </a:lnTo>
                  <a:lnTo>
                    <a:pt x="292" y="574"/>
                  </a:lnTo>
                  <a:lnTo>
                    <a:pt x="262" y="572"/>
                  </a:lnTo>
                  <a:lnTo>
                    <a:pt x="234" y="568"/>
                  </a:lnTo>
                  <a:lnTo>
                    <a:pt x="206" y="560"/>
                  </a:lnTo>
                  <a:lnTo>
                    <a:pt x="178" y="552"/>
                  </a:lnTo>
                  <a:lnTo>
                    <a:pt x="152" y="540"/>
                  </a:lnTo>
                  <a:lnTo>
                    <a:pt x="128" y="524"/>
                  </a:lnTo>
                  <a:lnTo>
                    <a:pt x="106" y="508"/>
                  </a:lnTo>
                  <a:lnTo>
                    <a:pt x="86" y="490"/>
                  </a:lnTo>
                  <a:lnTo>
                    <a:pt x="66" y="470"/>
                  </a:lnTo>
                  <a:lnTo>
                    <a:pt x="50" y="448"/>
                  </a:lnTo>
                  <a:lnTo>
                    <a:pt x="36" y="424"/>
                  </a:lnTo>
                  <a:lnTo>
                    <a:pt x="24" y="398"/>
                  </a:lnTo>
                  <a:lnTo>
                    <a:pt x="14" y="372"/>
                  </a:lnTo>
                  <a:lnTo>
                    <a:pt x="6" y="344"/>
                  </a:lnTo>
                  <a:lnTo>
                    <a:pt x="2" y="316"/>
                  </a:lnTo>
                  <a:lnTo>
                    <a:pt x="0" y="286"/>
                  </a:lnTo>
                  <a:lnTo>
                    <a:pt x="0" y="286"/>
                  </a:lnTo>
                  <a:lnTo>
                    <a:pt x="2" y="258"/>
                  </a:lnTo>
                  <a:lnTo>
                    <a:pt x="6" y="230"/>
                  </a:lnTo>
                  <a:lnTo>
                    <a:pt x="14" y="202"/>
                  </a:lnTo>
                  <a:lnTo>
                    <a:pt x="24" y="176"/>
                  </a:lnTo>
                  <a:lnTo>
                    <a:pt x="36" y="150"/>
                  </a:lnTo>
                  <a:lnTo>
                    <a:pt x="50" y="126"/>
                  </a:lnTo>
                  <a:lnTo>
                    <a:pt x="66" y="104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28" y="50"/>
                  </a:lnTo>
                  <a:lnTo>
                    <a:pt x="152" y="34"/>
                  </a:lnTo>
                  <a:lnTo>
                    <a:pt x="178" y="22"/>
                  </a:lnTo>
                  <a:lnTo>
                    <a:pt x="206" y="12"/>
                  </a:lnTo>
                  <a:lnTo>
                    <a:pt x="234" y="6"/>
                  </a:lnTo>
                  <a:lnTo>
                    <a:pt x="262" y="2"/>
                  </a:lnTo>
                  <a:lnTo>
                    <a:pt x="292" y="0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FDBA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23">
              <a:extLst>
                <a:ext uri="{FF2B5EF4-FFF2-40B4-BE49-F238E27FC236}">
                  <a16:creationId xmlns:a16="http://schemas.microsoft.com/office/drawing/2014/main" id="{A2FC225E-3792-E169-5222-C8D63939F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1713" y="5437188"/>
              <a:ext cx="930275" cy="914400"/>
            </a:xfrm>
            <a:custGeom>
              <a:avLst/>
              <a:gdLst>
                <a:gd name="T0" fmla="*/ 292 w 586"/>
                <a:gd name="T1" fmla="*/ 0 h 576"/>
                <a:gd name="T2" fmla="*/ 352 w 586"/>
                <a:gd name="T3" fmla="*/ 6 h 576"/>
                <a:gd name="T4" fmla="*/ 406 w 586"/>
                <a:gd name="T5" fmla="*/ 22 h 576"/>
                <a:gd name="T6" fmla="*/ 456 w 586"/>
                <a:gd name="T7" fmla="*/ 50 h 576"/>
                <a:gd name="T8" fmla="*/ 500 w 586"/>
                <a:gd name="T9" fmla="*/ 84 h 576"/>
                <a:gd name="T10" fmla="*/ 536 w 586"/>
                <a:gd name="T11" fmla="*/ 128 h 576"/>
                <a:gd name="T12" fmla="*/ 562 w 586"/>
                <a:gd name="T13" fmla="*/ 176 h 576"/>
                <a:gd name="T14" fmla="*/ 580 w 586"/>
                <a:gd name="T15" fmla="*/ 230 h 576"/>
                <a:gd name="T16" fmla="*/ 586 w 586"/>
                <a:gd name="T17" fmla="*/ 288 h 576"/>
                <a:gd name="T18" fmla="*/ 584 w 586"/>
                <a:gd name="T19" fmla="*/ 318 h 576"/>
                <a:gd name="T20" fmla="*/ 572 w 586"/>
                <a:gd name="T21" fmla="*/ 374 h 576"/>
                <a:gd name="T22" fmla="*/ 550 w 586"/>
                <a:gd name="T23" fmla="*/ 426 h 576"/>
                <a:gd name="T24" fmla="*/ 518 w 586"/>
                <a:gd name="T25" fmla="*/ 472 h 576"/>
                <a:gd name="T26" fmla="*/ 478 w 586"/>
                <a:gd name="T27" fmla="*/ 510 h 576"/>
                <a:gd name="T28" fmla="*/ 432 w 586"/>
                <a:gd name="T29" fmla="*/ 542 h 576"/>
                <a:gd name="T30" fmla="*/ 380 w 586"/>
                <a:gd name="T31" fmla="*/ 564 h 576"/>
                <a:gd name="T32" fmla="*/ 322 w 586"/>
                <a:gd name="T33" fmla="*/ 574 h 576"/>
                <a:gd name="T34" fmla="*/ 292 w 586"/>
                <a:gd name="T35" fmla="*/ 576 h 576"/>
                <a:gd name="T36" fmla="*/ 234 w 586"/>
                <a:gd name="T37" fmla="*/ 570 h 576"/>
                <a:gd name="T38" fmla="*/ 178 w 586"/>
                <a:gd name="T39" fmla="*/ 554 h 576"/>
                <a:gd name="T40" fmla="*/ 130 w 586"/>
                <a:gd name="T41" fmla="*/ 528 h 576"/>
                <a:gd name="T42" fmla="*/ 86 w 586"/>
                <a:gd name="T43" fmla="*/ 492 h 576"/>
                <a:gd name="T44" fmla="*/ 50 w 586"/>
                <a:gd name="T45" fmla="*/ 450 h 576"/>
                <a:gd name="T46" fmla="*/ 24 w 586"/>
                <a:gd name="T47" fmla="*/ 400 h 576"/>
                <a:gd name="T48" fmla="*/ 6 w 586"/>
                <a:gd name="T49" fmla="*/ 346 h 576"/>
                <a:gd name="T50" fmla="*/ 0 w 586"/>
                <a:gd name="T51" fmla="*/ 288 h 576"/>
                <a:gd name="T52" fmla="*/ 2 w 586"/>
                <a:gd name="T53" fmla="*/ 258 h 576"/>
                <a:gd name="T54" fmla="*/ 14 w 586"/>
                <a:gd name="T55" fmla="*/ 202 h 576"/>
                <a:gd name="T56" fmla="*/ 36 w 586"/>
                <a:gd name="T57" fmla="*/ 150 h 576"/>
                <a:gd name="T58" fmla="*/ 66 w 586"/>
                <a:gd name="T59" fmla="*/ 104 h 576"/>
                <a:gd name="T60" fmla="*/ 106 w 586"/>
                <a:gd name="T61" fmla="*/ 66 h 576"/>
                <a:gd name="T62" fmla="*/ 154 w 586"/>
                <a:gd name="T63" fmla="*/ 34 h 576"/>
                <a:gd name="T64" fmla="*/ 206 w 586"/>
                <a:gd name="T65" fmla="*/ 12 h 576"/>
                <a:gd name="T66" fmla="*/ 262 w 586"/>
                <a:gd name="T67" fmla="*/ 2 h 576"/>
                <a:gd name="T68" fmla="*/ 292 w 586"/>
                <a:gd name="T6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6" h="576">
                  <a:moveTo>
                    <a:pt x="292" y="0"/>
                  </a:moveTo>
                  <a:lnTo>
                    <a:pt x="292" y="0"/>
                  </a:lnTo>
                  <a:lnTo>
                    <a:pt x="322" y="2"/>
                  </a:lnTo>
                  <a:lnTo>
                    <a:pt x="352" y="6"/>
                  </a:lnTo>
                  <a:lnTo>
                    <a:pt x="380" y="12"/>
                  </a:lnTo>
                  <a:lnTo>
                    <a:pt x="406" y="22"/>
                  </a:lnTo>
                  <a:lnTo>
                    <a:pt x="432" y="34"/>
                  </a:lnTo>
                  <a:lnTo>
                    <a:pt x="456" y="50"/>
                  </a:lnTo>
                  <a:lnTo>
                    <a:pt x="478" y="66"/>
                  </a:lnTo>
                  <a:lnTo>
                    <a:pt x="500" y="84"/>
                  </a:lnTo>
                  <a:lnTo>
                    <a:pt x="518" y="104"/>
                  </a:lnTo>
                  <a:lnTo>
                    <a:pt x="536" y="128"/>
                  </a:lnTo>
                  <a:lnTo>
                    <a:pt x="550" y="150"/>
                  </a:lnTo>
                  <a:lnTo>
                    <a:pt x="562" y="176"/>
                  </a:lnTo>
                  <a:lnTo>
                    <a:pt x="572" y="202"/>
                  </a:lnTo>
                  <a:lnTo>
                    <a:pt x="580" y="230"/>
                  </a:lnTo>
                  <a:lnTo>
                    <a:pt x="584" y="258"/>
                  </a:lnTo>
                  <a:lnTo>
                    <a:pt x="586" y="288"/>
                  </a:lnTo>
                  <a:lnTo>
                    <a:pt x="586" y="288"/>
                  </a:lnTo>
                  <a:lnTo>
                    <a:pt x="584" y="318"/>
                  </a:lnTo>
                  <a:lnTo>
                    <a:pt x="580" y="346"/>
                  </a:lnTo>
                  <a:lnTo>
                    <a:pt x="572" y="374"/>
                  </a:lnTo>
                  <a:lnTo>
                    <a:pt x="562" y="400"/>
                  </a:lnTo>
                  <a:lnTo>
                    <a:pt x="550" y="426"/>
                  </a:lnTo>
                  <a:lnTo>
                    <a:pt x="536" y="450"/>
                  </a:lnTo>
                  <a:lnTo>
                    <a:pt x="518" y="472"/>
                  </a:lnTo>
                  <a:lnTo>
                    <a:pt x="500" y="492"/>
                  </a:lnTo>
                  <a:lnTo>
                    <a:pt x="478" y="510"/>
                  </a:lnTo>
                  <a:lnTo>
                    <a:pt x="456" y="528"/>
                  </a:lnTo>
                  <a:lnTo>
                    <a:pt x="432" y="542"/>
                  </a:lnTo>
                  <a:lnTo>
                    <a:pt x="406" y="554"/>
                  </a:lnTo>
                  <a:lnTo>
                    <a:pt x="380" y="564"/>
                  </a:lnTo>
                  <a:lnTo>
                    <a:pt x="352" y="570"/>
                  </a:lnTo>
                  <a:lnTo>
                    <a:pt x="322" y="574"/>
                  </a:lnTo>
                  <a:lnTo>
                    <a:pt x="292" y="576"/>
                  </a:lnTo>
                  <a:lnTo>
                    <a:pt x="292" y="576"/>
                  </a:lnTo>
                  <a:lnTo>
                    <a:pt x="262" y="574"/>
                  </a:lnTo>
                  <a:lnTo>
                    <a:pt x="234" y="570"/>
                  </a:lnTo>
                  <a:lnTo>
                    <a:pt x="206" y="564"/>
                  </a:lnTo>
                  <a:lnTo>
                    <a:pt x="178" y="554"/>
                  </a:lnTo>
                  <a:lnTo>
                    <a:pt x="154" y="542"/>
                  </a:lnTo>
                  <a:lnTo>
                    <a:pt x="130" y="528"/>
                  </a:lnTo>
                  <a:lnTo>
                    <a:pt x="106" y="510"/>
                  </a:lnTo>
                  <a:lnTo>
                    <a:pt x="86" y="492"/>
                  </a:lnTo>
                  <a:lnTo>
                    <a:pt x="66" y="472"/>
                  </a:lnTo>
                  <a:lnTo>
                    <a:pt x="50" y="450"/>
                  </a:lnTo>
                  <a:lnTo>
                    <a:pt x="36" y="426"/>
                  </a:lnTo>
                  <a:lnTo>
                    <a:pt x="24" y="400"/>
                  </a:lnTo>
                  <a:lnTo>
                    <a:pt x="14" y="374"/>
                  </a:lnTo>
                  <a:lnTo>
                    <a:pt x="6" y="346"/>
                  </a:lnTo>
                  <a:lnTo>
                    <a:pt x="2" y="318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2" y="258"/>
                  </a:lnTo>
                  <a:lnTo>
                    <a:pt x="6" y="230"/>
                  </a:lnTo>
                  <a:lnTo>
                    <a:pt x="14" y="202"/>
                  </a:lnTo>
                  <a:lnTo>
                    <a:pt x="24" y="176"/>
                  </a:lnTo>
                  <a:lnTo>
                    <a:pt x="36" y="150"/>
                  </a:lnTo>
                  <a:lnTo>
                    <a:pt x="50" y="128"/>
                  </a:lnTo>
                  <a:lnTo>
                    <a:pt x="66" y="104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30" y="50"/>
                  </a:lnTo>
                  <a:lnTo>
                    <a:pt x="154" y="34"/>
                  </a:lnTo>
                  <a:lnTo>
                    <a:pt x="178" y="22"/>
                  </a:lnTo>
                  <a:lnTo>
                    <a:pt x="206" y="12"/>
                  </a:lnTo>
                  <a:lnTo>
                    <a:pt x="234" y="6"/>
                  </a:lnTo>
                  <a:lnTo>
                    <a:pt x="262" y="2"/>
                  </a:lnTo>
                  <a:lnTo>
                    <a:pt x="292" y="0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FDB7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24">
              <a:extLst>
                <a:ext uri="{FF2B5EF4-FFF2-40B4-BE49-F238E27FC236}">
                  <a16:creationId xmlns:a16="http://schemas.microsoft.com/office/drawing/2014/main" id="{0FB33434-3FA4-DEF3-9A1A-703FBC1F8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8538" y="5434013"/>
              <a:ext cx="933450" cy="917575"/>
            </a:xfrm>
            <a:custGeom>
              <a:avLst/>
              <a:gdLst>
                <a:gd name="T0" fmla="*/ 294 w 588"/>
                <a:gd name="T1" fmla="*/ 0 h 578"/>
                <a:gd name="T2" fmla="*/ 352 w 588"/>
                <a:gd name="T3" fmla="*/ 6 h 578"/>
                <a:gd name="T4" fmla="*/ 408 w 588"/>
                <a:gd name="T5" fmla="*/ 22 h 578"/>
                <a:gd name="T6" fmla="*/ 458 w 588"/>
                <a:gd name="T7" fmla="*/ 50 h 578"/>
                <a:gd name="T8" fmla="*/ 502 w 588"/>
                <a:gd name="T9" fmla="*/ 84 h 578"/>
                <a:gd name="T10" fmla="*/ 538 w 588"/>
                <a:gd name="T11" fmla="*/ 128 h 578"/>
                <a:gd name="T12" fmla="*/ 564 w 588"/>
                <a:gd name="T13" fmla="*/ 176 h 578"/>
                <a:gd name="T14" fmla="*/ 582 w 588"/>
                <a:gd name="T15" fmla="*/ 232 h 578"/>
                <a:gd name="T16" fmla="*/ 588 w 588"/>
                <a:gd name="T17" fmla="*/ 290 h 578"/>
                <a:gd name="T18" fmla="*/ 586 w 588"/>
                <a:gd name="T19" fmla="*/ 318 h 578"/>
                <a:gd name="T20" fmla="*/ 574 w 588"/>
                <a:gd name="T21" fmla="*/ 376 h 578"/>
                <a:gd name="T22" fmla="*/ 552 w 588"/>
                <a:gd name="T23" fmla="*/ 428 h 578"/>
                <a:gd name="T24" fmla="*/ 520 w 588"/>
                <a:gd name="T25" fmla="*/ 474 h 578"/>
                <a:gd name="T26" fmla="*/ 480 w 588"/>
                <a:gd name="T27" fmla="*/ 512 h 578"/>
                <a:gd name="T28" fmla="*/ 434 w 588"/>
                <a:gd name="T29" fmla="*/ 544 h 578"/>
                <a:gd name="T30" fmla="*/ 380 w 588"/>
                <a:gd name="T31" fmla="*/ 566 h 578"/>
                <a:gd name="T32" fmla="*/ 324 w 588"/>
                <a:gd name="T33" fmla="*/ 578 h 578"/>
                <a:gd name="T34" fmla="*/ 294 w 588"/>
                <a:gd name="T35" fmla="*/ 578 h 578"/>
                <a:gd name="T36" fmla="*/ 234 w 588"/>
                <a:gd name="T37" fmla="*/ 574 h 578"/>
                <a:gd name="T38" fmla="*/ 180 w 588"/>
                <a:gd name="T39" fmla="*/ 556 h 578"/>
                <a:gd name="T40" fmla="*/ 130 w 588"/>
                <a:gd name="T41" fmla="*/ 530 h 578"/>
                <a:gd name="T42" fmla="*/ 86 w 588"/>
                <a:gd name="T43" fmla="*/ 494 h 578"/>
                <a:gd name="T44" fmla="*/ 50 w 588"/>
                <a:gd name="T45" fmla="*/ 452 h 578"/>
                <a:gd name="T46" fmla="*/ 22 w 588"/>
                <a:gd name="T47" fmla="*/ 402 h 578"/>
                <a:gd name="T48" fmla="*/ 6 w 588"/>
                <a:gd name="T49" fmla="*/ 348 h 578"/>
                <a:gd name="T50" fmla="*/ 0 w 588"/>
                <a:gd name="T51" fmla="*/ 290 h 578"/>
                <a:gd name="T52" fmla="*/ 2 w 588"/>
                <a:gd name="T53" fmla="*/ 260 h 578"/>
                <a:gd name="T54" fmla="*/ 14 w 588"/>
                <a:gd name="T55" fmla="*/ 204 h 578"/>
                <a:gd name="T56" fmla="*/ 36 w 588"/>
                <a:gd name="T57" fmla="*/ 152 h 578"/>
                <a:gd name="T58" fmla="*/ 68 w 588"/>
                <a:gd name="T59" fmla="*/ 106 h 578"/>
                <a:gd name="T60" fmla="*/ 106 w 588"/>
                <a:gd name="T61" fmla="*/ 66 h 578"/>
                <a:gd name="T62" fmla="*/ 154 w 588"/>
                <a:gd name="T63" fmla="*/ 34 h 578"/>
                <a:gd name="T64" fmla="*/ 206 w 588"/>
                <a:gd name="T65" fmla="*/ 12 h 578"/>
                <a:gd name="T66" fmla="*/ 264 w 588"/>
                <a:gd name="T67" fmla="*/ 2 h 578"/>
                <a:gd name="T68" fmla="*/ 294 w 588"/>
                <a:gd name="T6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8" h="578">
                  <a:moveTo>
                    <a:pt x="294" y="0"/>
                  </a:moveTo>
                  <a:lnTo>
                    <a:pt x="294" y="0"/>
                  </a:lnTo>
                  <a:lnTo>
                    <a:pt x="324" y="2"/>
                  </a:lnTo>
                  <a:lnTo>
                    <a:pt x="352" y="6"/>
                  </a:lnTo>
                  <a:lnTo>
                    <a:pt x="380" y="12"/>
                  </a:lnTo>
                  <a:lnTo>
                    <a:pt x="408" y="22"/>
                  </a:lnTo>
                  <a:lnTo>
                    <a:pt x="434" y="34"/>
                  </a:lnTo>
                  <a:lnTo>
                    <a:pt x="458" y="50"/>
                  </a:lnTo>
                  <a:lnTo>
                    <a:pt x="480" y="66"/>
                  </a:lnTo>
                  <a:lnTo>
                    <a:pt x="502" y="84"/>
                  </a:lnTo>
                  <a:lnTo>
                    <a:pt x="520" y="106"/>
                  </a:lnTo>
                  <a:lnTo>
                    <a:pt x="538" y="128"/>
                  </a:lnTo>
                  <a:lnTo>
                    <a:pt x="552" y="152"/>
                  </a:lnTo>
                  <a:lnTo>
                    <a:pt x="564" y="176"/>
                  </a:lnTo>
                  <a:lnTo>
                    <a:pt x="574" y="204"/>
                  </a:lnTo>
                  <a:lnTo>
                    <a:pt x="582" y="232"/>
                  </a:lnTo>
                  <a:lnTo>
                    <a:pt x="586" y="260"/>
                  </a:lnTo>
                  <a:lnTo>
                    <a:pt x="588" y="290"/>
                  </a:lnTo>
                  <a:lnTo>
                    <a:pt x="588" y="290"/>
                  </a:lnTo>
                  <a:lnTo>
                    <a:pt x="586" y="318"/>
                  </a:lnTo>
                  <a:lnTo>
                    <a:pt x="582" y="348"/>
                  </a:lnTo>
                  <a:lnTo>
                    <a:pt x="574" y="376"/>
                  </a:lnTo>
                  <a:lnTo>
                    <a:pt x="564" y="402"/>
                  </a:lnTo>
                  <a:lnTo>
                    <a:pt x="552" y="428"/>
                  </a:lnTo>
                  <a:lnTo>
                    <a:pt x="538" y="452"/>
                  </a:lnTo>
                  <a:lnTo>
                    <a:pt x="520" y="474"/>
                  </a:lnTo>
                  <a:lnTo>
                    <a:pt x="502" y="494"/>
                  </a:lnTo>
                  <a:lnTo>
                    <a:pt x="480" y="512"/>
                  </a:lnTo>
                  <a:lnTo>
                    <a:pt x="458" y="530"/>
                  </a:lnTo>
                  <a:lnTo>
                    <a:pt x="434" y="544"/>
                  </a:lnTo>
                  <a:lnTo>
                    <a:pt x="408" y="556"/>
                  </a:lnTo>
                  <a:lnTo>
                    <a:pt x="380" y="566"/>
                  </a:lnTo>
                  <a:lnTo>
                    <a:pt x="352" y="574"/>
                  </a:lnTo>
                  <a:lnTo>
                    <a:pt x="324" y="578"/>
                  </a:lnTo>
                  <a:lnTo>
                    <a:pt x="294" y="578"/>
                  </a:lnTo>
                  <a:lnTo>
                    <a:pt x="294" y="578"/>
                  </a:lnTo>
                  <a:lnTo>
                    <a:pt x="264" y="578"/>
                  </a:lnTo>
                  <a:lnTo>
                    <a:pt x="234" y="574"/>
                  </a:lnTo>
                  <a:lnTo>
                    <a:pt x="206" y="566"/>
                  </a:lnTo>
                  <a:lnTo>
                    <a:pt x="180" y="556"/>
                  </a:lnTo>
                  <a:lnTo>
                    <a:pt x="154" y="544"/>
                  </a:lnTo>
                  <a:lnTo>
                    <a:pt x="130" y="530"/>
                  </a:lnTo>
                  <a:lnTo>
                    <a:pt x="106" y="512"/>
                  </a:lnTo>
                  <a:lnTo>
                    <a:pt x="86" y="494"/>
                  </a:lnTo>
                  <a:lnTo>
                    <a:pt x="68" y="474"/>
                  </a:lnTo>
                  <a:lnTo>
                    <a:pt x="50" y="452"/>
                  </a:lnTo>
                  <a:lnTo>
                    <a:pt x="36" y="428"/>
                  </a:lnTo>
                  <a:lnTo>
                    <a:pt x="22" y="402"/>
                  </a:lnTo>
                  <a:lnTo>
                    <a:pt x="14" y="376"/>
                  </a:lnTo>
                  <a:lnTo>
                    <a:pt x="6" y="348"/>
                  </a:lnTo>
                  <a:lnTo>
                    <a:pt x="2" y="318"/>
                  </a:lnTo>
                  <a:lnTo>
                    <a:pt x="0" y="290"/>
                  </a:lnTo>
                  <a:lnTo>
                    <a:pt x="0" y="290"/>
                  </a:lnTo>
                  <a:lnTo>
                    <a:pt x="2" y="260"/>
                  </a:lnTo>
                  <a:lnTo>
                    <a:pt x="6" y="232"/>
                  </a:lnTo>
                  <a:lnTo>
                    <a:pt x="14" y="204"/>
                  </a:lnTo>
                  <a:lnTo>
                    <a:pt x="22" y="176"/>
                  </a:lnTo>
                  <a:lnTo>
                    <a:pt x="36" y="152"/>
                  </a:lnTo>
                  <a:lnTo>
                    <a:pt x="50" y="128"/>
                  </a:lnTo>
                  <a:lnTo>
                    <a:pt x="68" y="106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30" y="50"/>
                  </a:lnTo>
                  <a:lnTo>
                    <a:pt x="154" y="34"/>
                  </a:lnTo>
                  <a:lnTo>
                    <a:pt x="180" y="22"/>
                  </a:lnTo>
                  <a:lnTo>
                    <a:pt x="206" y="12"/>
                  </a:lnTo>
                  <a:lnTo>
                    <a:pt x="234" y="6"/>
                  </a:lnTo>
                  <a:lnTo>
                    <a:pt x="264" y="2"/>
                  </a:lnTo>
                  <a:lnTo>
                    <a:pt x="294" y="0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FCB3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25">
              <a:extLst>
                <a:ext uri="{FF2B5EF4-FFF2-40B4-BE49-F238E27FC236}">
                  <a16:creationId xmlns:a16="http://schemas.microsoft.com/office/drawing/2014/main" id="{C19E25D9-36EA-7ECA-0DED-A9FFCE229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5838" y="5421313"/>
              <a:ext cx="955675" cy="942975"/>
            </a:xfrm>
            <a:custGeom>
              <a:avLst/>
              <a:gdLst>
                <a:gd name="T0" fmla="*/ 300 w 602"/>
                <a:gd name="T1" fmla="*/ 0 h 594"/>
                <a:gd name="T2" fmla="*/ 362 w 602"/>
                <a:gd name="T3" fmla="*/ 6 h 594"/>
                <a:gd name="T4" fmla="*/ 418 w 602"/>
                <a:gd name="T5" fmla="*/ 22 h 594"/>
                <a:gd name="T6" fmla="*/ 468 w 602"/>
                <a:gd name="T7" fmla="*/ 50 h 594"/>
                <a:gd name="T8" fmla="*/ 514 w 602"/>
                <a:gd name="T9" fmla="*/ 86 h 594"/>
                <a:gd name="T10" fmla="*/ 550 w 602"/>
                <a:gd name="T11" fmla="*/ 130 h 594"/>
                <a:gd name="T12" fmla="*/ 578 w 602"/>
                <a:gd name="T13" fmla="*/ 182 h 594"/>
                <a:gd name="T14" fmla="*/ 596 w 602"/>
                <a:gd name="T15" fmla="*/ 236 h 594"/>
                <a:gd name="T16" fmla="*/ 602 w 602"/>
                <a:gd name="T17" fmla="*/ 296 h 594"/>
                <a:gd name="T18" fmla="*/ 600 w 602"/>
                <a:gd name="T19" fmla="*/ 326 h 594"/>
                <a:gd name="T20" fmla="*/ 588 w 602"/>
                <a:gd name="T21" fmla="*/ 384 h 594"/>
                <a:gd name="T22" fmla="*/ 566 w 602"/>
                <a:gd name="T23" fmla="*/ 438 h 594"/>
                <a:gd name="T24" fmla="*/ 532 w 602"/>
                <a:gd name="T25" fmla="*/ 486 h 594"/>
                <a:gd name="T26" fmla="*/ 492 w 602"/>
                <a:gd name="T27" fmla="*/ 526 h 594"/>
                <a:gd name="T28" fmla="*/ 444 w 602"/>
                <a:gd name="T29" fmla="*/ 558 h 594"/>
                <a:gd name="T30" fmla="*/ 390 w 602"/>
                <a:gd name="T31" fmla="*/ 580 h 594"/>
                <a:gd name="T32" fmla="*/ 332 w 602"/>
                <a:gd name="T33" fmla="*/ 592 h 594"/>
                <a:gd name="T34" fmla="*/ 300 w 602"/>
                <a:gd name="T35" fmla="*/ 594 h 594"/>
                <a:gd name="T36" fmla="*/ 240 w 602"/>
                <a:gd name="T37" fmla="*/ 588 h 594"/>
                <a:gd name="T38" fmla="*/ 184 w 602"/>
                <a:gd name="T39" fmla="*/ 570 h 594"/>
                <a:gd name="T40" fmla="*/ 132 w 602"/>
                <a:gd name="T41" fmla="*/ 544 h 594"/>
                <a:gd name="T42" fmla="*/ 88 w 602"/>
                <a:gd name="T43" fmla="*/ 506 h 594"/>
                <a:gd name="T44" fmla="*/ 52 w 602"/>
                <a:gd name="T45" fmla="*/ 462 h 594"/>
                <a:gd name="T46" fmla="*/ 24 w 602"/>
                <a:gd name="T47" fmla="*/ 412 h 594"/>
                <a:gd name="T48" fmla="*/ 6 w 602"/>
                <a:gd name="T49" fmla="*/ 356 h 594"/>
                <a:gd name="T50" fmla="*/ 0 w 602"/>
                <a:gd name="T51" fmla="*/ 296 h 594"/>
                <a:gd name="T52" fmla="*/ 2 w 602"/>
                <a:gd name="T53" fmla="*/ 266 h 594"/>
                <a:gd name="T54" fmla="*/ 14 w 602"/>
                <a:gd name="T55" fmla="*/ 208 h 594"/>
                <a:gd name="T56" fmla="*/ 36 w 602"/>
                <a:gd name="T57" fmla="*/ 156 h 594"/>
                <a:gd name="T58" fmla="*/ 68 w 602"/>
                <a:gd name="T59" fmla="*/ 108 h 594"/>
                <a:gd name="T60" fmla="*/ 110 w 602"/>
                <a:gd name="T61" fmla="*/ 68 h 594"/>
                <a:gd name="T62" fmla="*/ 158 w 602"/>
                <a:gd name="T63" fmla="*/ 36 h 594"/>
                <a:gd name="T64" fmla="*/ 212 w 602"/>
                <a:gd name="T65" fmla="*/ 12 h 594"/>
                <a:gd name="T66" fmla="*/ 270 w 602"/>
                <a:gd name="T67" fmla="*/ 0 h 594"/>
                <a:gd name="T68" fmla="*/ 300 w 602"/>
                <a:gd name="T6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2" h="594">
                  <a:moveTo>
                    <a:pt x="300" y="0"/>
                  </a:moveTo>
                  <a:lnTo>
                    <a:pt x="300" y="0"/>
                  </a:lnTo>
                  <a:lnTo>
                    <a:pt x="332" y="0"/>
                  </a:lnTo>
                  <a:lnTo>
                    <a:pt x="362" y="6"/>
                  </a:lnTo>
                  <a:lnTo>
                    <a:pt x="390" y="12"/>
                  </a:lnTo>
                  <a:lnTo>
                    <a:pt x="418" y="22"/>
                  </a:lnTo>
                  <a:lnTo>
                    <a:pt x="444" y="36"/>
                  </a:lnTo>
                  <a:lnTo>
                    <a:pt x="468" y="50"/>
                  </a:lnTo>
                  <a:lnTo>
                    <a:pt x="492" y="68"/>
                  </a:lnTo>
                  <a:lnTo>
                    <a:pt x="514" y="86"/>
                  </a:lnTo>
                  <a:lnTo>
                    <a:pt x="532" y="108"/>
                  </a:lnTo>
                  <a:lnTo>
                    <a:pt x="550" y="130"/>
                  </a:lnTo>
                  <a:lnTo>
                    <a:pt x="566" y="156"/>
                  </a:lnTo>
                  <a:lnTo>
                    <a:pt x="578" y="182"/>
                  </a:lnTo>
                  <a:lnTo>
                    <a:pt x="588" y="208"/>
                  </a:lnTo>
                  <a:lnTo>
                    <a:pt x="596" y="236"/>
                  </a:lnTo>
                  <a:lnTo>
                    <a:pt x="600" y="266"/>
                  </a:lnTo>
                  <a:lnTo>
                    <a:pt x="602" y="296"/>
                  </a:lnTo>
                  <a:lnTo>
                    <a:pt x="602" y="296"/>
                  </a:lnTo>
                  <a:lnTo>
                    <a:pt x="600" y="326"/>
                  </a:lnTo>
                  <a:lnTo>
                    <a:pt x="596" y="356"/>
                  </a:lnTo>
                  <a:lnTo>
                    <a:pt x="588" y="384"/>
                  </a:lnTo>
                  <a:lnTo>
                    <a:pt x="578" y="412"/>
                  </a:lnTo>
                  <a:lnTo>
                    <a:pt x="566" y="438"/>
                  </a:lnTo>
                  <a:lnTo>
                    <a:pt x="550" y="462"/>
                  </a:lnTo>
                  <a:lnTo>
                    <a:pt x="532" y="486"/>
                  </a:lnTo>
                  <a:lnTo>
                    <a:pt x="514" y="506"/>
                  </a:lnTo>
                  <a:lnTo>
                    <a:pt x="492" y="526"/>
                  </a:lnTo>
                  <a:lnTo>
                    <a:pt x="468" y="544"/>
                  </a:lnTo>
                  <a:lnTo>
                    <a:pt x="444" y="558"/>
                  </a:lnTo>
                  <a:lnTo>
                    <a:pt x="418" y="570"/>
                  </a:lnTo>
                  <a:lnTo>
                    <a:pt x="390" y="580"/>
                  </a:lnTo>
                  <a:lnTo>
                    <a:pt x="362" y="588"/>
                  </a:lnTo>
                  <a:lnTo>
                    <a:pt x="332" y="592"/>
                  </a:lnTo>
                  <a:lnTo>
                    <a:pt x="300" y="594"/>
                  </a:lnTo>
                  <a:lnTo>
                    <a:pt x="300" y="594"/>
                  </a:lnTo>
                  <a:lnTo>
                    <a:pt x="270" y="592"/>
                  </a:lnTo>
                  <a:lnTo>
                    <a:pt x="240" y="588"/>
                  </a:lnTo>
                  <a:lnTo>
                    <a:pt x="212" y="580"/>
                  </a:lnTo>
                  <a:lnTo>
                    <a:pt x="184" y="570"/>
                  </a:lnTo>
                  <a:lnTo>
                    <a:pt x="158" y="558"/>
                  </a:lnTo>
                  <a:lnTo>
                    <a:pt x="132" y="544"/>
                  </a:lnTo>
                  <a:lnTo>
                    <a:pt x="110" y="526"/>
                  </a:lnTo>
                  <a:lnTo>
                    <a:pt x="88" y="506"/>
                  </a:lnTo>
                  <a:lnTo>
                    <a:pt x="68" y="486"/>
                  </a:lnTo>
                  <a:lnTo>
                    <a:pt x="52" y="462"/>
                  </a:lnTo>
                  <a:lnTo>
                    <a:pt x="36" y="438"/>
                  </a:lnTo>
                  <a:lnTo>
                    <a:pt x="24" y="412"/>
                  </a:lnTo>
                  <a:lnTo>
                    <a:pt x="14" y="384"/>
                  </a:lnTo>
                  <a:lnTo>
                    <a:pt x="6" y="356"/>
                  </a:lnTo>
                  <a:lnTo>
                    <a:pt x="2" y="32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2" y="266"/>
                  </a:lnTo>
                  <a:lnTo>
                    <a:pt x="6" y="236"/>
                  </a:lnTo>
                  <a:lnTo>
                    <a:pt x="14" y="208"/>
                  </a:lnTo>
                  <a:lnTo>
                    <a:pt x="24" y="182"/>
                  </a:lnTo>
                  <a:lnTo>
                    <a:pt x="36" y="156"/>
                  </a:lnTo>
                  <a:lnTo>
                    <a:pt x="52" y="130"/>
                  </a:lnTo>
                  <a:lnTo>
                    <a:pt x="68" y="108"/>
                  </a:lnTo>
                  <a:lnTo>
                    <a:pt x="88" y="86"/>
                  </a:lnTo>
                  <a:lnTo>
                    <a:pt x="110" y="68"/>
                  </a:lnTo>
                  <a:lnTo>
                    <a:pt x="132" y="50"/>
                  </a:lnTo>
                  <a:lnTo>
                    <a:pt x="158" y="36"/>
                  </a:lnTo>
                  <a:lnTo>
                    <a:pt x="184" y="22"/>
                  </a:lnTo>
                  <a:lnTo>
                    <a:pt x="212" y="12"/>
                  </a:lnTo>
                  <a:lnTo>
                    <a:pt x="240" y="6"/>
                  </a:lnTo>
                  <a:lnTo>
                    <a:pt x="270" y="0"/>
                  </a:lnTo>
                  <a:lnTo>
                    <a:pt x="300" y="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39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26">
              <a:extLst>
                <a:ext uri="{FF2B5EF4-FFF2-40B4-BE49-F238E27FC236}">
                  <a16:creationId xmlns:a16="http://schemas.microsoft.com/office/drawing/2014/main" id="{F7D380DC-B37D-840A-FC05-40C6161A7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3938" y="5446713"/>
              <a:ext cx="892175" cy="889000"/>
            </a:xfrm>
            <a:custGeom>
              <a:avLst/>
              <a:gdLst>
                <a:gd name="T0" fmla="*/ 280 w 562"/>
                <a:gd name="T1" fmla="*/ 0 h 560"/>
                <a:gd name="T2" fmla="*/ 338 w 562"/>
                <a:gd name="T3" fmla="*/ 6 h 560"/>
                <a:gd name="T4" fmla="*/ 390 w 562"/>
                <a:gd name="T5" fmla="*/ 22 h 560"/>
                <a:gd name="T6" fmla="*/ 438 w 562"/>
                <a:gd name="T7" fmla="*/ 48 h 560"/>
                <a:gd name="T8" fmla="*/ 480 w 562"/>
                <a:gd name="T9" fmla="*/ 82 h 560"/>
                <a:gd name="T10" fmla="*/ 514 w 562"/>
                <a:gd name="T11" fmla="*/ 124 h 560"/>
                <a:gd name="T12" fmla="*/ 540 w 562"/>
                <a:gd name="T13" fmla="*/ 172 h 560"/>
                <a:gd name="T14" fmla="*/ 556 w 562"/>
                <a:gd name="T15" fmla="*/ 224 h 560"/>
                <a:gd name="T16" fmla="*/ 562 w 562"/>
                <a:gd name="T17" fmla="*/ 280 h 560"/>
                <a:gd name="T18" fmla="*/ 560 w 562"/>
                <a:gd name="T19" fmla="*/ 308 h 560"/>
                <a:gd name="T20" fmla="*/ 550 w 562"/>
                <a:gd name="T21" fmla="*/ 364 h 560"/>
                <a:gd name="T22" fmla="*/ 528 w 562"/>
                <a:gd name="T23" fmla="*/ 414 h 560"/>
                <a:gd name="T24" fmla="*/ 498 w 562"/>
                <a:gd name="T25" fmla="*/ 458 h 560"/>
                <a:gd name="T26" fmla="*/ 460 w 562"/>
                <a:gd name="T27" fmla="*/ 496 h 560"/>
                <a:gd name="T28" fmla="*/ 414 w 562"/>
                <a:gd name="T29" fmla="*/ 526 h 560"/>
                <a:gd name="T30" fmla="*/ 364 w 562"/>
                <a:gd name="T31" fmla="*/ 548 h 560"/>
                <a:gd name="T32" fmla="*/ 310 w 562"/>
                <a:gd name="T33" fmla="*/ 560 h 560"/>
                <a:gd name="T34" fmla="*/ 280 w 562"/>
                <a:gd name="T35" fmla="*/ 560 h 560"/>
                <a:gd name="T36" fmla="*/ 224 w 562"/>
                <a:gd name="T37" fmla="*/ 556 h 560"/>
                <a:gd name="T38" fmla="*/ 172 w 562"/>
                <a:gd name="T39" fmla="*/ 538 h 560"/>
                <a:gd name="T40" fmla="*/ 124 w 562"/>
                <a:gd name="T41" fmla="*/ 512 h 560"/>
                <a:gd name="T42" fmla="*/ 82 w 562"/>
                <a:gd name="T43" fmla="*/ 478 h 560"/>
                <a:gd name="T44" fmla="*/ 48 w 562"/>
                <a:gd name="T45" fmla="*/ 436 h 560"/>
                <a:gd name="T46" fmla="*/ 22 w 562"/>
                <a:gd name="T47" fmla="*/ 390 h 560"/>
                <a:gd name="T48" fmla="*/ 6 w 562"/>
                <a:gd name="T49" fmla="*/ 336 h 560"/>
                <a:gd name="T50" fmla="*/ 0 w 562"/>
                <a:gd name="T51" fmla="*/ 280 h 560"/>
                <a:gd name="T52" fmla="*/ 2 w 562"/>
                <a:gd name="T53" fmla="*/ 252 h 560"/>
                <a:gd name="T54" fmla="*/ 12 w 562"/>
                <a:gd name="T55" fmla="*/ 196 h 560"/>
                <a:gd name="T56" fmla="*/ 34 w 562"/>
                <a:gd name="T57" fmla="*/ 146 h 560"/>
                <a:gd name="T58" fmla="*/ 64 w 562"/>
                <a:gd name="T59" fmla="*/ 102 h 560"/>
                <a:gd name="T60" fmla="*/ 102 w 562"/>
                <a:gd name="T61" fmla="*/ 64 h 560"/>
                <a:gd name="T62" fmla="*/ 146 w 562"/>
                <a:gd name="T63" fmla="*/ 34 h 560"/>
                <a:gd name="T64" fmla="*/ 198 w 562"/>
                <a:gd name="T65" fmla="*/ 12 h 560"/>
                <a:gd name="T66" fmla="*/ 252 w 562"/>
                <a:gd name="T67" fmla="*/ 2 h 560"/>
                <a:gd name="T68" fmla="*/ 280 w 562"/>
                <a:gd name="T69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2" h="560">
                  <a:moveTo>
                    <a:pt x="280" y="0"/>
                  </a:moveTo>
                  <a:lnTo>
                    <a:pt x="280" y="0"/>
                  </a:lnTo>
                  <a:lnTo>
                    <a:pt x="310" y="2"/>
                  </a:lnTo>
                  <a:lnTo>
                    <a:pt x="338" y="6"/>
                  </a:lnTo>
                  <a:lnTo>
                    <a:pt x="364" y="12"/>
                  </a:lnTo>
                  <a:lnTo>
                    <a:pt x="390" y="22"/>
                  </a:lnTo>
                  <a:lnTo>
                    <a:pt x="414" y="34"/>
                  </a:lnTo>
                  <a:lnTo>
                    <a:pt x="438" y="48"/>
                  </a:lnTo>
                  <a:lnTo>
                    <a:pt x="460" y="64"/>
                  </a:lnTo>
                  <a:lnTo>
                    <a:pt x="480" y="82"/>
                  </a:lnTo>
                  <a:lnTo>
                    <a:pt x="498" y="102"/>
                  </a:lnTo>
                  <a:lnTo>
                    <a:pt x="514" y="124"/>
                  </a:lnTo>
                  <a:lnTo>
                    <a:pt x="528" y="146"/>
                  </a:lnTo>
                  <a:lnTo>
                    <a:pt x="540" y="172"/>
                  </a:lnTo>
                  <a:lnTo>
                    <a:pt x="550" y="196"/>
                  </a:lnTo>
                  <a:lnTo>
                    <a:pt x="556" y="224"/>
                  </a:lnTo>
                  <a:lnTo>
                    <a:pt x="560" y="252"/>
                  </a:lnTo>
                  <a:lnTo>
                    <a:pt x="562" y="280"/>
                  </a:lnTo>
                  <a:lnTo>
                    <a:pt x="562" y="280"/>
                  </a:lnTo>
                  <a:lnTo>
                    <a:pt x="560" y="308"/>
                  </a:lnTo>
                  <a:lnTo>
                    <a:pt x="556" y="336"/>
                  </a:lnTo>
                  <a:lnTo>
                    <a:pt x="550" y="364"/>
                  </a:lnTo>
                  <a:lnTo>
                    <a:pt x="540" y="390"/>
                  </a:lnTo>
                  <a:lnTo>
                    <a:pt x="528" y="414"/>
                  </a:lnTo>
                  <a:lnTo>
                    <a:pt x="514" y="436"/>
                  </a:lnTo>
                  <a:lnTo>
                    <a:pt x="498" y="458"/>
                  </a:lnTo>
                  <a:lnTo>
                    <a:pt x="480" y="478"/>
                  </a:lnTo>
                  <a:lnTo>
                    <a:pt x="460" y="496"/>
                  </a:lnTo>
                  <a:lnTo>
                    <a:pt x="438" y="512"/>
                  </a:lnTo>
                  <a:lnTo>
                    <a:pt x="414" y="526"/>
                  </a:lnTo>
                  <a:lnTo>
                    <a:pt x="390" y="538"/>
                  </a:lnTo>
                  <a:lnTo>
                    <a:pt x="364" y="548"/>
                  </a:lnTo>
                  <a:lnTo>
                    <a:pt x="338" y="556"/>
                  </a:lnTo>
                  <a:lnTo>
                    <a:pt x="310" y="560"/>
                  </a:lnTo>
                  <a:lnTo>
                    <a:pt x="280" y="560"/>
                  </a:lnTo>
                  <a:lnTo>
                    <a:pt x="280" y="560"/>
                  </a:lnTo>
                  <a:lnTo>
                    <a:pt x="252" y="560"/>
                  </a:lnTo>
                  <a:lnTo>
                    <a:pt x="224" y="556"/>
                  </a:lnTo>
                  <a:lnTo>
                    <a:pt x="198" y="548"/>
                  </a:lnTo>
                  <a:lnTo>
                    <a:pt x="172" y="538"/>
                  </a:lnTo>
                  <a:lnTo>
                    <a:pt x="146" y="526"/>
                  </a:lnTo>
                  <a:lnTo>
                    <a:pt x="124" y="512"/>
                  </a:lnTo>
                  <a:lnTo>
                    <a:pt x="102" y="496"/>
                  </a:lnTo>
                  <a:lnTo>
                    <a:pt x="82" y="478"/>
                  </a:lnTo>
                  <a:lnTo>
                    <a:pt x="64" y="458"/>
                  </a:lnTo>
                  <a:lnTo>
                    <a:pt x="48" y="436"/>
                  </a:lnTo>
                  <a:lnTo>
                    <a:pt x="34" y="414"/>
                  </a:lnTo>
                  <a:lnTo>
                    <a:pt x="22" y="390"/>
                  </a:lnTo>
                  <a:lnTo>
                    <a:pt x="12" y="364"/>
                  </a:lnTo>
                  <a:lnTo>
                    <a:pt x="6" y="336"/>
                  </a:lnTo>
                  <a:lnTo>
                    <a:pt x="2" y="308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2" y="252"/>
                  </a:lnTo>
                  <a:lnTo>
                    <a:pt x="6" y="224"/>
                  </a:lnTo>
                  <a:lnTo>
                    <a:pt x="12" y="196"/>
                  </a:lnTo>
                  <a:lnTo>
                    <a:pt x="22" y="172"/>
                  </a:lnTo>
                  <a:lnTo>
                    <a:pt x="34" y="146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2" y="82"/>
                  </a:lnTo>
                  <a:lnTo>
                    <a:pt x="102" y="64"/>
                  </a:lnTo>
                  <a:lnTo>
                    <a:pt x="124" y="48"/>
                  </a:lnTo>
                  <a:lnTo>
                    <a:pt x="146" y="34"/>
                  </a:lnTo>
                  <a:lnTo>
                    <a:pt x="172" y="22"/>
                  </a:lnTo>
                  <a:lnTo>
                    <a:pt x="198" y="12"/>
                  </a:lnTo>
                  <a:lnTo>
                    <a:pt x="224" y="6"/>
                  </a:lnTo>
                  <a:lnTo>
                    <a:pt x="252" y="2"/>
                  </a:lnTo>
                  <a:lnTo>
                    <a:pt x="280" y="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C4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27">
              <a:extLst>
                <a:ext uri="{FF2B5EF4-FFF2-40B4-BE49-F238E27FC236}">
                  <a16:creationId xmlns:a16="http://schemas.microsoft.com/office/drawing/2014/main" id="{6A63330B-36B6-357C-3843-32D3E538A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638" y="5456238"/>
              <a:ext cx="869950" cy="866775"/>
            </a:xfrm>
            <a:custGeom>
              <a:avLst/>
              <a:gdLst>
                <a:gd name="T0" fmla="*/ 274 w 548"/>
                <a:gd name="T1" fmla="*/ 0 h 546"/>
                <a:gd name="T2" fmla="*/ 328 w 548"/>
                <a:gd name="T3" fmla="*/ 6 h 546"/>
                <a:gd name="T4" fmla="*/ 380 w 548"/>
                <a:gd name="T5" fmla="*/ 22 h 546"/>
                <a:gd name="T6" fmla="*/ 426 w 548"/>
                <a:gd name="T7" fmla="*/ 48 h 546"/>
                <a:gd name="T8" fmla="*/ 466 w 548"/>
                <a:gd name="T9" fmla="*/ 80 h 546"/>
                <a:gd name="T10" fmla="*/ 500 w 548"/>
                <a:gd name="T11" fmla="*/ 122 h 546"/>
                <a:gd name="T12" fmla="*/ 526 w 548"/>
                <a:gd name="T13" fmla="*/ 168 h 546"/>
                <a:gd name="T14" fmla="*/ 542 w 548"/>
                <a:gd name="T15" fmla="*/ 218 h 546"/>
                <a:gd name="T16" fmla="*/ 548 w 548"/>
                <a:gd name="T17" fmla="*/ 274 h 546"/>
                <a:gd name="T18" fmla="*/ 546 w 548"/>
                <a:gd name="T19" fmla="*/ 302 h 546"/>
                <a:gd name="T20" fmla="*/ 534 w 548"/>
                <a:gd name="T21" fmla="*/ 354 h 546"/>
                <a:gd name="T22" fmla="*/ 514 w 548"/>
                <a:gd name="T23" fmla="*/ 404 h 546"/>
                <a:gd name="T24" fmla="*/ 484 w 548"/>
                <a:gd name="T25" fmla="*/ 446 h 546"/>
                <a:gd name="T26" fmla="*/ 448 w 548"/>
                <a:gd name="T27" fmla="*/ 484 h 546"/>
                <a:gd name="T28" fmla="*/ 404 w 548"/>
                <a:gd name="T29" fmla="*/ 514 h 546"/>
                <a:gd name="T30" fmla="*/ 354 w 548"/>
                <a:gd name="T31" fmla="*/ 534 h 546"/>
                <a:gd name="T32" fmla="*/ 302 w 548"/>
                <a:gd name="T33" fmla="*/ 544 h 546"/>
                <a:gd name="T34" fmla="*/ 274 w 548"/>
                <a:gd name="T35" fmla="*/ 546 h 546"/>
                <a:gd name="T36" fmla="*/ 218 w 548"/>
                <a:gd name="T37" fmla="*/ 540 h 546"/>
                <a:gd name="T38" fmla="*/ 166 w 548"/>
                <a:gd name="T39" fmla="*/ 524 h 546"/>
                <a:gd name="T40" fmla="*/ 120 w 548"/>
                <a:gd name="T41" fmla="*/ 500 h 546"/>
                <a:gd name="T42" fmla="*/ 80 w 548"/>
                <a:gd name="T43" fmla="*/ 466 h 546"/>
                <a:gd name="T44" fmla="*/ 46 w 548"/>
                <a:gd name="T45" fmla="*/ 426 h 546"/>
                <a:gd name="T46" fmla="*/ 20 w 548"/>
                <a:gd name="T47" fmla="*/ 380 h 546"/>
                <a:gd name="T48" fmla="*/ 4 w 548"/>
                <a:gd name="T49" fmla="*/ 328 h 546"/>
                <a:gd name="T50" fmla="*/ 0 w 548"/>
                <a:gd name="T51" fmla="*/ 274 h 546"/>
                <a:gd name="T52" fmla="*/ 0 w 548"/>
                <a:gd name="T53" fmla="*/ 246 h 546"/>
                <a:gd name="T54" fmla="*/ 12 w 548"/>
                <a:gd name="T55" fmla="*/ 192 h 546"/>
                <a:gd name="T56" fmla="*/ 32 w 548"/>
                <a:gd name="T57" fmla="*/ 144 h 546"/>
                <a:gd name="T58" fmla="*/ 62 w 548"/>
                <a:gd name="T59" fmla="*/ 100 h 546"/>
                <a:gd name="T60" fmla="*/ 100 w 548"/>
                <a:gd name="T61" fmla="*/ 64 h 546"/>
                <a:gd name="T62" fmla="*/ 142 w 548"/>
                <a:gd name="T63" fmla="*/ 34 h 546"/>
                <a:gd name="T64" fmla="*/ 192 w 548"/>
                <a:gd name="T65" fmla="*/ 14 h 546"/>
                <a:gd name="T66" fmla="*/ 246 w 548"/>
                <a:gd name="T67" fmla="*/ 2 h 546"/>
                <a:gd name="T68" fmla="*/ 274 w 548"/>
                <a:gd name="T69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8" h="546">
                  <a:moveTo>
                    <a:pt x="274" y="0"/>
                  </a:moveTo>
                  <a:lnTo>
                    <a:pt x="274" y="0"/>
                  </a:lnTo>
                  <a:lnTo>
                    <a:pt x="302" y="2"/>
                  </a:lnTo>
                  <a:lnTo>
                    <a:pt x="328" y="6"/>
                  </a:lnTo>
                  <a:lnTo>
                    <a:pt x="354" y="14"/>
                  </a:lnTo>
                  <a:lnTo>
                    <a:pt x="380" y="22"/>
                  </a:lnTo>
                  <a:lnTo>
                    <a:pt x="404" y="34"/>
                  </a:lnTo>
                  <a:lnTo>
                    <a:pt x="426" y="48"/>
                  </a:lnTo>
                  <a:lnTo>
                    <a:pt x="448" y="64"/>
                  </a:lnTo>
                  <a:lnTo>
                    <a:pt x="466" y="80"/>
                  </a:lnTo>
                  <a:lnTo>
                    <a:pt x="484" y="100"/>
                  </a:lnTo>
                  <a:lnTo>
                    <a:pt x="500" y="122"/>
                  </a:lnTo>
                  <a:lnTo>
                    <a:pt x="514" y="144"/>
                  </a:lnTo>
                  <a:lnTo>
                    <a:pt x="526" y="168"/>
                  </a:lnTo>
                  <a:lnTo>
                    <a:pt x="534" y="192"/>
                  </a:lnTo>
                  <a:lnTo>
                    <a:pt x="542" y="218"/>
                  </a:lnTo>
                  <a:lnTo>
                    <a:pt x="546" y="246"/>
                  </a:lnTo>
                  <a:lnTo>
                    <a:pt x="548" y="274"/>
                  </a:lnTo>
                  <a:lnTo>
                    <a:pt x="548" y="274"/>
                  </a:lnTo>
                  <a:lnTo>
                    <a:pt x="546" y="302"/>
                  </a:lnTo>
                  <a:lnTo>
                    <a:pt x="542" y="328"/>
                  </a:lnTo>
                  <a:lnTo>
                    <a:pt x="534" y="354"/>
                  </a:lnTo>
                  <a:lnTo>
                    <a:pt x="526" y="380"/>
                  </a:lnTo>
                  <a:lnTo>
                    <a:pt x="514" y="404"/>
                  </a:lnTo>
                  <a:lnTo>
                    <a:pt x="500" y="426"/>
                  </a:lnTo>
                  <a:lnTo>
                    <a:pt x="484" y="446"/>
                  </a:lnTo>
                  <a:lnTo>
                    <a:pt x="466" y="466"/>
                  </a:lnTo>
                  <a:lnTo>
                    <a:pt x="448" y="484"/>
                  </a:lnTo>
                  <a:lnTo>
                    <a:pt x="426" y="500"/>
                  </a:lnTo>
                  <a:lnTo>
                    <a:pt x="404" y="514"/>
                  </a:lnTo>
                  <a:lnTo>
                    <a:pt x="380" y="524"/>
                  </a:lnTo>
                  <a:lnTo>
                    <a:pt x="354" y="534"/>
                  </a:lnTo>
                  <a:lnTo>
                    <a:pt x="328" y="540"/>
                  </a:lnTo>
                  <a:lnTo>
                    <a:pt x="302" y="544"/>
                  </a:lnTo>
                  <a:lnTo>
                    <a:pt x="274" y="546"/>
                  </a:lnTo>
                  <a:lnTo>
                    <a:pt x="274" y="546"/>
                  </a:lnTo>
                  <a:lnTo>
                    <a:pt x="246" y="544"/>
                  </a:lnTo>
                  <a:lnTo>
                    <a:pt x="218" y="540"/>
                  </a:lnTo>
                  <a:lnTo>
                    <a:pt x="192" y="534"/>
                  </a:lnTo>
                  <a:lnTo>
                    <a:pt x="166" y="524"/>
                  </a:lnTo>
                  <a:lnTo>
                    <a:pt x="142" y="514"/>
                  </a:lnTo>
                  <a:lnTo>
                    <a:pt x="120" y="500"/>
                  </a:lnTo>
                  <a:lnTo>
                    <a:pt x="100" y="484"/>
                  </a:lnTo>
                  <a:lnTo>
                    <a:pt x="80" y="466"/>
                  </a:lnTo>
                  <a:lnTo>
                    <a:pt x="62" y="446"/>
                  </a:lnTo>
                  <a:lnTo>
                    <a:pt x="46" y="426"/>
                  </a:lnTo>
                  <a:lnTo>
                    <a:pt x="32" y="404"/>
                  </a:lnTo>
                  <a:lnTo>
                    <a:pt x="20" y="380"/>
                  </a:lnTo>
                  <a:lnTo>
                    <a:pt x="12" y="354"/>
                  </a:lnTo>
                  <a:lnTo>
                    <a:pt x="4" y="328"/>
                  </a:lnTo>
                  <a:lnTo>
                    <a:pt x="0" y="302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0" y="246"/>
                  </a:lnTo>
                  <a:lnTo>
                    <a:pt x="4" y="218"/>
                  </a:lnTo>
                  <a:lnTo>
                    <a:pt x="12" y="192"/>
                  </a:lnTo>
                  <a:lnTo>
                    <a:pt x="20" y="168"/>
                  </a:lnTo>
                  <a:lnTo>
                    <a:pt x="32" y="144"/>
                  </a:lnTo>
                  <a:lnTo>
                    <a:pt x="46" y="122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4"/>
                  </a:lnTo>
                  <a:lnTo>
                    <a:pt x="120" y="48"/>
                  </a:lnTo>
                  <a:lnTo>
                    <a:pt x="142" y="34"/>
                  </a:lnTo>
                  <a:lnTo>
                    <a:pt x="166" y="22"/>
                  </a:lnTo>
                  <a:lnTo>
                    <a:pt x="192" y="14"/>
                  </a:lnTo>
                  <a:lnTo>
                    <a:pt x="218" y="6"/>
                  </a:lnTo>
                  <a:lnTo>
                    <a:pt x="246" y="2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FFC5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28">
              <a:extLst>
                <a:ext uri="{FF2B5EF4-FFF2-40B4-BE49-F238E27FC236}">
                  <a16:creationId xmlns:a16="http://schemas.microsoft.com/office/drawing/2014/main" id="{678D2277-10E1-2FAD-8F10-24F503780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9338" y="5468938"/>
              <a:ext cx="844550" cy="841375"/>
            </a:xfrm>
            <a:custGeom>
              <a:avLst/>
              <a:gdLst>
                <a:gd name="T0" fmla="*/ 266 w 532"/>
                <a:gd name="T1" fmla="*/ 0 h 530"/>
                <a:gd name="T2" fmla="*/ 320 w 532"/>
                <a:gd name="T3" fmla="*/ 6 h 530"/>
                <a:gd name="T4" fmla="*/ 370 w 532"/>
                <a:gd name="T5" fmla="*/ 22 h 530"/>
                <a:gd name="T6" fmla="*/ 414 w 532"/>
                <a:gd name="T7" fmla="*/ 46 h 530"/>
                <a:gd name="T8" fmla="*/ 454 w 532"/>
                <a:gd name="T9" fmla="*/ 78 h 530"/>
                <a:gd name="T10" fmla="*/ 486 w 532"/>
                <a:gd name="T11" fmla="*/ 118 h 530"/>
                <a:gd name="T12" fmla="*/ 512 w 532"/>
                <a:gd name="T13" fmla="*/ 162 h 530"/>
                <a:gd name="T14" fmla="*/ 526 w 532"/>
                <a:gd name="T15" fmla="*/ 212 h 530"/>
                <a:gd name="T16" fmla="*/ 532 w 532"/>
                <a:gd name="T17" fmla="*/ 264 h 530"/>
                <a:gd name="T18" fmla="*/ 530 w 532"/>
                <a:gd name="T19" fmla="*/ 292 h 530"/>
                <a:gd name="T20" fmla="*/ 520 w 532"/>
                <a:gd name="T21" fmla="*/ 344 h 530"/>
                <a:gd name="T22" fmla="*/ 500 w 532"/>
                <a:gd name="T23" fmla="*/ 390 h 530"/>
                <a:gd name="T24" fmla="*/ 472 w 532"/>
                <a:gd name="T25" fmla="*/ 432 h 530"/>
                <a:gd name="T26" fmla="*/ 436 w 532"/>
                <a:gd name="T27" fmla="*/ 468 h 530"/>
                <a:gd name="T28" fmla="*/ 392 w 532"/>
                <a:gd name="T29" fmla="*/ 498 h 530"/>
                <a:gd name="T30" fmla="*/ 344 w 532"/>
                <a:gd name="T31" fmla="*/ 518 h 530"/>
                <a:gd name="T32" fmla="*/ 292 w 532"/>
                <a:gd name="T33" fmla="*/ 528 h 530"/>
                <a:gd name="T34" fmla="*/ 266 w 532"/>
                <a:gd name="T35" fmla="*/ 530 h 530"/>
                <a:gd name="T36" fmla="*/ 212 w 532"/>
                <a:gd name="T37" fmla="*/ 524 h 530"/>
                <a:gd name="T38" fmla="*/ 162 w 532"/>
                <a:gd name="T39" fmla="*/ 508 h 530"/>
                <a:gd name="T40" fmla="*/ 116 w 532"/>
                <a:gd name="T41" fmla="*/ 484 h 530"/>
                <a:gd name="T42" fmla="*/ 78 w 532"/>
                <a:gd name="T43" fmla="*/ 452 h 530"/>
                <a:gd name="T44" fmla="*/ 44 w 532"/>
                <a:gd name="T45" fmla="*/ 412 h 530"/>
                <a:gd name="T46" fmla="*/ 20 w 532"/>
                <a:gd name="T47" fmla="*/ 368 h 530"/>
                <a:gd name="T48" fmla="*/ 4 w 532"/>
                <a:gd name="T49" fmla="*/ 318 h 530"/>
                <a:gd name="T50" fmla="*/ 0 w 532"/>
                <a:gd name="T51" fmla="*/ 264 h 530"/>
                <a:gd name="T52" fmla="*/ 0 w 532"/>
                <a:gd name="T53" fmla="*/ 238 h 530"/>
                <a:gd name="T54" fmla="*/ 12 w 532"/>
                <a:gd name="T55" fmla="*/ 186 h 530"/>
                <a:gd name="T56" fmla="*/ 32 w 532"/>
                <a:gd name="T57" fmla="*/ 138 h 530"/>
                <a:gd name="T58" fmla="*/ 60 w 532"/>
                <a:gd name="T59" fmla="*/ 96 h 530"/>
                <a:gd name="T60" fmla="*/ 96 w 532"/>
                <a:gd name="T61" fmla="*/ 60 h 530"/>
                <a:gd name="T62" fmla="*/ 138 w 532"/>
                <a:gd name="T63" fmla="*/ 32 h 530"/>
                <a:gd name="T64" fmla="*/ 186 w 532"/>
                <a:gd name="T65" fmla="*/ 12 h 530"/>
                <a:gd name="T66" fmla="*/ 238 w 532"/>
                <a:gd name="T67" fmla="*/ 2 h 530"/>
                <a:gd name="T68" fmla="*/ 266 w 532"/>
                <a:gd name="T6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2" h="530">
                  <a:moveTo>
                    <a:pt x="266" y="0"/>
                  </a:moveTo>
                  <a:lnTo>
                    <a:pt x="266" y="0"/>
                  </a:lnTo>
                  <a:lnTo>
                    <a:pt x="292" y="2"/>
                  </a:lnTo>
                  <a:lnTo>
                    <a:pt x="320" y="6"/>
                  </a:lnTo>
                  <a:lnTo>
                    <a:pt x="344" y="12"/>
                  </a:lnTo>
                  <a:lnTo>
                    <a:pt x="370" y="22"/>
                  </a:lnTo>
                  <a:lnTo>
                    <a:pt x="392" y="32"/>
                  </a:lnTo>
                  <a:lnTo>
                    <a:pt x="414" y="46"/>
                  </a:lnTo>
                  <a:lnTo>
                    <a:pt x="436" y="60"/>
                  </a:lnTo>
                  <a:lnTo>
                    <a:pt x="454" y="78"/>
                  </a:lnTo>
                  <a:lnTo>
                    <a:pt x="472" y="96"/>
                  </a:lnTo>
                  <a:lnTo>
                    <a:pt x="486" y="118"/>
                  </a:lnTo>
                  <a:lnTo>
                    <a:pt x="500" y="138"/>
                  </a:lnTo>
                  <a:lnTo>
                    <a:pt x="512" y="162"/>
                  </a:lnTo>
                  <a:lnTo>
                    <a:pt x="520" y="186"/>
                  </a:lnTo>
                  <a:lnTo>
                    <a:pt x="526" y="212"/>
                  </a:lnTo>
                  <a:lnTo>
                    <a:pt x="530" y="238"/>
                  </a:lnTo>
                  <a:lnTo>
                    <a:pt x="532" y="264"/>
                  </a:lnTo>
                  <a:lnTo>
                    <a:pt x="532" y="264"/>
                  </a:lnTo>
                  <a:lnTo>
                    <a:pt x="530" y="292"/>
                  </a:lnTo>
                  <a:lnTo>
                    <a:pt x="526" y="318"/>
                  </a:lnTo>
                  <a:lnTo>
                    <a:pt x="520" y="344"/>
                  </a:lnTo>
                  <a:lnTo>
                    <a:pt x="512" y="368"/>
                  </a:lnTo>
                  <a:lnTo>
                    <a:pt x="500" y="390"/>
                  </a:lnTo>
                  <a:lnTo>
                    <a:pt x="486" y="412"/>
                  </a:lnTo>
                  <a:lnTo>
                    <a:pt x="472" y="432"/>
                  </a:lnTo>
                  <a:lnTo>
                    <a:pt x="454" y="452"/>
                  </a:lnTo>
                  <a:lnTo>
                    <a:pt x="436" y="468"/>
                  </a:lnTo>
                  <a:lnTo>
                    <a:pt x="414" y="484"/>
                  </a:lnTo>
                  <a:lnTo>
                    <a:pt x="392" y="498"/>
                  </a:lnTo>
                  <a:lnTo>
                    <a:pt x="370" y="508"/>
                  </a:lnTo>
                  <a:lnTo>
                    <a:pt x="344" y="518"/>
                  </a:lnTo>
                  <a:lnTo>
                    <a:pt x="320" y="524"/>
                  </a:lnTo>
                  <a:lnTo>
                    <a:pt x="292" y="528"/>
                  </a:lnTo>
                  <a:lnTo>
                    <a:pt x="266" y="530"/>
                  </a:lnTo>
                  <a:lnTo>
                    <a:pt x="266" y="530"/>
                  </a:lnTo>
                  <a:lnTo>
                    <a:pt x="238" y="528"/>
                  </a:lnTo>
                  <a:lnTo>
                    <a:pt x="212" y="524"/>
                  </a:lnTo>
                  <a:lnTo>
                    <a:pt x="186" y="518"/>
                  </a:lnTo>
                  <a:lnTo>
                    <a:pt x="162" y="508"/>
                  </a:lnTo>
                  <a:lnTo>
                    <a:pt x="138" y="498"/>
                  </a:lnTo>
                  <a:lnTo>
                    <a:pt x="116" y="484"/>
                  </a:lnTo>
                  <a:lnTo>
                    <a:pt x="96" y="468"/>
                  </a:lnTo>
                  <a:lnTo>
                    <a:pt x="78" y="452"/>
                  </a:lnTo>
                  <a:lnTo>
                    <a:pt x="60" y="432"/>
                  </a:lnTo>
                  <a:lnTo>
                    <a:pt x="44" y="412"/>
                  </a:lnTo>
                  <a:lnTo>
                    <a:pt x="32" y="390"/>
                  </a:lnTo>
                  <a:lnTo>
                    <a:pt x="20" y="368"/>
                  </a:lnTo>
                  <a:lnTo>
                    <a:pt x="12" y="344"/>
                  </a:lnTo>
                  <a:lnTo>
                    <a:pt x="4" y="318"/>
                  </a:lnTo>
                  <a:lnTo>
                    <a:pt x="0" y="292"/>
                  </a:lnTo>
                  <a:lnTo>
                    <a:pt x="0" y="264"/>
                  </a:lnTo>
                  <a:lnTo>
                    <a:pt x="0" y="264"/>
                  </a:lnTo>
                  <a:lnTo>
                    <a:pt x="0" y="238"/>
                  </a:lnTo>
                  <a:lnTo>
                    <a:pt x="4" y="212"/>
                  </a:lnTo>
                  <a:lnTo>
                    <a:pt x="12" y="186"/>
                  </a:lnTo>
                  <a:lnTo>
                    <a:pt x="20" y="162"/>
                  </a:lnTo>
                  <a:lnTo>
                    <a:pt x="32" y="138"/>
                  </a:lnTo>
                  <a:lnTo>
                    <a:pt x="44" y="118"/>
                  </a:lnTo>
                  <a:lnTo>
                    <a:pt x="60" y="96"/>
                  </a:lnTo>
                  <a:lnTo>
                    <a:pt x="78" y="78"/>
                  </a:lnTo>
                  <a:lnTo>
                    <a:pt x="96" y="60"/>
                  </a:lnTo>
                  <a:lnTo>
                    <a:pt x="116" y="46"/>
                  </a:lnTo>
                  <a:lnTo>
                    <a:pt x="138" y="32"/>
                  </a:lnTo>
                  <a:lnTo>
                    <a:pt x="162" y="22"/>
                  </a:lnTo>
                  <a:lnTo>
                    <a:pt x="186" y="12"/>
                  </a:lnTo>
                  <a:lnTo>
                    <a:pt x="212" y="6"/>
                  </a:lnTo>
                  <a:lnTo>
                    <a:pt x="238" y="2"/>
                  </a:lnTo>
                  <a:lnTo>
                    <a:pt x="266" y="0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FFC8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29">
              <a:extLst>
                <a:ext uri="{FF2B5EF4-FFF2-40B4-BE49-F238E27FC236}">
                  <a16:creationId xmlns:a16="http://schemas.microsoft.com/office/drawing/2014/main" id="{22AE1DFD-98D6-256B-571F-436F94FCD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8863" y="5481638"/>
              <a:ext cx="825500" cy="812800"/>
            </a:xfrm>
            <a:custGeom>
              <a:avLst/>
              <a:gdLst>
                <a:gd name="T0" fmla="*/ 260 w 520"/>
                <a:gd name="T1" fmla="*/ 0 h 512"/>
                <a:gd name="T2" fmla="*/ 312 w 520"/>
                <a:gd name="T3" fmla="*/ 4 h 512"/>
                <a:gd name="T4" fmla="*/ 360 w 520"/>
                <a:gd name="T5" fmla="*/ 20 h 512"/>
                <a:gd name="T6" fmla="*/ 404 w 520"/>
                <a:gd name="T7" fmla="*/ 44 h 512"/>
                <a:gd name="T8" fmla="*/ 444 w 520"/>
                <a:gd name="T9" fmla="*/ 74 h 512"/>
                <a:gd name="T10" fmla="*/ 474 w 520"/>
                <a:gd name="T11" fmla="*/ 112 h 512"/>
                <a:gd name="T12" fmla="*/ 498 w 520"/>
                <a:gd name="T13" fmla="*/ 156 h 512"/>
                <a:gd name="T14" fmla="*/ 514 w 520"/>
                <a:gd name="T15" fmla="*/ 204 h 512"/>
                <a:gd name="T16" fmla="*/ 520 w 520"/>
                <a:gd name="T17" fmla="*/ 256 h 512"/>
                <a:gd name="T18" fmla="*/ 518 w 520"/>
                <a:gd name="T19" fmla="*/ 282 h 512"/>
                <a:gd name="T20" fmla="*/ 508 w 520"/>
                <a:gd name="T21" fmla="*/ 332 h 512"/>
                <a:gd name="T22" fmla="*/ 488 w 520"/>
                <a:gd name="T23" fmla="*/ 378 h 512"/>
                <a:gd name="T24" fmla="*/ 460 w 520"/>
                <a:gd name="T25" fmla="*/ 418 h 512"/>
                <a:gd name="T26" fmla="*/ 424 w 520"/>
                <a:gd name="T27" fmla="*/ 454 h 512"/>
                <a:gd name="T28" fmla="*/ 384 w 520"/>
                <a:gd name="T29" fmla="*/ 482 h 512"/>
                <a:gd name="T30" fmla="*/ 338 w 520"/>
                <a:gd name="T31" fmla="*/ 500 h 512"/>
                <a:gd name="T32" fmla="*/ 286 w 520"/>
                <a:gd name="T33" fmla="*/ 510 h 512"/>
                <a:gd name="T34" fmla="*/ 260 w 520"/>
                <a:gd name="T35" fmla="*/ 512 h 512"/>
                <a:gd name="T36" fmla="*/ 208 w 520"/>
                <a:gd name="T37" fmla="*/ 508 h 512"/>
                <a:gd name="T38" fmla="*/ 160 w 520"/>
                <a:gd name="T39" fmla="*/ 492 h 512"/>
                <a:gd name="T40" fmla="*/ 116 w 520"/>
                <a:gd name="T41" fmla="*/ 468 h 512"/>
                <a:gd name="T42" fmla="*/ 76 w 520"/>
                <a:gd name="T43" fmla="*/ 438 h 512"/>
                <a:gd name="T44" fmla="*/ 46 w 520"/>
                <a:gd name="T45" fmla="*/ 400 h 512"/>
                <a:gd name="T46" fmla="*/ 22 w 520"/>
                <a:gd name="T47" fmla="*/ 356 h 512"/>
                <a:gd name="T48" fmla="*/ 6 w 520"/>
                <a:gd name="T49" fmla="*/ 308 h 512"/>
                <a:gd name="T50" fmla="*/ 0 w 520"/>
                <a:gd name="T51" fmla="*/ 256 h 512"/>
                <a:gd name="T52" fmla="*/ 2 w 520"/>
                <a:gd name="T53" fmla="*/ 230 h 512"/>
                <a:gd name="T54" fmla="*/ 12 w 520"/>
                <a:gd name="T55" fmla="*/ 180 h 512"/>
                <a:gd name="T56" fmla="*/ 32 w 520"/>
                <a:gd name="T57" fmla="*/ 134 h 512"/>
                <a:gd name="T58" fmla="*/ 60 w 520"/>
                <a:gd name="T59" fmla="*/ 94 h 512"/>
                <a:gd name="T60" fmla="*/ 96 w 520"/>
                <a:gd name="T61" fmla="*/ 58 h 512"/>
                <a:gd name="T62" fmla="*/ 136 w 520"/>
                <a:gd name="T63" fmla="*/ 30 h 512"/>
                <a:gd name="T64" fmla="*/ 184 w 520"/>
                <a:gd name="T65" fmla="*/ 12 h 512"/>
                <a:gd name="T66" fmla="*/ 234 w 520"/>
                <a:gd name="T67" fmla="*/ 0 h 512"/>
                <a:gd name="T68" fmla="*/ 260 w 520"/>
                <a:gd name="T6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0" h="512">
                  <a:moveTo>
                    <a:pt x="260" y="0"/>
                  </a:moveTo>
                  <a:lnTo>
                    <a:pt x="260" y="0"/>
                  </a:lnTo>
                  <a:lnTo>
                    <a:pt x="286" y="0"/>
                  </a:lnTo>
                  <a:lnTo>
                    <a:pt x="312" y="4"/>
                  </a:lnTo>
                  <a:lnTo>
                    <a:pt x="338" y="12"/>
                  </a:lnTo>
                  <a:lnTo>
                    <a:pt x="360" y="20"/>
                  </a:lnTo>
                  <a:lnTo>
                    <a:pt x="384" y="30"/>
                  </a:lnTo>
                  <a:lnTo>
                    <a:pt x="404" y="44"/>
                  </a:lnTo>
                  <a:lnTo>
                    <a:pt x="424" y="58"/>
                  </a:lnTo>
                  <a:lnTo>
                    <a:pt x="444" y="74"/>
                  </a:lnTo>
                  <a:lnTo>
                    <a:pt x="460" y="94"/>
                  </a:lnTo>
                  <a:lnTo>
                    <a:pt x="474" y="112"/>
                  </a:lnTo>
                  <a:lnTo>
                    <a:pt x="488" y="134"/>
                  </a:lnTo>
                  <a:lnTo>
                    <a:pt x="498" y="156"/>
                  </a:lnTo>
                  <a:lnTo>
                    <a:pt x="508" y="180"/>
                  </a:lnTo>
                  <a:lnTo>
                    <a:pt x="514" y="204"/>
                  </a:lnTo>
                  <a:lnTo>
                    <a:pt x="518" y="230"/>
                  </a:lnTo>
                  <a:lnTo>
                    <a:pt x="520" y="256"/>
                  </a:lnTo>
                  <a:lnTo>
                    <a:pt x="520" y="256"/>
                  </a:lnTo>
                  <a:lnTo>
                    <a:pt x="518" y="282"/>
                  </a:lnTo>
                  <a:lnTo>
                    <a:pt x="514" y="308"/>
                  </a:lnTo>
                  <a:lnTo>
                    <a:pt x="508" y="332"/>
                  </a:lnTo>
                  <a:lnTo>
                    <a:pt x="498" y="356"/>
                  </a:lnTo>
                  <a:lnTo>
                    <a:pt x="488" y="378"/>
                  </a:lnTo>
                  <a:lnTo>
                    <a:pt x="474" y="400"/>
                  </a:lnTo>
                  <a:lnTo>
                    <a:pt x="460" y="418"/>
                  </a:lnTo>
                  <a:lnTo>
                    <a:pt x="444" y="438"/>
                  </a:lnTo>
                  <a:lnTo>
                    <a:pt x="424" y="454"/>
                  </a:lnTo>
                  <a:lnTo>
                    <a:pt x="404" y="468"/>
                  </a:lnTo>
                  <a:lnTo>
                    <a:pt x="384" y="482"/>
                  </a:lnTo>
                  <a:lnTo>
                    <a:pt x="360" y="492"/>
                  </a:lnTo>
                  <a:lnTo>
                    <a:pt x="338" y="500"/>
                  </a:lnTo>
                  <a:lnTo>
                    <a:pt x="312" y="508"/>
                  </a:lnTo>
                  <a:lnTo>
                    <a:pt x="286" y="510"/>
                  </a:lnTo>
                  <a:lnTo>
                    <a:pt x="260" y="512"/>
                  </a:lnTo>
                  <a:lnTo>
                    <a:pt x="260" y="512"/>
                  </a:lnTo>
                  <a:lnTo>
                    <a:pt x="234" y="510"/>
                  </a:lnTo>
                  <a:lnTo>
                    <a:pt x="208" y="508"/>
                  </a:lnTo>
                  <a:lnTo>
                    <a:pt x="184" y="500"/>
                  </a:lnTo>
                  <a:lnTo>
                    <a:pt x="160" y="492"/>
                  </a:lnTo>
                  <a:lnTo>
                    <a:pt x="136" y="482"/>
                  </a:lnTo>
                  <a:lnTo>
                    <a:pt x="116" y="468"/>
                  </a:lnTo>
                  <a:lnTo>
                    <a:pt x="96" y="454"/>
                  </a:lnTo>
                  <a:lnTo>
                    <a:pt x="76" y="438"/>
                  </a:lnTo>
                  <a:lnTo>
                    <a:pt x="60" y="418"/>
                  </a:lnTo>
                  <a:lnTo>
                    <a:pt x="46" y="400"/>
                  </a:lnTo>
                  <a:lnTo>
                    <a:pt x="32" y="378"/>
                  </a:lnTo>
                  <a:lnTo>
                    <a:pt x="22" y="356"/>
                  </a:lnTo>
                  <a:lnTo>
                    <a:pt x="12" y="332"/>
                  </a:lnTo>
                  <a:lnTo>
                    <a:pt x="6" y="308"/>
                  </a:lnTo>
                  <a:lnTo>
                    <a:pt x="2" y="282"/>
                  </a:lnTo>
                  <a:lnTo>
                    <a:pt x="0" y="256"/>
                  </a:lnTo>
                  <a:lnTo>
                    <a:pt x="0" y="256"/>
                  </a:lnTo>
                  <a:lnTo>
                    <a:pt x="2" y="230"/>
                  </a:lnTo>
                  <a:lnTo>
                    <a:pt x="6" y="204"/>
                  </a:lnTo>
                  <a:lnTo>
                    <a:pt x="12" y="180"/>
                  </a:lnTo>
                  <a:lnTo>
                    <a:pt x="22" y="156"/>
                  </a:lnTo>
                  <a:lnTo>
                    <a:pt x="32" y="134"/>
                  </a:lnTo>
                  <a:lnTo>
                    <a:pt x="46" y="112"/>
                  </a:lnTo>
                  <a:lnTo>
                    <a:pt x="60" y="94"/>
                  </a:lnTo>
                  <a:lnTo>
                    <a:pt x="76" y="74"/>
                  </a:lnTo>
                  <a:lnTo>
                    <a:pt x="96" y="58"/>
                  </a:lnTo>
                  <a:lnTo>
                    <a:pt x="116" y="44"/>
                  </a:lnTo>
                  <a:lnTo>
                    <a:pt x="136" y="30"/>
                  </a:lnTo>
                  <a:lnTo>
                    <a:pt x="160" y="20"/>
                  </a:lnTo>
                  <a:lnTo>
                    <a:pt x="184" y="12"/>
                  </a:lnTo>
                  <a:lnTo>
                    <a:pt x="208" y="4"/>
                  </a:lnTo>
                  <a:lnTo>
                    <a:pt x="234" y="0"/>
                  </a:lnTo>
                  <a:lnTo>
                    <a:pt x="260" y="0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FCC8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30">
              <a:extLst>
                <a:ext uri="{FF2B5EF4-FFF2-40B4-BE49-F238E27FC236}">
                  <a16:creationId xmlns:a16="http://schemas.microsoft.com/office/drawing/2014/main" id="{310E28C5-7658-C713-50BD-5A0480651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1563" y="5491163"/>
              <a:ext cx="800100" cy="790575"/>
            </a:xfrm>
            <a:custGeom>
              <a:avLst/>
              <a:gdLst>
                <a:gd name="T0" fmla="*/ 252 w 504"/>
                <a:gd name="T1" fmla="*/ 0 h 498"/>
                <a:gd name="T2" fmla="*/ 304 w 504"/>
                <a:gd name="T3" fmla="*/ 6 h 498"/>
                <a:gd name="T4" fmla="*/ 350 w 504"/>
                <a:gd name="T5" fmla="*/ 20 h 498"/>
                <a:gd name="T6" fmla="*/ 394 w 504"/>
                <a:gd name="T7" fmla="*/ 44 h 498"/>
                <a:gd name="T8" fmla="*/ 430 w 504"/>
                <a:gd name="T9" fmla="*/ 74 h 498"/>
                <a:gd name="T10" fmla="*/ 462 w 504"/>
                <a:gd name="T11" fmla="*/ 110 h 498"/>
                <a:gd name="T12" fmla="*/ 484 w 504"/>
                <a:gd name="T13" fmla="*/ 152 h 498"/>
                <a:gd name="T14" fmla="*/ 500 w 504"/>
                <a:gd name="T15" fmla="*/ 200 h 498"/>
                <a:gd name="T16" fmla="*/ 504 w 504"/>
                <a:gd name="T17" fmla="*/ 250 h 498"/>
                <a:gd name="T18" fmla="*/ 504 w 504"/>
                <a:gd name="T19" fmla="*/ 274 h 498"/>
                <a:gd name="T20" fmla="*/ 494 w 504"/>
                <a:gd name="T21" fmla="*/ 322 h 498"/>
                <a:gd name="T22" fmla="*/ 474 w 504"/>
                <a:gd name="T23" fmla="*/ 368 h 498"/>
                <a:gd name="T24" fmla="*/ 446 w 504"/>
                <a:gd name="T25" fmla="*/ 406 h 498"/>
                <a:gd name="T26" fmla="*/ 412 w 504"/>
                <a:gd name="T27" fmla="*/ 440 h 498"/>
                <a:gd name="T28" fmla="*/ 372 w 504"/>
                <a:gd name="T29" fmla="*/ 468 h 498"/>
                <a:gd name="T30" fmla="*/ 328 w 504"/>
                <a:gd name="T31" fmla="*/ 486 h 498"/>
                <a:gd name="T32" fmla="*/ 278 w 504"/>
                <a:gd name="T33" fmla="*/ 496 h 498"/>
                <a:gd name="T34" fmla="*/ 252 w 504"/>
                <a:gd name="T35" fmla="*/ 498 h 498"/>
                <a:gd name="T36" fmla="*/ 202 w 504"/>
                <a:gd name="T37" fmla="*/ 492 h 498"/>
                <a:gd name="T38" fmla="*/ 154 w 504"/>
                <a:gd name="T39" fmla="*/ 478 h 498"/>
                <a:gd name="T40" fmla="*/ 112 w 504"/>
                <a:gd name="T41" fmla="*/ 454 h 498"/>
                <a:gd name="T42" fmla="*/ 74 w 504"/>
                <a:gd name="T43" fmla="*/ 424 h 498"/>
                <a:gd name="T44" fmla="*/ 44 w 504"/>
                <a:gd name="T45" fmla="*/ 388 h 498"/>
                <a:gd name="T46" fmla="*/ 20 w 504"/>
                <a:gd name="T47" fmla="*/ 346 h 498"/>
                <a:gd name="T48" fmla="*/ 6 w 504"/>
                <a:gd name="T49" fmla="*/ 300 h 498"/>
                <a:gd name="T50" fmla="*/ 0 w 504"/>
                <a:gd name="T51" fmla="*/ 250 h 498"/>
                <a:gd name="T52" fmla="*/ 2 w 504"/>
                <a:gd name="T53" fmla="*/ 224 h 498"/>
                <a:gd name="T54" fmla="*/ 12 w 504"/>
                <a:gd name="T55" fmla="*/ 176 h 498"/>
                <a:gd name="T56" fmla="*/ 32 w 504"/>
                <a:gd name="T57" fmla="*/ 132 h 498"/>
                <a:gd name="T58" fmla="*/ 58 w 504"/>
                <a:gd name="T59" fmla="*/ 92 h 498"/>
                <a:gd name="T60" fmla="*/ 92 w 504"/>
                <a:gd name="T61" fmla="*/ 58 h 498"/>
                <a:gd name="T62" fmla="*/ 132 w 504"/>
                <a:gd name="T63" fmla="*/ 30 h 498"/>
                <a:gd name="T64" fmla="*/ 178 w 504"/>
                <a:gd name="T65" fmla="*/ 12 h 498"/>
                <a:gd name="T66" fmla="*/ 226 w 504"/>
                <a:gd name="T67" fmla="*/ 2 h 498"/>
                <a:gd name="T68" fmla="*/ 252 w 504"/>
                <a:gd name="T6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04" h="498">
                  <a:moveTo>
                    <a:pt x="252" y="0"/>
                  </a:moveTo>
                  <a:lnTo>
                    <a:pt x="252" y="0"/>
                  </a:lnTo>
                  <a:lnTo>
                    <a:pt x="278" y="2"/>
                  </a:lnTo>
                  <a:lnTo>
                    <a:pt x="304" y="6"/>
                  </a:lnTo>
                  <a:lnTo>
                    <a:pt x="328" y="12"/>
                  </a:lnTo>
                  <a:lnTo>
                    <a:pt x="350" y="20"/>
                  </a:lnTo>
                  <a:lnTo>
                    <a:pt x="372" y="30"/>
                  </a:lnTo>
                  <a:lnTo>
                    <a:pt x="394" y="44"/>
                  </a:lnTo>
                  <a:lnTo>
                    <a:pt x="412" y="58"/>
                  </a:lnTo>
                  <a:lnTo>
                    <a:pt x="430" y="74"/>
                  </a:lnTo>
                  <a:lnTo>
                    <a:pt x="446" y="92"/>
                  </a:lnTo>
                  <a:lnTo>
                    <a:pt x="462" y="110"/>
                  </a:lnTo>
                  <a:lnTo>
                    <a:pt x="474" y="132"/>
                  </a:lnTo>
                  <a:lnTo>
                    <a:pt x="484" y="152"/>
                  </a:lnTo>
                  <a:lnTo>
                    <a:pt x="494" y="176"/>
                  </a:lnTo>
                  <a:lnTo>
                    <a:pt x="500" y="200"/>
                  </a:lnTo>
                  <a:lnTo>
                    <a:pt x="504" y="224"/>
                  </a:lnTo>
                  <a:lnTo>
                    <a:pt x="504" y="250"/>
                  </a:lnTo>
                  <a:lnTo>
                    <a:pt x="504" y="250"/>
                  </a:lnTo>
                  <a:lnTo>
                    <a:pt x="504" y="274"/>
                  </a:lnTo>
                  <a:lnTo>
                    <a:pt x="500" y="300"/>
                  </a:lnTo>
                  <a:lnTo>
                    <a:pt x="494" y="322"/>
                  </a:lnTo>
                  <a:lnTo>
                    <a:pt x="484" y="346"/>
                  </a:lnTo>
                  <a:lnTo>
                    <a:pt x="474" y="368"/>
                  </a:lnTo>
                  <a:lnTo>
                    <a:pt x="462" y="388"/>
                  </a:lnTo>
                  <a:lnTo>
                    <a:pt x="446" y="406"/>
                  </a:lnTo>
                  <a:lnTo>
                    <a:pt x="430" y="424"/>
                  </a:lnTo>
                  <a:lnTo>
                    <a:pt x="412" y="440"/>
                  </a:lnTo>
                  <a:lnTo>
                    <a:pt x="394" y="454"/>
                  </a:lnTo>
                  <a:lnTo>
                    <a:pt x="372" y="468"/>
                  </a:lnTo>
                  <a:lnTo>
                    <a:pt x="350" y="478"/>
                  </a:lnTo>
                  <a:lnTo>
                    <a:pt x="328" y="486"/>
                  </a:lnTo>
                  <a:lnTo>
                    <a:pt x="304" y="492"/>
                  </a:lnTo>
                  <a:lnTo>
                    <a:pt x="278" y="496"/>
                  </a:lnTo>
                  <a:lnTo>
                    <a:pt x="252" y="498"/>
                  </a:lnTo>
                  <a:lnTo>
                    <a:pt x="252" y="498"/>
                  </a:lnTo>
                  <a:lnTo>
                    <a:pt x="226" y="496"/>
                  </a:lnTo>
                  <a:lnTo>
                    <a:pt x="202" y="492"/>
                  </a:lnTo>
                  <a:lnTo>
                    <a:pt x="178" y="486"/>
                  </a:lnTo>
                  <a:lnTo>
                    <a:pt x="154" y="478"/>
                  </a:lnTo>
                  <a:lnTo>
                    <a:pt x="132" y="468"/>
                  </a:lnTo>
                  <a:lnTo>
                    <a:pt x="112" y="454"/>
                  </a:lnTo>
                  <a:lnTo>
                    <a:pt x="92" y="440"/>
                  </a:lnTo>
                  <a:lnTo>
                    <a:pt x="74" y="424"/>
                  </a:lnTo>
                  <a:lnTo>
                    <a:pt x="58" y="406"/>
                  </a:lnTo>
                  <a:lnTo>
                    <a:pt x="44" y="388"/>
                  </a:lnTo>
                  <a:lnTo>
                    <a:pt x="32" y="368"/>
                  </a:lnTo>
                  <a:lnTo>
                    <a:pt x="20" y="346"/>
                  </a:lnTo>
                  <a:lnTo>
                    <a:pt x="12" y="322"/>
                  </a:lnTo>
                  <a:lnTo>
                    <a:pt x="6" y="300"/>
                  </a:lnTo>
                  <a:lnTo>
                    <a:pt x="2" y="274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2" y="224"/>
                  </a:lnTo>
                  <a:lnTo>
                    <a:pt x="6" y="200"/>
                  </a:lnTo>
                  <a:lnTo>
                    <a:pt x="12" y="176"/>
                  </a:lnTo>
                  <a:lnTo>
                    <a:pt x="20" y="152"/>
                  </a:lnTo>
                  <a:lnTo>
                    <a:pt x="32" y="132"/>
                  </a:lnTo>
                  <a:lnTo>
                    <a:pt x="44" y="110"/>
                  </a:lnTo>
                  <a:lnTo>
                    <a:pt x="58" y="92"/>
                  </a:lnTo>
                  <a:lnTo>
                    <a:pt x="74" y="74"/>
                  </a:lnTo>
                  <a:lnTo>
                    <a:pt x="92" y="58"/>
                  </a:lnTo>
                  <a:lnTo>
                    <a:pt x="112" y="44"/>
                  </a:lnTo>
                  <a:lnTo>
                    <a:pt x="132" y="30"/>
                  </a:lnTo>
                  <a:lnTo>
                    <a:pt x="154" y="20"/>
                  </a:lnTo>
                  <a:lnTo>
                    <a:pt x="178" y="12"/>
                  </a:lnTo>
                  <a:lnTo>
                    <a:pt x="202" y="6"/>
                  </a:lnTo>
                  <a:lnTo>
                    <a:pt x="226" y="2"/>
                  </a:lnTo>
                  <a:lnTo>
                    <a:pt x="252" y="0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CCB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31">
              <a:extLst>
                <a:ext uri="{FF2B5EF4-FFF2-40B4-BE49-F238E27FC236}">
                  <a16:creationId xmlns:a16="http://schemas.microsoft.com/office/drawing/2014/main" id="{4A8CE881-0486-9B4A-F53F-AD3F595D1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263" y="5503863"/>
              <a:ext cx="777875" cy="762000"/>
            </a:xfrm>
            <a:custGeom>
              <a:avLst/>
              <a:gdLst>
                <a:gd name="T0" fmla="*/ 244 w 490"/>
                <a:gd name="T1" fmla="*/ 0 h 480"/>
                <a:gd name="T2" fmla="*/ 294 w 490"/>
                <a:gd name="T3" fmla="*/ 6 h 480"/>
                <a:gd name="T4" fmla="*/ 340 w 490"/>
                <a:gd name="T5" fmla="*/ 20 h 480"/>
                <a:gd name="T6" fmla="*/ 382 w 490"/>
                <a:gd name="T7" fmla="*/ 42 h 480"/>
                <a:gd name="T8" fmla="*/ 418 w 490"/>
                <a:gd name="T9" fmla="*/ 70 h 480"/>
                <a:gd name="T10" fmla="*/ 448 w 490"/>
                <a:gd name="T11" fmla="*/ 106 h 480"/>
                <a:gd name="T12" fmla="*/ 470 w 490"/>
                <a:gd name="T13" fmla="*/ 148 h 480"/>
                <a:gd name="T14" fmla="*/ 484 w 490"/>
                <a:gd name="T15" fmla="*/ 192 h 480"/>
                <a:gd name="T16" fmla="*/ 490 w 490"/>
                <a:gd name="T17" fmla="*/ 240 h 480"/>
                <a:gd name="T18" fmla="*/ 488 w 490"/>
                <a:gd name="T19" fmla="*/ 264 h 480"/>
                <a:gd name="T20" fmla="*/ 478 w 490"/>
                <a:gd name="T21" fmla="*/ 312 h 480"/>
                <a:gd name="T22" fmla="*/ 460 w 490"/>
                <a:gd name="T23" fmla="*/ 354 h 480"/>
                <a:gd name="T24" fmla="*/ 434 w 490"/>
                <a:gd name="T25" fmla="*/ 392 h 480"/>
                <a:gd name="T26" fmla="*/ 400 w 490"/>
                <a:gd name="T27" fmla="*/ 426 h 480"/>
                <a:gd name="T28" fmla="*/ 362 w 490"/>
                <a:gd name="T29" fmla="*/ 452 h 480"/>
                <a:gd name="T30" fmla="*/ 318 w 490"/>
                <a:gd name="T31" fmla="*/ 470 h 480"/>
                <a:gd name="T32" fmla="*/ 270 w 490"/>
                <a:gd name="T33" fmla="*/ 480 h 480"/>
                <a:gd name="T34" fmla="*/ 244 w 490"/>
                <a:gd name="T35" fmla="*/ 480 h 480"/>
                <a:gd name="T36" fmla="*/ 196 w 490"/>
                <a:gd name="T37" fmla="*/ 476 h 480"/>
                <a:gd name="T38" fmla="*/ 150 w 490"/>
                <a:gd name="T39" fmla="*/ 462 h 480"/>
                <a:gd name="T40" fmla="*/ 108 w 490"/>
                <a:gd name="T41" fmla="*/ 440 h 480"/>
                <a:gd name="T42" fmla="*/ 72 w 490"/>
                <a:gd name="T43" fmla="*/ 410 h 480"/>
                <a:gd name="T44" fmla="*/ 42 w 490"/>
                <a:gd name="T45" fmla="*/ 374 h 480"/>
                <a:gd name="T46" fmla="*/ 20 w 490"/>
                <a:gd name="T47" fmla="*/ 334 h 480"/>
                <a:gd name="T48" fmla="*/ 6 w 490"/>
                <a:gd name="T49" fmla="*/ 288 h 480"/>
                <a:gd name="T50" fmla="*/ 0 w 490"/>
                <a:gd name="T51" fmla="*/ 240 h 480"/>
                <a:gd name="T52" fmla="*/ 2 w 490"/>
                <a:gd name="T53" fmla="*/ 216 h 480"/>
                <a:gd name="T54" fmla="*/ 12 w 490"/>
                <a:gd name="T55" fmla="*/ 170 h 480"/>
                <a:gd name="T56" fmla="*/ 30 w 490"/>
                <a:gd name="T57" fmla="*/ 126 h 480"/>
                <a:gd name="T58" fmla="*/ 56 w 490"/>
                <a:gd name="T59" fmla="*/ 88 h 480"/>
                <a:gd name="T60" fmla="*/ 90 w 490"/>
                <a:gd name="T61" fmla="*/ 56 h 480"/>
                <a:gd name="T62" fmla="*/ 128 w 490"/>
                <a:gd name="T63" fmla="*/ 30 h 480"/>
                <a:gd name="T64" fmla="*/ 172 w 490"/>
                <a:gd name="T65" fmla="*/ 12 h 480"/>
                <a:gd name="T66" fmla="*/ 220 w 490"/>
                <a:gd name="T67" fmla="*/ 2 h 480"/>
                <a:gd name="T68" fmla="*/ 244 w 490"/>
                <a:gd name="T69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0" h="480">
                  <a:moveTo>
                    <a:pt x="244" y="0"/>
                  </a:moveTo>
                  <a:lnTo>
                    <a:pt x="244" y="0"/>
                  </a:lnTo>
                  <a:lnTo>
                    <a:pt x="270" y="2"/>
                  </a:lnTo>
                  <a:lnTo>
                    <a:pt x="294" y="6"/>
                  </a:lnTo>
                  <a:lnTo>
                    <a:pt x="318" y="12"/>
                  </a:lnTo>
                  <a:lnTo>
                    <a:pt x="340" y="20"/>
                  </a:lnTo>
                  <a:lnTo>
                    <a:pt x="362" y="30"/>
                  </a:lnTo>
                  <a:lnTo>
                    <a:pt x="382" y="42"/>
                  </a:lnTo>
                  <a:lnTo>
                    <a:pt x="400" y="56"/>
                  </a:lnTo>
                  <a:lnTo>
                    <a:pt x="418" y="70"/>
                  </a:lnTo>
                  <a:lnTo>
                    <a:pt x="434" y="88"/>
                  </a:lnTo>
                  <a:lnTo>
                    <a:pt x="448" y="106"/>
                  </a:lnTo>
                  <a:lnTo>
                    <a:pt x="460" y="126"/>
                  </a:lnTo>
                  <a:lnTo>
                    <a:pt x="470" y="148"/>
                  </a:lnTo>
                  <a:lnTo>
                    <a:pt x="478" y="170"/>
                  </a:lnTo>
                  <a:lnTo>
                    <a:pt x="484" y="192"/>
                  </a:lnTo>
                  <a:lnTo>
                    <a:pt x="488" y="216"/>
                  </a:lnTo>
                  <a:lnTo>
                    <a:pt x="490" y="240"/>
                  </a:lnTo>
                  <a:lnTo>
                    <a:pt x="490" y="240"/>
                  </a:lnTo>
                  <a:lnTo>
                    <a:pt x="488" y="264"/>
                  </a:lnTo>
                  <a:lnTo>
                    <a:pt x="484" y="288"/>
                  </a:lnTo>
                  <a:lnTo>
                    <a:pt x="478" y="312"/>
                  </a:lnTo>
                  <a:lnTo>
                    <a:pt x="470" y="334"/>
                  </a:lnTo>
                  <a:lnTo>
                    <a:pt x="460" y="354"/>
                  </a:lnTo>
                  <a:lnTo>
                    <a:pt x="448" y="374"/>
                  </a:lnTo>
                  <a:lnTo>
                    <a:pt x="434" y="392"/>
                  </a:lnTo>
                  <a:lnTo>
                    <a:pt x="418" y="410"/>
                  </a:lnTo>
                  <a:lnTo>
                    <a:pt x="400" y="426"/>
                  </a:lnTo>
                  <a:lnTo>
                    <a:pt x="382" y="440"/>
                  </a:lnTo>
                  <a:lnTo>
                    <a:pt x="362" y="452"/>
                  </a:lnTo>
                  <a:lnTo>
                    <a:pt x="340" y="462"/>
                  </a:lnTo>
                  <a:lnTo>
                    <a:pt x="318" y="470"/>
                  </a:lnTo>
                  <a:lnTo>
                    <a:pt x="294" y="476"/>
                  </a:lnTo>
                  <a:lnTo>
                    <a:pt x="270" y="480"/>
                  </a:lnTo>
                  <a:lnTo>
                    <a:pt x="244" y="480"/>
                  </a:lnTo>
                  <a:lnTo>
                    <a:pt x="244" y="480"/>
                  </a:lnTo>
                  <a:lnTo>
                    <a:pt x="220" y="480"/>
                  </a:lnTo>
                  <a:lnTo>
                    <a:pt x="196" y="476"/>
                  </a:lnTo>
                  <a:lnTo>
                    <a:pt x="172" y="470"/>
                  </a:lnTo>
                  <a:lnTo>
                    <a:pt x="150" y="462"/>
                  </a:lnTo>
                  <a:lnTo>
                    <a:pt x="128" y="452"/>
                  </a:lnTo>
                  <a:lnTo>
                    <a:pt x="108" y="440"/>
                  </a:lnTo>
                  <a:lnTo>
                    <a:pt x="90" y="426"/>
                  </a:lnTo>
                  <a:lnTo>
                    <a:pt x="72" y="410"/>
                  </a:lnTo>
                  <a:lnTo>
                    <a:pt x="56" y="392"/>
                  </a:lnTo>
                  <a:lnTo>
                    <a:pt x="42" y="374"/>
                  </a:lnTo>
                  <a:lnTo>
                    <a:pt x="30" y="354"/>
                  </a:lnTo>
                  <a:lnTo>
                    <a:pt x="20" y="334"/>
                  </a:lnTo>
                  <a:lnTo>
                    <a:pt x="12" y="312"/>
                  </a:lnTo>
                  <a:lnTo>
                    <a:pt x="6" y="288"/>
                  </a:lnTo>
                  <a:lnTo>
                    <a:pt x="2" y="264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2" y="216"/>
                  </a:lnTo>
                  <a:lnTo>
                    <a:pt x="6" y="192"/>
                  </a:lnTo>
                  <a:lnTo>
                    <a:pt x="12" y="170"/>
                  </a:lnTo>
                  <a:lnTo>
                    <a:pt x="20" y="148"/>
                  </a:lnTo>
                  <a:lnTo>
                    <a:pt x="30" y="126"/>
                  </a:lnTo>
                  <a:lnTo>
                    <a:pt x="42" y="106"/>
                  </a:lnTo>
                  <a:lnTo>
                    <a:pt x="56" y="88"/>
                  </a:lnTo>
                  <a:lnTo>
                    <a:pt x="72" y="70"/>
                  </a:lnTo>
                  <a:lnTo>
                    <a:pt x="90" y="56"/>
                  </a:lnTo>
                  <a:lnTo>
                    <a:pt x="108" y="42"/>
                  </a:lnTo>
                  <a:lnTo>
                    <a:pt x="128" y="30"/>
                  </a:lnTo>
                  <a:lnTo>
                    <a:pt x="150" y="20"/>
                  </a:lnTo>
                  <a:lnTo>
                    <a:pt x="172" y="12"/>
                  </a:lnTo>
                  <a:lnTo>
                    <a:pt x="196" y="6"/>
                  </a:lnTo>
                  <a:lnTo>
                    <a:pt x="220" y="2"/>
                  </a:lnTo>
                  <a:lnTo>
                    <a:pt x="244" y="0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DCD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reeform 32">
              <a:extLst>
                <a:ext uri="{FF2B5EF4-FFF2-40B4-BE49-F238E27FC236}">
                  <a16:creationId xmlns:a16="http://schemas.microsoft.com/office/drawing/2014/main" id="{742595F8-9B84-AE2B-C41E-8F9474CDB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6963" y="5516563"/>
              <a:ext cx="752475" cy="736600"/>
            </a:xfrm>
            <a:custGeom>
              <a:avLst/>
              <a:gdLst>
                <a:gd name="T0" fmla="*/ 238 w 474"/>
                <a:gd name="T1" fmla="*/ 0 h 464"/>
                <a:gd name="T2" fmla="*/ 286 w 474"/>
                <a:gd name="T3" fmla="*/ 4 h 464"/>
                <a:gd name="T4" fmla="*/ 330 w 474"/>
                <a:gd name="T5" fmla="*/ 18 h 464"/>
                <a:gd name="T6" fmla="*/ 370 w 474"/>
                <a:gd name="T7" fmla="*/ 40 h 464"/>
                <a:gd name="T8" fmla="*/ 404 w 474"/>
                <a:gd name="T9" fmla="*/ 68 h 464"/>
                <a:gd name="T10" fmla="*/ 434 w 474"/>
                <a:gd name="T11" fmla="*/ 102 h 464"/>
                <a:gd name="T12" fmla="*/ 456 w 474"/>
                <a:gd name="T13" fmla="*/ 142 h 464"/>
                <a:gd name="T14" fmla="*/ 470 w 474"/>
                <a:gd name="T15" fmla="*/ 184 h 464"/>
                <a:gd name="T16" fmla="*/ 474 w 474"/>
                <a:gd name="T17" fmla="*/ 232 h 464"/>
                <a:gd name="T18" fmla="*/ 474 w 474"/>
                <a:gd name="T19" fmla="*/ 256 h 464"/>
                <a:gd name="T20" fmla="*/ 464 w 474"/>
                <a:gd name="T21" fmla="*/ 300 h 464"/>
                <a:gd name="T22" fmla="*/ 446 w 474"/>
                <a:gd name="T23" fmla="*/ 342 h 464"/>
                <a:gd name="T24" fmla="*/ 420 w 474"/>
                <a:gd name="T25" fmla="*/ 380 h 464"/>
                <a:gd name="T26" fmla="*/ 388 w 474"/>
                <a:gd name="T27" fmla="*/ 410 h 464"/>
                <a:gd name="T28" fmla="*/ 350 w 474"/>
                <a:gd name="T29" fmla="*/ 436 h 464"/>
                <a:gd name="T30" fmla="*/ 308 w 474"/>
                <a:gd name="T31" fmla="*/ 454 h 464"/>
                <a:gd name="T32" fmla="*/ 262 w 474"/>
                <a:gd name="T33" fmla="*/ 462 h 464"/>
                <a:gd name="T34" fmla="*/ 238 w 474"/>
                <a:gd name="T35" fmla="*/ 464 h 464"/>
                <a:gd name="T36" fmla="*/ 190 w 474"/>
                <a:gd name="T37" fmla="*/ 458 h 464"/>
                <a:gd name="T38" fmla="*/ 146 w 474"/>
                <a:gd name="T39" fmla="*/ 446 h 464"/>
                <a:gd name="T40" fmla="*/ 104 w 474"/>
                <a:gd name="T41" fmla="*/ 424 h 464"/>
                <a:gd name="T42" fmla="*/ 70 w 474"/>
                <a:gd name="T43" fmla="*/ 396 h 464"/>
                <a:gd name="T44" fmla="*/ 40 w 474"/>
                <a:gd name="T45" fmla="*/ 362 h 464"/>
                <a:gd name="T46" fmla="*/ 18 w 474"/>
                <a:gd name="T47" fmla="*/ 322 h 464"/>
                <a:gd name="T48" fmla="*/ 6 w 474"/>
                <a:gd name="T49" fmla="*/ 278 h 464"/>
                <a:gd name="T50" fmla="*/ 0 w 474"/>
                <a:gd name="T51" fmla="*/ 232 h 464"/>
                <a:gd name="T52" fmla="*/ 2 w 474"/>
                <a:gd name="T53" fmla="*/ 208 h 464"/>
                <a:gd name="T54" fmla="*/ 10 w 474"/>
                <a:gd name="T55" fmla="*/ 162 h 464"/>
                <a:gd name="T56" fmla="*/ 28 w 474"/>
                <a:gd name="T57" fmla="*/ 122 h 464"/>
                <a:gd name="T58" fmla="*/ 54 w 474"/>
                <a:gd name="T59" fmla="*/ 84 h 464"/>
                <a:gd name="T60" fmla="*/ 86 w 474"/>
                <a:gd name="T61" fmla="*/ 52 h 464"/>
                <a:gd name="T62" fmla="*/ 124 w 474"/>
                <a:gd name="T63" fmla="*/ 28 h 464"/>
                <a:gd name="T64" fmla="*/ 168 w 474"/>
                <a:gd name="T65" fmla="*/ 10 h 464"/>
                <a:gd name="T66" fmla="*/ 214 w 474"/>
                <a:gd name="T67" fmla="*/ 0 h 464"/>
                <a:gd name="T68" fmla="*/ 238 w 474"/>
                <a:gd name="T69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4" h="464">
                  <a:moveTo>
                    <a:pt x="238" y="0"/>
                  </a:moveTo>
                  <a:lnTo>
                    <a:pt x="238" y="0"/>
                  </a:lnTo>
                  <a:lnTo>
                    <a:pt x="262" y="0"/>
                  </a:lnTo>
                  <a:lnTo>
                    <a:pt x="286" y="4"/>
                  </a:lnTo>
                  <a:lnTo>
                    <a:pt x="308" y="10"/>
                  </a:lnTo>
                  <a:lnTo>
                    <a:pt x="330" y="18"/>
                  </a:lnTo>
                  <a:lnTo>
                    <a:pt x="350" y="28"/>
                  </a:lnTo>
                  <a:lnTo>
                    <a:pt x="370" y="40"/>
                  </a:lnTo>
                  <a:lnTo>
                    <a:pt x="388" y="52"/>
                  </a:lnTo>
                  <a:lnTo>
                    <a:pt x="404" y="68"/>
                  </a:lnTo>
                  <a:lnTo>
                    <a:pt x="420" y="84"/>
                  </a:lnTo>
                  <a:lnTo>
                    <a:pt x="434" y="102"/>
                  </a:lnTo>
                  <a:lnTo>
                    <a:pt x="446" y="122"/>
                  </a:lnTo>
                  <a:lnTo>
                    <a:pt x="456" y="142"/>
                  </a:lnTo>
                  <a:lnTo>
                    <a:pt x="464" y="162"/>
                  </a:lnTo>
                  <a:lnTo>
                    <a:pt x="470" y="184"/>
                  </a:lnTo>
                  <a:lnTo>
                    <a:pt x="474" y="208"/>
                  </a:lnTo>
                  <a:lnTo>
                    <a:pt x="474" y="232"/>
                  </a:lnTo>
                  <a:lnTo>
                    <a:pt x="474" y="232"/>
                  </a:lnTo>
                  <a:lnTo>
                    <a:pt x="474" y="256"/>
                  </a:lnTo>
                  <a:lnTo>
                    <a:pt x="470" y="278"/>
                  </a:lnTo>
                  <a:lnTo>
                    <a:pt x="464" y="300"/>
                  </a:lnTo>
                  <a:lnTo>
                    <a:pt x="456" y="322"/>
                  </a:lnTo>
                  <a:lnTo>
                    <a:pt x="446" y="342"/>
                  </a:lnTo>
                  <a:lnTo>
                    <a:pt x="434" y="362"/>
                  </a:lnTo>
                  <a:lnTo>
                    <a:pt x="420" y="380"/>
                  </a:lnTo>
                  <a:lnTo>
                    <a:pt x="404" y="396"/>
                  </a:lnTo>
                  <a:lnTo>
                    <a:pt x="388" y="410"/>
                  </a:lnTo>
                  <a:lnTo>
                    <a:pt x="370" y="424"/>
                  </a:lnTo>
                  <a:lnTo>
                    <a:pt x="350" y="436"/>
                  </a:lnTo>
                  <a:lnTo>
                    <a:pt x="330" y="446"/>
                  </a:lnTo>
                  <a:lnTo>
                    <a:pt x="308" y="454"/>
                  </a:lnTo>
                  <a:lnTo>
                    <a:pt x="286" y="458"/>
                  </a:lnTo>
                  <a:lnTo>
                    <a:pt x="262" y="462"/>
                  </a:lnTo>
                  <a:lnTo>
                    <a:pt x="238" y="464"/>
                  </a:lnTo>
                  <a:lnTo>
                    <a:pt x="238" y="464"/>
                  </a:lnTo>
                  <a:lnTo>
                    <a:pt x="214" y="462"/>
                  </a:lnTo>
                  <a:lnTo>
                    <a:pt x="190" y="458"/>
                  </a:lnTo>
                  <a:lnTo>
                    <a:pt x="168" y="454"/>
                  </a:lnTo>
                  <a:lnTo>
                    <a:pt x="146" y="446"/>
                  </a:lnTo>
                  <a:lnTo>
                    <a:pt x="124" y="436"/>
                  </a:lnTo>
                  <a:lnTo>
                    <a:pt x="104" y="424"/>
                  </a:lnTo>
                  <a:lnTo>
                    <a:pt x="86" y="410"/>
                  </a:lnTo>
                  <a:lnTo>
                    <a:pt x="70" y="396"/>
                  </a:lnTo>
                  <a:lnTo>
                    <a:pt x="54" y="380"/>
                  </a:lnTo>
                  <a:lnTo>
                    <a:pt x="40" y="362"/>
                  </a:lnTo>
                  <a:lnTo>
                    <a:pt x="28" y="342"/>
                  </a:lnTo>
                  <a:lnTo>
                    <a:pt x="18" y="322"/>
                  </a:lnTo>
                  <a:lnTo>
                    <a:pt x="10" y="300"/>
                  </a:lnTo>
                  <a:lnTo>
                    <a:pt x="6" y="278"/>
                  </a:lnTo>
                  <a:lnTo>
                    <a:pt x="2" y="256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08"/>
                  </a:lnTo>
                  <a:lnTo>
                    <a:pt x="6" y="184"/>
                  </a:lnTo>
                  <a:lnTo>
                    <a:pt x="10" y="162"/>
                  </a:lnTo>
                  <a:lnTo>
                    <a:pt x="18" y="142"/>
                  </a:lnTo>
                  <a:lnTo>
                    <a:pt x="28" y="122"/>
                  </a:lnTo>
                  <a:lnTo>
                    <a:pt x="40" y="102"/>
                  </a:lnTo>
                  <a:lnTo>
                    <a:pt x="54" y="84"/>
                  </a:lnTo>
                  <a:lnTo>
                    <a:pt x="70" y="68"/>
                  </a:lnTo>
                  <a:lnTo>
                    <a:pt x="86" y="52"/>
                  </a:lnTo>
                  <a:lnTo>
                    <a:pt x="104" y="40"/>
                  </a:lnTo>
                  <a:lnTo>
                    <a:pt x="124" y="28"/>
                  </a:lnTo>
                  <a:lnTo>
                    <a:pt x="146" y="18"/>
                  </a:lnTo>
                  <a:lnTo>
                    <a:pt x="168" y="10"/>
                  </a:lnTo>
                  <a:lnTo>
                    <a:pt x="190" y="4"/>
                  </a:lnTo>
                  <a:lnTo>
                    <a:pt x="214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FD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33">
              <a:extLst>
                <a:ext uri="{FF2B5EF4-FFF2-40B4-BE49-F238E27FC236}">
                  <a16:creationId xmlns:a16="http://schemas.microsoft.com/office/drawing/2014/main" id="{DC7C6F32-81E2-A15F-81EE-F086DE4BA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9663" y="5526088"/>
              <a:ext cx="730250" cy="711200"/>
            </a:xfrm>
            <a:custGeom>
              <a:avLst/>
              <a:gdLst>
                <a:gd name="T0" fmla="*/ 230 w 460"/>
                <a:gd name="T1" fmla="*/ 0 h 448"/>
                <a:gd name="T2" fmla="*/ 276 w 460"/>
                <a:gd name="T3" fmla="*/ 6 h 448"/>
                <a:gd name="T4" fmla="*/ 320 w 460"/>
                <a:gd name="T5" fmla="*/ 18 h 448"/>
                <a:gd name="T6" fmla="*/ 358 w 460"/>
                <a:gd name="T7" fmla="*/ 40 h 448"/>
                <a:gd name="T8" fmla="*/ 392 w 460"/>
                <a:gd name="T9" fmla="*/ 66 h 448"/>
                <a:gd name="T10" fmla="*/ 420 w 460"/>
                <a:gd name="T11" fmla="*/ 100 h 448"/>
                <a:gd name="T12" fmla="*/ 442 w 460"/>
                <a:gd name="T13" fmla="*/ 138 h 448"/>
                <a:gd name="T14" fmla="*/ 456 w 460"/>
                <a:gd name="T15" fmla="*/ 180 h 448"/>
                <a:gd name="T16" fmla="*/ 460 w 460"/>
                <a:gd name="T17" fmla="*/ 224 h 448"/>
                <a:gd name="T18" fmla="*/ 458 w 460"/>
                <a:gd name="T19" fmla="*/ 248 h 448"/>
                <a:gd name="T20" fmla="*/ 450 w 460"/>
                <a:gd name="T21" fmla="*/ 292 h 448"/>
                <a:gd name="T22" fmla="*/ 432 w 460"/>
                <a:gd name="T23" fmla="*/ 332 h 448"/>
                <a:gd name="T24" fmla="*/ 408 w 460"/>
                <a:gd name="T25" fmla="*/ 368 h 448"/>
                <a:gd name="T26" fmla="*/ 376 w 460"/>
                <a:gd name="T27" fmla="*/ 398 h 448"/>
                <a:gd name="T28" fmla="*/ 340 w 460"/>
                <a:gd name="T29" fmla="*/ 422 h 448"/>
                <a:gd name="T30" fmla="*/ 298 w 460"/>
                <a:gd name="T31" fmla="*/ 438 h 448"/>
                <a:gd name="T32" fmla="*/ 254 w 460"/>
                <a:gd name="T33" fmla="*/ 448 h 448"/>
                <a:gd name="T34" fmla="*/ 230 w 460"/>
                <a:gd name="T35" fmla="*/ 448 h 448"/>
                <a:gd name="T36" fmla="*/ 184 w 460"/>
                <a:gd name="T37" fmla="*/ 444 h 448"/>
                <a:gd name="T38" fmla="*/ 140 w 460"/>
                <a:gd name="T39" fmla="*/ 432 h 448"/>
                <a:gd name="T40" fmla="*/ 102 w 460"/>
                <a:gd name="T41" fmla="*/ 410 h 448"/>
                <a:gd name="T42" fmla="*/ 68 w 460"/>
                <a:gd name="T43" fmla="*/ 384 h 448"/>
                <a:gd name="T44" fmla="*/ 40 w 460"/>
                <a:gd name="T45" fmla="*/ 350 h 448"/>
                <a:gd name="T46" fmla="*/ 18 w 460"/>
                <a:gd name="T47" fmla="*/ 312 h 448"/>
                <a:gd name="T48" fmla="*/ 4 w 460"/>
                <a:gd name="T49" fmla="*/ 270 h 448"/>
                <a:gd name="T50" fmla="*/ 0 w 460"/>
                <a:gd name="T51" fmla="*/ 224 h 448"/>
                <a:gd name="T52" fmla="*/ 2 w 460"/>
                <a:gd name="T53" fmla="*/ 202 h 448"/>
                <a:gd name="T54" fmla="*/ 10 w 460"/>
                <a:gd name="T55" fmla="*/ 158 h 448"/>
                <a:gd name="T56" fmla="*/ 28 w 460"/>
                <a:gd name="T57" fmla="*/ 118 h 448"/>
                <a:gd name="T58" fmla="*/ 52 w 460"/>
                <a:gd name="T59" fmla="*/ 82 h 448"/>
                <a:gd name="T60" fmla="*/ 84 w 460"/>
                <a:gd name="T61" fmla="*/ 52 h 448"/>
                <a:gd name="T62" fmla="*/ 120 w 460"/>
                <a:gd name="T63" fmla="*/ 28 h 448"/>
                <a:gd name="T64" fmla="*/ 162 w 460"/>
                <a:gd name="T65" fmla="*/ 12 h 448"/>
                <a:gd name="T66" fmla="*/ 206 w 460"/>
                <a:gd name="T67" fmla="*/ 2 h 448"/>
                <a:gd name="T68" fmla="*/ 230 w 460"/>
                <a:gd name="T69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0" h="448">
                  <a:moveTo>
                    <a:pt x="230" y="0"/>
                  </a:moveTo>
                  <a:lnTo>
                    <a:pt x="230" y="0"/>
                  </a:lnTo>
                  <a:lnTo>
                    <a:pt x="254" y="2"/>
                  </a:lnTo>
                  <a:lnTo>
                    <a:pt x="276" y="6"/>
                  </a:lnTo>
                  <a:lnTo>
                    <a:pt x="298" y="12"/>
                  </a:lnTo>
                  <a:lnTo>
                    <a:pt x="320" y="18"/>
                  </a:lnTo>
                  <a:lnTo>
                    <a:pt x="340" y="28"/>
                  </a:lnTo>
                  <a:lnTo>
                    <a:pt x="358" y="40"/>
                  </a:lnTo>
                  <a:lnTo>
                    <a:pt x="376" y="52"/>
                  </a:lnTo>
                  <a:lnTo>
                    <a:pt x="392" y="66"/>
                  </a:lnTo>
                  <a:lnTo>
                    <a:pt x="408" y="82"/>
                  </a:lnTo>
                  <a:lnTo>
                    <a:pt x="420" y="100"/>
                  </a:lnTo>
                  <a:lnTo>
                    <a:pt x="432" y="118"/>
                  </a:lnTo>
                  <a:lnTo>
                    <a:pt x="442" y="138"/>
                  </a:lnTo>
                  <a:lnTo>
                    <a:pt x="450" y="158"/>
                  </a:lnTo>
                  <a:lnTo>
                    <a:pt x="456" y="180"/>
                  </a:lnTo>
                  <a:lnTo>
                    <a:pt x="458" y="202"/>
                  </a:lnTo>
                  <a:lnTo>
                    <a:pt x="460" y="224"/>
                  </a:lnTo>
                  <a:lnTo>
                    <a:pt x="460" y="224"/>
                  </a:lnTo>
                  <a:lnTo>
                    <a:pt x="458" y="248"/>
                  </a:lnTo>
                  <a:lnTo>
                    <a:pt x="456" y="270"/>
                  </a:lnTo>
                  <a:lnTo>
                    <a:pt x="450" y="292"/>
                  </a:lnTo>
                  <a:lnTo>
                    <a:pt x="442" y="312"/>
                  </a:lnTo>
                  <a:lnTo>
                    <a:pt x="432" y="332"/>
                  </a:lnTo>
                  <a:lnTo>
                    <a:pt x="420" y="350"/>
                  </a:lnTo>
                  <a:lnTo>
                    <a:pt x="408" y="368"/>
                  </a:lnTo>
                  <a:lnTo>
                    <a:pt x="392" y="384"/>
                  </a:lnTo>
                  <a:lnTo>
                    <a:pt x="376" y="398"/>
                  </a:lnTo>
                  <a:lnTo>
                    <a:pt x="358" y="410"/>
                  </a:lnTo>
                  <a:lnTo>
                    <a:pt x="340" y="422"/>
                  </a:lnTo>
                  <a:lnTo>
                    <a:pt x="320" y="432"/>
                  </a:lnTo>
                  <a:lnTo>
                    <a:pt x="298" y="438"/>
                  </a:lnTo>
                  <a:lnTo>
                    <a:pt x="276" y="444"/>
                  </a:lnTo>
                  <a:lnTo>
                    <a:pt x="254" y="448"/>
                  </a:lnTo>
                  <a:lnTo>
                    <a:pt x="230" y="448"/>
                  </a:lnTo>
                  <a:lnTo>
                    <a:pt x="230" y="448"/>
                  </a:lnTo>
                  <a:lnTo>
                    <a:pt x="206" y="448"/>
                  </a:lnTo>
                  <a:lnTo>
                    <a:pt x="184" y="444"/>
                  </a:lnTo>
                  <a:lnTo>
                    <a:pt x="162" y="438"/>
                  </a:lnTo>
                  <a:lnTo>
                    <a:pt x="140" y="432"/>
                  </a:lnTo>
                  <a:lnTo>
                    <a:pt x="120" y="422"/>
                  </a:lnTo>
                  <a:lnTo>
                    <a:pt x="102" y="410"/>
                  </a:lnTo>
                  <a:lnTo>
                    <a:pt x="84" y="398"/>
                  </a:lnTo>
                  <a:lnTo>
                    <a:pt x="68" y="384"/>
                  </a:lnTo>
                  <a:lnTo>
                    <a:pt x="52" y="368"/>
                  </a:lnTo>
                  <a:lnTo>
                    <a:pt x="40" y="350"/>
                  </a:lnTo>
                  <a:lnTo>
                    <a:pt x="28" y="332"/>
                  </a:lnTo>
                  <a:lnTo>
                    <a:pt x="18" y="312"/>
                  </a:lnTo>
                  <a:lnTo>
                    <a:pt x="10" y="292"/>
                  </a:lnTo>
                  <a:lnTo>
                    <a:pt x="4" y="270"/>
                  </a:lnTo>
                  <a:lnTo>
                    <a:pt x="2" y="248"/>
                  </a:lnTo>
                  <a:lnTo>
                    <a:pt x="0" y="224"/>
                  </a:lnTo>
                  <a:lnTo>
                    <a:pt x="0" y="224"/>
                  </a:lnTo>
                  <a:lnTo>
                    <a:pt x="2" y="202"/>
                  </a:lnTo>
                  <a:lnTo>
                    <a:pt x="4" y="180"/>
                  </a:lnTo>
                  <a:lnTo>
                    <a:pt x="10" y="158"/>
                  </a:lnTo>
                  <a:lnTo>
                    <a:pt x="18" y="138"/>
                  </a:lnTo>
                  <a:lnTo>
                    <a:pt x="28" y="118"/>
                  </a:lnTo>
                  <a:lnTo>
                    <a:pt x="40" y="100"/>
                  </a:lnTo>
                  <a:lnTo>
                    <a:pt x="52" y="82"/>
                  </a:lnTo>
                  <a:lnTo>
                    <a:pt x="68" y="66"/>
                  </a:lnTo>
                  <a:lnTo>
                    <a:pt x="84" y="52"/>
                  </a:lnTo>
                  <a:lnTo>
                    <a:pt x="102" y="40"/>
                  </a:lnTo>
                  <a:lnTo>
                    <a:pt x="120" y="28"/>
                  </a:lnTo>
                  <a:lnTo>
                    <a:pt x="140" y="18"/>
                  </a:lnTo>
                  <a:lnTo>
                    <a:pt x="162" y="12"/>
                  </a:lnTo>
                  <a:lnTo>
                    <a:pt x="184" y="6"/>
                  </a:lnTo>
                  <a:lnTo>
                    <a:pt x="206" y="2"/>
                  </a:lnTo>
                  <a:lnTo>
                    <a:pt x="230" y="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BD1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34">
              <a:extLst>
                <a:ext uri="{FF2B5EF4-FFF2-40B4-BE49-F238E27FC236}">
                  <a16:creationId xmlns:a16="http://schemas.microsoft.com/office/drawing/2014/main" id="{5B7B66AB-F444-834F-76D5-BC897C66B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5538788"/>
              <a:ext cx="704850" cy="685800"/>
            </a:xfrm>
            <a:custGeom>
              <a:avLst/>
              <a:gdLst>
                <a:gd name="T0" fmla="*/ 222 w 444"/>
                <a:gd name="T1" fmla="*/ 0 h 432"/>
                <a:gd name="T2" fmla="*/ 268 w 444"/>
                <a:gd name="T3" fmla="*/ 4 h 432"/>
                <a:gd name="T4" fmla="*/ 308 w 444"/>
                <a:gd name="T5" fmla="*/ 18 h 432"/>
                <a:gd name="T6" fmla="*/ 346 w 444"/>
                <a:gd name="T7" fmla="*/ 38 h 432"/>
                <a:gd name="T8" fmla="*/ 380 w 444"/>
                <a:gd name="T9" fmla="*/ 64 h 432"/>
                <a:gd name="T10" fmla="*/ 406 w 444"/>
                <a:gd name="T11" fmla="*/ 96 h 432"/>
                <a:gd name="T12" fmla="*/ 428 w 444"/>
                <a:gd name="T13" fmla="*/ 132 h 432"/>
                <a:gd name="T14" fmla="*/ 440 w 444"/>
                <a:gd name="T15" fmla="*/ 172 h 432"/>
                <a:gd name="T16" fmla="*/ 444 w 444"/>
                <a:gd name="T17" fmla="*/ 216 h 432"/>
                <a:gd name="T18" fmla="*/ 444 w 444"/>
                <a:gd name="T19" fmla="*/ 238 h 432"/>
                <a:gd name="T20" fmla="*/ 434 w 444"/>
                <a:gd name="T21" fmla="*/ 280 h 432"/>
                <a:gd name="T22" fmla="*/ 418 w 444"/>
                <a:gd name="T23" fmla="*/ 318 h 432"/>
                <a:gd name="T24" fmla="*/ 394 w 444"/>
                <a:gd name="T25" fmla="*/ 354 h 432"/>
                <a:gd name="T26" fmla="*/ 364 w 444"/>
                <a:gd name="T27" fmla="*/ 382 h 432"/>
                <a:gd name="T28" fmla="*/ 328 w 444"/>
                <a:gd name="T29" fmla="*/ 406 h 432"/>
                <a:gd name="T30" fmla="*/ 288 w 444"/>
                <a:gd name="T31" fmla="*/ 422 h 432"/>
                <a:gd name="T32" fmla="*/ 246 w 444"/>
                <a:gd name="T33" fmla="*/ 430 h 432"/>
                <a:gd name="T34" fmla="*/ 222 w 444"/>
                <a:gd name="T35" fmla="*/ 432 h 432"/>
                <a:gd name="T36" fmla="*/ 178 w 444"/>
                <a:gd name="T37" fmla="*/ 428 h 432"/>
                <a:gd name="T38" fmla="*/ 136 w 444"/>
                <a:gd name="T39" fmla="*/ 414 h 432"/>
                <a:gd name="T40" fmla="*/ 98 w 444"/>
                <a:gd name="T41" fmla="*/ 394 h 432"/>
                <a:gd name="T42" fmla="*/ 66 w 444"/>
                <a:gd name="T43" fmla="*/ 368 h 432"/>
                <a:gd name="T44" fmla="*/ 38 w 444"/>
                <a:gd name="T45" fmla="*/ 336 h 432"/>
                <a:gd name="T46" fmla="*/ 18 w 444"/>
                <a:gd name="T47" fmla="*/ 300 h 432"/>
                <a:gd name="T48" fmla="*/ 4 w 444"/>
                <a:gd name="T49" fmla="*/ 260 h 432"/>
                <a:gd name="T50" fmla="*/ 0 w 444"/>
                <a:gd name="T51" fmla="*/ 216 h 432"/>
                <a:gd name="T52" fmla="*/ 0 w 444"/>
                <a:gd name="T53" fmla="*/ 194 h 432"/>
                <a:gd name="T54" fmla="*/ 10 w 444"/>
                <a:gd name="T55" fmla="*/ 152 h 432"/>
                <a:gd name="T56" fmla="*/ 26 w 444"/>
                <a:gd name="T57" fmla="*/ 114 h 432"/>
                <a:gd name="T58" fmla="*/ 50 w 444"/>
                <a:gd name="T59" fmla="*/ 78 h 432"/>
                <a:gd name="T60" fmla="*/ 80 w 444"/>
                <a:gd name="T61" fmla="*/ 50 h 432"/>
                <a:gd name="T62" fmla="*/ 116 w 444"/>
                <a:gd name="T63" fmla="*/ 26 h 432"/>
                <a:gd name="T64" fmla="*/ 156 w 444"/>
                <a:gd name="T65" fmla="*/ 10 h 432"/>
                <a:gd name="T66" fmla="*/ 200 w 444"/>
                <a:gd name="T67" fmla="*/ 2 h 432"/>
                <a:gd name="T68" fmla="*/ 222 w 444"/>
                <a:gd name="T69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44" h="432">
                  <a:moveTo>
                    <a:pt x="222" y="0"/>
                  </a:moveTo>
                  <a:lnTo>
                    <a:pt x="222" y="0"/>
                  </a:lnTo>
                  <a:lnTo>
                    <a:pt x="246" y="2"/>
                  </a:lnTo>
                  <a:lnTo>
                    <a:pt x="268" y="4"/>
                  </a:lnTo>
                  <a:lnTo>
                    <a:pt x="288" y="10"/>
                  </a:lnTo>
                  <a:lnTo>
                    <a:pt x="308" y="18"/>
                  </a:lnTo>
                  <a:lnTo>
                    <a:pt x="328" y="26"/>
                  </a:lnTo>
                  <a:lnTo>
                    <a:pt x="346" y="38"/>
                  </a:lnTo>
                  <a:lnTo>
                    <a:pt x="364" y="50"/>
                  </a:lnTo>
                  <a:lnTo>
                    <a:pt x="380" y="64"/>
                  </a:lnTo>
                  <a:lnTo>
                    <a:pt x="394" y="78"/>
                  </a:lnTo>
                  <a:lnTo>
                    <a:pt x="406" y="96"/>
                  </a:lnTo>
                  <a:lnTo>
                    <a:pt x="418" y="114"/>
                  </a:lnTo>
                  <a:lnTo>
                    <a:pt x="428" y="132"/>
                  </a:lnTo>
                  <a:lnTo>
                    <a:pt x="434" y="152"/>
                  </a:lnTo>
                  <a:lnTo>
                    <a:pt x="440" y="172"/>
                  </a:lnTo>
                  <a:lnTo>
                    <a:pt x="444" y="194"/>
                  </a:lnTo>
                  <a:lnTo>
                    <a:pt x="444" y="216"/>
                  </a:lnTo>
                  <a:lnTo>
                    <a:pt x="444" y="216"/>
                  </a:lnTo>
                  <a:lnTo>
                    <a:pt x="444" y="238"/>
                  </a:lnTo>
                  <a:lnTo>
                    <a:pt x="440" y="260"/>
                  </a:lnTo>
                  <a:lnTo>
                    <a:pt x="434" y="280"/>
                  </a:lnTo>
                  <a:lnTo>
                    <a:pt x="428" y="300"/>
                  </a:lnTo>
                  <a:lnTo>
                    <a:pt x="418" y="318"/>
                  </a:lnTo>
                  <a:lnTo>
                    <a:pt x="406" y="336"/>
                  </a:lnTo>
                  <a:lnTo>
                    <a:pt x="394" y="354"/>
                  </a:lnTo>
                  <a:lnTo>
                    <a:pt x="380" y="368"/>
                  </a:lnTo>
                  <a:lnTo>
                    <a:pt x="364" y="382"/>
                  </a:lnTo>
                  <a:lnTo>
                    <a:pt x="346" y="394"/>
                  </a:lnTo>
                  <a:lnTo>
                    <a:pt x="328" y="406"/>
                  </a:lnTo>
                  <a:lnTo>
                    <a:pt x="308" y="414"/>
                  </a:lnTo>
                  <a:lnTo>
                    <a:pt x="288" y="422"/>
                  </a:lnTo>
                  <a:lnTo>
                    <a:pt x="268" y="428"/>
                  </a:lnTo>
                  <a:lnTo>
                    <a:pt x="246" y="430"/>
                  </a:lnTo>
                  <a:lnTo>
                    <a:pt x="222" y="432"/>
                  </a:lnTo>
                  <a:lnTo>
                    <a:pt x="222" y="432"/>
                  </a:lnTo>
                  <a:lnTo>
                    <a:pt x="200" y="430"/>
                  </a:lnTo>
                  <a:lnTo>
                    <a:pt x="178" y="428"/>
                  </a:lnTo>
                  <a:lnTo>
                    <a:pt x="156" y="422"/>
                  </a:lnTo>
                  <a:lnTo>
                    <a:pt x="136" y="414"/>
                  </a:lnTo>
                  <a:lnTo>
                    <a:pt x="116" y="406"/>
                  </a:lnTo>
                  <a:lnTo>
                    <a:pt x="98" y="394"/>
                  </a:lnTo>
                  <a:lnTo>
                    <a:pt x="80" y="382"/>
                  </a:lnTo>
                  <a:lnTo>
                    <a:pt x="66" y="368"/>
                  </a:lnTo>
                  <a:lnTo>
                    <a:pt x="50" y="354"/>
                  </a:lnTo>
                  <a:lnTo>
                    <a:pt x="38" y="336"/>
                  </a:lnTo>
                  <a:lnTo>
                    <a:pt x="26" y="318"/>
                  </a:lnTo>
                  <a:lnTo>
                    <a:pt x="18" y="300"/>
                  </a:lnTo>
                  <a:lnTo>
                    <a:pt x="10" y="280"/>
                  </a:lnTo>
                  <a:lnTo>
                    <a:pt x="4" y="260"/>
                  </a:lnTo>
                  <a:lnTo>
                    <a:pt x="0" y="238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0" y="194"/>
                  </a:lnTo>
                  <a:lnTo>
                    <a:pt x="4" y="172"/>
                  </a:lnTo>
                  <a:lnTo>
                    <a:pt x="10" y="152"/>
                  </a:lnTo>
                  <a:lnTo>
                    <a:pt x="18" y="132"/>
                  </a:lnTo>
                  <a:lnTo>
                    <a:pt x="26" y="114"/>
                  </a:lnTo>
                  <a:lnTo>
                    <a:pt x="38" y="96"/>
                  </a:lnTo>
                  <a:lnTo>
                    <a:pt x="50" y="78"/>
                  </a:lnTo>
                  <a:lnTo>
                    <a:pt x="66" y="64"/>
                  </a:lnTo>
                  <a:lnTo>
                    <a:pt x="80" y="50"/>
                  </a:lnTo>
                  <a:lnTo>
                    <a:pt x="98" y="38"/>
                  </a:lnTo>
                  <a:lnTo>
                    <a:pt x="116" y="26"/>
                  </a:lnTo>
                  <a:lnTo>
                    <a:pt x="136" y="18"/>
                  </a:lnTo>
                  <a:lnTo>
                    <a:pt x="156" y="10"/>
                  </a:lnTo>
                  <a:lnTo>
                    <a:pt x="178" y="4"/>
                  </a:lnTo>
                  <a:lnTo>
                    <a:pt x="200" y="2"/>
                  </a:lnTo>
                  <a:lnTo>
                    <a:pt x="222" y="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CD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Freeform 35">
              <a:extLst>
                <a:ext uri="{FF2B5EF4-FFF2-40B4-BE49-F238E27FC236}">
                  <a16:creationId xmlns:a16="http://schemas.microsoft.com/office/drawing/2014/main" id="{EC24F0F5-0B8A-14C3-958A-34F62FABC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063" y="5551488"/>
              <a:ext cx="682625" cy="657225"/>
            </a:xfrm>
            <a:custGeom>
              <a:avLst/>
              <a:gdLst>
                <a:gd name="T0" fmla="*/ 214 w 430"/>
                <a:gd name="T1" fmla="*/ 0 h 414"/>
                <a:gd name="T2" fmla="*/ 258 w 430"/>
                <a:gd name="T3" fmla="*/ 4 h 414"/>
                <a:gd name="T4" fmla="*/ 298 w 430"/>
                <a:gd name="T5" fmla="*/ 16 h 414"/>
                <a:gd name="T6" fmla="*/ 334 w 430"/>
                <a:gd name="T7" fmla="*/ 36 h 414"/>
                <a:gd name="T8" fmla="*/ 366 w 430"/>
                <a:gd name="T9" fmla="*/ 60 h 414"/>
                <a:gd name="T10" fmla="*/ 394 w 430"/>
                <a:gd name="T11" fmla="*/ 92 h 414"/>
                <a:gd name="T12" fmla="*/ 412 w 430"/>
                <a:gd name="T13" fmla="*/ 126 h 414"/>
                <a:gd name="T14" fmla="*/ 426 w 430"/>
                <a:gd name="T15" fmla="*/ 166 h 414"/>
                <a:gd name="T16" fmla="*/ 430 w 430"/>
                <a:gd name="T17" fmla="*/ 208 h 414"/>
                <a:gd name="T18" fmla="*/ 428 w 430"/>
                <a:gd name="T19" fmla="*/ 228 h 414"/>
                <a:gd name="T20" fmla="*/ 420 w 430"/>
                <a:gd name="T21" fmla="*/ 268 h 414"/>
                <a:gd name="T22" fmla="*/ 404 w 430"/>
                <a:gd name="T23" fmla="*/ 306 h 414"/>
                <a:gd name="T24" fmla="*/ 380 w 430"/>
                <a:gd name="T25" fmla="*/ 340 h 414"/>
                <a:gd name="T26" fmla="*/ 352 w 430"/>
                <a:gd name="T27" fmla="*/ 368 h 414"/>
                <a:gd name="T28" fmla="*/ 318 w 430"/>
                <a:gd name="T29" fmla="*/ 390 h 414"/>
                <a:gd name="T30" fmla="*/ 278 w 430"/>
                <a:gd name="T31" fmla="*/ 406 h 414"/>
                <a:gd name="T32" fmla="*/ 236 w 430"/>
                <a:gd name="T33" fmla="*/ 414 h 414"/>
                <a:gd name="T34" fmla="*/ 214 w 430"/>
                <a:gd name="T35" fmla="*/ 414 h 414"/>
                <a:gd name="T36" fmla="*/ 172 w 430"/>
                <a:gd name="T37" fmla="*/ 410 h 414"/>
                <a:gd name="T38" fmla="*/ 132 w 430"/>
                <a:gd name="T39" fmla="*/ 398 h 414"/>
                <a:gd name="T40" fmla="*/ 94 w 430"/>
                <a:gd name="T41" fmla="*/ 380 h 414"/>
                <a:gd name="T42" fmla="*/ 62 w 430"/>
                <a:gd name="T43" fmla="*/ 354 h 414"/>
                <a:gd name="T44" fmla="*/ 36 w 430"/>
                <a:gd name="T45" fmla="*/ 324 h 414"/>
                <a:gd name="T46" fmla="*/ 16 w 430"/>
                <a:gd name="T47" fmla="*/ 288 h 414"/>
                <a:gd name="T48" fmla="*/ 4 w 430"/>
                <a:gd name="T49" fmla="*/ 250 h 414"/>
                <a:gd name="T50" fmla="*/ 0 w 430"/>
                <a:gd name="T51" fmla="*/ 208 h 414"/>
                <a:gd name="T52" fmla="*/ 0 w 430"/>
                <a:gd name="T53" fmla="*/ 186 h 414"/>
                <a:gd name="T54" fmla="*/ 10 w 430"/>
                <a:gd name="T55" fmla="*/ 146 h 414"/>
                <a:gd name="T56" fmla="*/ 26 w 430"/>
                <a:gd name="T57" fmla="*/ 108 h 414"/>
                <a:gd name="T58" fmla="*/ 48 w 430"/>
                <a:gd name="T59" fmla="*/ 76 h 414"/>
                <a:gd name="T60" fmla="*/ 78 w 430"/>
                <a:gd name="T61" fmla="*/ 48 h 414"/>
                <a:gd name="T62" fmla="*/ 112 w 430"/>
                <a:gd name="T63" fmla="*/ 24 h 414"/>
                <a:gd name="T64" fmla="*/ 150 w 430"/>
                <a:gd name="T65" fmla="*/ 10 h 414"/>
                <a:gd name="T66" fmla="*/ 192 w 430"/>
                <a:gd name="T67" fmla="*/ 0 h 414"/>
                <a:gd name="T68" fmla="*/ 214 w 430"/>
                <a:gd name="T69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30" h="414">
                  <a:moveTo>
                    <a:pt x="214" y="0"/>
                  </a:moveTo>
                  <a:lnTo>
                    <a:pt x="214" y="0"/>
                  </a:lnTo>
                  <a:lnTo>
                    <a:pt x="236" y="0"/>
                  </a:lnTo>
                  <a:lnTo>
                    <a:pt x="258" y="4"/>
                  </a:lnTo>
                  <a:lnTo>
                    <a:pt x="278" y="10"/>
                  </a:lnTo>
                  <a:lnTo>
                    <a:pt x="298" y="16"/>
                  </a:lnTo>
                  <a:lnTo>
                    <a:pt x="318" y="24"/>
                  </a:lnTo>
                  <a:lnTo>
                    <a:pt x="334" y="36"/>
                  </a:lnTo>
                  <a:lnTo>
                    <a:pt x="352" y="48"/>
                  </a:lnTo>
                  <a:lnTo>
                    <a:pt x="366" y="60"/>
                  </a:lnTo>
                  <a:lnTo>
                    <a:pt x="380" y="76"/>
                  </a:lnTo>
                  <a:lnTo>
                    <a:pt x="394" y="92"/>
                  </a:lnTo>
                  <a:lnTo>
                    <a:pt x="404" y="108"/>
                  </a:lnTo>
                  <a:lnTo>
                    <a:pt x="412" y="126"/>
                  </a:lnTo>
                  <a:lnTo>
                    <a:pt x="420" y="146"/>
                  </a:lnTo>
                  <a:lnTo>
                    <a:pt x="426" y="166"/>
                  </a:lnTo>
                  <a:lnTo>
                    <a:pt x="428" y="186"/>
                  </a:lnTo>
                  <a:lnTo>
                    <a:pt x="430" y="208"/>
                  </a:lnTo>
                  <a:lnTo>
                    <a:pt x="430" y="208"/>
                  </a:lnTo>
                  <a:lnTo>
                    <a:pt x="428" y="228"/>
                  </a:lnTo>
                  <a:lnTo>
                    <a:pt x="426" y="250"/>
                  </a:lnTo>
                  <a:lnTo>
                    <a:pt x="420" y="268"/>
                  </a:lnTo>
                  <a:lnTo>
                    <a:pt x="412" y="288"/>
                  </a:lnTo>
                  <a:lnTo>
                    <a:pt x="404" y="306"/>
                  </a:lnTo>
                  <a:lnTo>
                    <a:pt x="394" y="324"/>
                  </a:lnTo>
                  <a:lnTo>
                    <a:pt x="380" y="340"/>
                  </a:lnTo>
                  <a:lnTo>
                    <a:pt x="366" y="354"/>
                  </a:lnTo>
                  <a:lnTo>
                    <a:pt x="352" y="368"/>
                  </a:lnTo>
                  <a:lnTo>
                    <a:pt x="334" y="380"/>
                  </a:lnTo>
                  <a:lnTo>
                    <a:pt x="318" y="390"/>
                  </a:lnTo>
                  <a:lnTo>
                    <a:pt x="298" y="398"/>
                  </a:lnTo>
                  <a:lnTo>
                    <a:pt x="278" y="406"/>
                  </a:lnTo>
                  <a:lnTo>
                    <a:pt x="258" y="410"/>
                  </a:lnTo>
                  <a:lnTo>
                    <a:pt x="236" y="414"/>
                  </a:lnTo>
                  <a:lnTo>
                    <a:pt x="214" y="414"/>
                  </a:lnTo>
                  <a:lnTo>
                    <a:pt x="214" y="414"/>
                  </a:lnTo>
                  <a:lnTo>
                    <a:pt x="192" y="414"/>
                  </a:lnTo>
                  <a:lnTo>
                    <a:pt x="172" y="410"/>
                  </a:lnTo>
                  <a:lnTo>
                    <a:pt x="150" y="406"/>
                  </a:lnTo>
                  <a:lnTo>
                    <a:pt x="132" y="398"/>
                  </a:lnTo>
                  <a:lnTo>
                    <a:pt x="112" y="390"/>
                  </a:lnTo>
                  <a:lnTo>
                    <a:pt x="94" y="380"/>
                  </a:lnTo>
                  <a:lnTo>
                    <a:pt x="78" y="368"/>
                  </a:lnTo>
                  <a:lnTo>
                    <a:pt x="62" y="354"/>
                  </a:lnTo>
                  <a:lnTo>
                    <a:pt x="48" y="340"/>
                  </a:lnTo>
                  <a:lnTo>
                    <a:pt x="36" y="324"/>
                  </a:lnTo>
                  <a:lnTo>
                    <a:pt x="26" y="306"/>
                  </a:lnTo>
                  <a:lnTo>
                    <a:pt x="16" y="288"/>
                  </a:lnTo>
                  <a:lnTo>
                    <a:pt x="10" y="268"/>
                  </a:lnTo>
                  <a:lnTo>
                    <a:pt x="4" y="250"/>
                  </a:lnTo>
                  <a:lnTo>
                    <a:pt x="0" y="22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186"/>
                  </a:lnTo>
                  <a:lnTo>
                    <a:pt x="4" y="166"/>
                  </a:lnTo>
                  <a:lnTo>
                    <a:pt x="10" y="146"/>
                  </a:lnTo>
                  <a:lnTo>
                    <a:pt x="16" y="126"/>
                  </a:lnTo>
                  <a:lnTo>
                    <a:pt x="26" y="108"/>
                  </a:lnTo>
                  <a:lnTo>
                    <a:pt x="36" y="92"/>
                  </a:lnTo>
                  <a:lnTo>
                    <a:pt x="48" y="76"/>
                  </a:lnTo>
                  <a:lnTo>
                    <a:pt x="62" y="60"/>
                  </a:lnTo>
                  <a:lnTo>
                    <a:pt x="78" y="48"/>
                  </a:lnTo>
                  <a:lnTo>
                    <a:pt x="94" y="36"/>
                  </a:lnTo>
                  <a:lnTo>
                    <a:pt x="112" y="24"/>
                  </a:lnTo>
                  <a:lnTo>
                    <a:pt x="132" y="16"/>
                  </a:lnTo>
                  <a:lnTo>
                    <a:pt x="150" y="10"/>
                  </a:lnTo>
                  <a:lnTo>
                    <a:pt x="172" y="4"/>
                  </a:lnTo>
                  <a:lnTo>
                    <a:pt x="192" y="0"/>
                  </a:lnTo>
                  <a:lnTo>
                    <a:pt x="214" y="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CD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36">
              <a:extLst>
                <a:ext uri="{FF2B5EF4-FFF2-40B4-BE49-F238E27FC236}">
                  <a16:creationId xmlns:a16="http://schemas.microsoft.com/office/drawing/2014/main" id="{A7D1959D-D4E2-9CBE-2B60-3DF703F4D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763" y="5564188"/>
              <a:ext cx="660400" cy="631825"/>
            </a:xfrm>
            <a:custGeom>
              <a:avLst/>
              <a:gdLst>
                <a:gd name="T0" fmla="*/ 208 w 416"/>
                <a:gd name="T1" fmla="*/ 0 h 398"/>
                <a:gd name="T2" fmla="*/ 250 w 416"/>
                <a:gd name="T3" fmla="*/ 4 h 398"/>
                <a:gd name="T4" fmla="*/ 288 w 416"/>
                <a:gd name="T5" fmla="*/ 14 h 398"/>
                <a:gd name="T6" fmla="*/ 324 w 416"/>
                <a:gd name="T7" fmla="*/ 34 h 398"/>
                <a:gd name="T8" fmla="*/ 354 w 416"/>
                <a:gd name="T9" fmla="*/ 58 h 398"/>
                <a:gd name="T10" fmla="*/ 380 w 416"/>
                <a:gd name="T11" fmla="*/ 88 h 398"/>
                <a:gd name="T12" fmla="*/ 398 w 416"/>
                <a:gd name="T13" fmla="*/ 120 h 398"/>
                <a:gd name="T14" fmla="*/ 410 w 416"/>
                <a:gd name="T15" fmla="*/ 158 h 398"/>
                <a:gd name="T16" fmla="*/ 416 w 416"/>
                <a:gd name="T17" fmla="*/ 198 h 398"/>
                <a:gd name="T18" fmla="*/ 414 w 416"/>
                <a:gd name="T19" fmla="*/ 218 h 398"/>
                <a:gd name="T20" fmla="*/ 406 w 416"/>
                <a:gd name="T21" fmla="*/ 258 h 398"/>
                <a:gd name="T22" fmla="*/ 390 w 416"/>
                <a:gd name="T23" fmla="*/ 294 h 398"/>
                <a:gd name="T24" fmla="*/ 368 w 416"/>
                <a:gd name="T25" fmla="*/ 326 h 398"/>
                <a:gd name="T26" fmla="*/ 340 w 416"/>
                <a:gd name="T27" fmla="*/ 352 h 398"/>
                <a:gd name="T28" fmla="*/ 306 w 416"/>
                <a:gd name="T29" fmla="*/ 374 h 398"/>
                <a:gd name="T30" fmla="*/ 268 w 416"/>
                <a:gd name="T31" fmla="*/ 390 h 398"/>
                <a:gd name="T32" fmla="*/ 228 w 416"/>
                <a:gd name="T33" fmla="*/ 398 h 398"/>
                <a:gd name="T34" fmla="*/ 208 w 416"/>
                <a:gd name="T35" fmla="*/ 398 h 398"/>
                <a:gd name="T36" fmla="*/ 166 w 416"/>
                <a:gd name="T37" fmla="*/ 394 h 398"/>
                <a:gd name="T38" fmla="*/ 126 w 416"/>
                <a:gd name="T39" fmla="*/ 382 h 398"/>
                <a:gd name="T40" fmla="*/ 92 w 416"/>
                <a:gd name="T41" fmla="*/ 364 h 398"/>
                <a:gd name="T42" fmla="*/ 60 w 416"/>
                <a:gd name="T43" fmla="*/ 340 h 398"/>
                <a:gd name="T44" fmla="*/ 34 w 416"/>
                <a:gd name="T45" fmla="*/ 310 h 398"/>
                <a:gd name="T46" fmla="*/ 16 w 416"/>
                <a:gd name="T47" fmla="*/ 276 h 398"/>
                <a:gd name="T48" fmla="*/ 4 w 416"/>
                <a:gd name="T49" fmla="*/ 238 h 398"/>
                <a:gd name="T50" fmla="*/ 0 w 416"/>
                <a:gd name="T51" fmla="*/ 198 h 398"/>
                <a:gd name="T52" fmla="*/ 0 w 416"/>
                <a:gd name="T53" fmla="*/ 178 h 398"/>
                <a:gd name="T54" fmla="*/ 8 w 416"/>
                <a:gd name="T55" fmla="*/ 140 h 398"/>
                <a:gd name="T56" fmla="*/ 24 w 416"/>
                <a:gd name="T57" fmla="*/ 104 h 398"/>
                <a:gd name="T58" fmla="*/ 46 w 416"/>
                <a:gd name="T59" fmla="*/ 72 h 398"/>
                <a:gd name="T60" fmla="*/ 76 w 416"/>
                <a:gd name="T61" fmla="*/ 44 h 398"/>
                <a:gd name="T62" fmla="*/ 108 w 416"/>
                <a:gd name="T63" fmla="*/ 24 h 398"/>
                <a:gd name="T64" fmla="*/ 146 w 416"/>
                <a:gd name="T65" fmla="*/ 8 h 398"/>
                <a:gd name="T66" fmla="*/ 186 w 416"/>
                <a:gd name="T67" fmla="*/ 0 h 398"/>
                <a:gd name="T68" fmla="*/ 208 w 416"/>
                <a:gd name="T69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16" h="398">
                  <a:moveTo>
                    <a:pt x="208" y="0"/>
                  </a:moveTo>
                  <a:lnTo>
                    <a:pt x="208" y="0"/>
                  </a:lnTo>
                  <a:lnTo>
                    <a:pt x="228" y="0"/>
                  </a:lnTo>
                  <a:lnTo>
                    <a:pt x="250" y="4"/>
                  </a:lnTo>
                  <a:lnTo>
                    <a:pt x="268" y="8"/>
                  </a:lnTo>
                  <a:lnTo>
                    <a:pt x="288" y="14"/>
                  </a:lnTo>
                  <a:lnTo>
                    <a:pt x="306" y="24"/>
                  </a:lnTo>
                  <a:lnTo>
                    <a:pt x="324" y="34"/>
                  </a:lnTo>
                  <a:lnTo>
                    <a:pt x="340" y="44"/>
                  </a:lnTo>
                  <a:lnTo>
                    <a:pt x="354" y="58"/>
                  </a:lnTo>
                  <a:lnTo>
                    <a:pt x="368" y="72"/>
                  </a:lnTo>
                  <a:lnTo>
                    <a:pt x="380" y="88"/>
                  </a:lnTo>
                  <a:lnTo>
                    <a:pt x="390" y="104"/>
                  </a:lnTo>
                  <a:lnTo>
                    <a:pt x="398" y="120"/>
                  </a:lnTo>
                  <a:lnTo>
                    <a:pt x="406" y="140"/>
                  </a:lnTo>
                  <a:lnTo>
                    <a:pt x="410" y="158"/>
                  </a:lnTo>
                  <a:lnTo>
                    <a:pt x="414" y="178"/>
                  </a:lnTo>
                  <a:lnTo>
                    <a:pt x="416" y="198"/>
                  </a:lnTo>
                  <a:lnTo>
                    <a:pt x="416" y="198"/>
                  </a:lnTo>
                  <a:lnTo>
                    <a:pt x="414" y="218"/>
                  </a:lnTo>
                  <a:lnTo>
                    <a:pt x="410" y="238"/>
                  </a:lnTo>
                  <a:lnTo>
                    <a:pt x="406" y="258"/>
                  </a:lnTo>
                  <a:lnTo>
                    <a:pt x="398" y="276"/>
                  </a:lnTo>
                  <a:lnTo>
                    <a:pt x="390" y="294"/>
                  </a:lnTo>
                  <a:lnTo>
                    <a:pt x="380" y="310"/>
                  </a:lnTo>
                  <a:lnTo>
                    <a:pt x="368" y="326"/>
                  </a:lnTo>
                  <a:lnTo>
                    <a:pt x="354" y="340"/>
                  </a:lnTo>
                  <a:lnTo>
                    <a:pt x="340" y="352"/>
                  </a:lnTo>
                  <a:lnTo>
                    <a:pt x="324" y="364"/>
                  </a:lnTo>
                  <a:lnTo>
                    <a:pt x="306" y="374"/>
                  </a:lnTo>
                  <a:lnTo>
                    <a:pt x="288" y="382"/>
                  </a:lnTo>
                  <a:lnTo>
                    <a:pt x="268" y="390"/>
                  </a:lnTo>
                  <a:lnTo>
                    <a:pt x="250" y="394"/>
                  </a:lnTo>
                  <a:lnTo>
                    <a:pt x="228" y="398"/>
                  </a:lnTo>
                  <a:lnTo>
                    <a:pt x="208" y="398"/>
                  </a:lnTo>
                  <a:lnTo>
                    <a:pt x="208" y="398"/>
                  </a:lnTo>
                  <a:lnTo>
                    <a:pt x="186" y="398"/>
                  </a:lnTo>
                  <a:lnTo>
                    <a:pt x="166" y="394"/>
                  </a:lnTo>
                  <a:lnTo>
                    <a:pt x="146" y="390"/>
                  </a:lnTo>
                  <a:lnTo>
                    <a:pt x="126" y="382"/>
                  </a:lnTo>
                  <a:lnTo>
                    <a:pt x="108" y="374"/>
                  </a:lnTo>
                  <a:lnTo>
                    <a:pt x="92" y="364"/>
                  </a:lnTo>
                  <a:lnTo>
                    <a:pt x="76" y="352"/>
                  </a:lnTo>
                  <a:lnTo>
                    <a:pt x="60" y="340"/>
                  </a:lnTo>
                  <a:lnTo>
                    <a:pt x="46" y="326"/>
                  </a:lnTo>
                  <a:lnTo>
                    <a:pt x="34" y="310"/>
                  </a:lnTo>
                  <a:lnTo>
                    <a:pt x="24" y="294"/>
                  </a:lnTo>
                  <a:lnTo>
                    <a:pt x="16" y="276"/>
                  </a:lnTo>
                  <a:lnTo>
                    <a:pt x="8" y="258"/>
                  </a:lnTo>
                  <a:lnTo>
                    <a:pt x="4" y="238"/>
                  </a:lnTo>
                  <a:lnTo>
                    <a:pt x="0" y="218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0" y="178"/>
                  </a:lnTo>
                  <a:lnTo>
                    <a:pt x="4" y="158"/>
                  </a:lnTo>
                  <a:lnTo>
                    <a:pt x="8" y="140"/>
                  </a:lnTo>
                  <a:lnTo>
                    <a:pt x="16" y="120"/>
                  </a:lnTo>
                  <a:lnTo>
                    <a:pt x="24" y="104"/>
                  </a:lnTo>
                  <a:lnTo>
                    <a:pt x="34" y="88"/>
                  </a:lnTo>
                  <a:lnTo>
                    <a:pt x="46" y="72"/>
                  </a:lnTo>
                  <a:lnTo>
                    <a:pt x="60" y="58"/>
                  </a:lnTo>
                  <a:lnTo>
                    <a:pt x="76" y="44"/>
                  </a:lnTo>
                  <a:lnTo>
                    <a:pt x="92" y="34"/>
                  </a:lnTo>
                  <a:lnTo>
                    <a:pt x="108" y="24"/>
                  </a:lnTo>
                  <a:lnTo>
                    <a:pt x="126" y="14"/>
                  </a:lnTo>
                  <a:lnTo>
                    <a:pt x="146" y="8"/>
                  </a:lnTo>
                  <a:lnTo>
                    <a:pt x="166" y="4"/>
                  </a:lnTo>
                  <a:lnTo>
                    <a:pt x="186" y="0"/>
                  </a:lnTo>
                  <a:lnTo>
                    <a:pt x="208" y="0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DDA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37">
              <a:extLst>
                <a:ext uri="{FF2B5EF4-FFF2-40B4-BE49-F238E27FC236}">
                  <a16:creationId xmlns:a16="http://schemas.microsoft.com/office/drawing/2014/main" id="{9D53B55C-2D8A-D096-B2F4-354C85F7E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463" y="5573713"/>
              <a:ext cx="635000" cy="609600"/>
            </a:xfrm>
            <a:custGeom>
              <a:avLst/>
              <a:gdLst>
                <a:gd name="T0" fmla="*/ 200 w 400"/>
                <a:gd name="T1" fmla="*/ 0 h 384"/>
                <a:gd name="T2" fmla="*/ 240 w 400"/>
                <a:gd name="T3" fmla="*/ 4 h 384"/>
                <a:gd name="T4" fmla="*/ 278 w 400"/>
                <a:gd name="T5" fmla="*/ 16 h 384"/>
                <a:gd name="T6" fmla="*/ 312 w 400"/>
                <a:gd name="T7" fmla="*/ 34 h 384"/>
                <a:gd name="T8" fmla="*/ 342 w 400"/>
                <a:gd name="T9" fmla="*/ 56 h 384"/>
                <a:gd name="T10" fmla="*/ 366 w 400"/>
                <a:gd name="T11" fmla="*/ 84 h 384"/>
                <a:gd name="T12" fmla="*/ 384 w 400"/>
                <a:gd name="T13" fmla="*/ 118 h 384"/>
                <a:gd name="T14" fmla="*/ 396 w 400"/>
                <a:gd name="T15" fmla="*/ 154 h 384"/>
                <a:gd name="T16" fmla="*/ 400 w 400"/>
                <a:gd name="T17" fmla="*/ 192 h 384"/>
                <a:gd name="T18" fmla="*/ 400 w 400"/>
                <a:gd name="T19" fmla="*/ 212 h 384"/>
                <a:gd name="T20" fmla="*/ 392 w 400"/>
                <a:gd name="T21" fmla="*/ 248 h 384"/>
                <a:gd name="T22" fmla="*/ 376 w 400"/>
                <a:gd name="T23" fmla="*/ 282 h 384"/>
                <a:gd name="T24" fmla="*/ 354 w 400"/>
                <a:gd name="T25" fmla="*/ 314 h 384"/>
                <a:gd name="T26" fmla="*/ 328 w 400"/>
                <a:gd name="T27" fmla="*/ 340 h 384"/>
                <a:gd name="T28" fmla="*/ 296 w 400"/>
                <a:gd name="T29" fmla="*/ 360 h 384"/>
                <a:gd name="T30" fmla="*/ 260 w 400"/>
                <a:gd name="T31" fmla="*/ 374 h 384"/>
                <a:gd name="T32" fmla="*/ 220 w 400"/>
                <a:gd name="T33" fmla="*/ 382 h 384"/>
                <a:gd name="T34" fmla="*/ 200 w 400"/>
                <a:gd name="T35" fmla="*/ 384 h 384"/>
                <a:gd name="T36" fmla="*/ 160 w 400"/>
                <a:gd name="T37" fmla="*/ 380 h 384"/>
                <a:gd name="T38" fmla="*/ 122 w 400"/>
                <a:gd name="T39" fmla="*/ 368 h 384"/>
                <a:gd name="T40" fmla="*/ 88 w 400"/>
                <a:gd name="T41" fmla="*/ 350 h 384"/>
                <a:gd name="T42" fmla="*/ 58 w 400"/>
                <a:gd name="T43" fmla="*/ 326 h 384"/>
                <a:gd name="T44" fmla="*/ 34 w 400"/>
                <a:gd name="T45" fmla="*/ 298 h 384"/>
                <a:gd name="T46" fmla="*/ 14 w 400"/>
                <a:gd name="T47" fmla="*/ 266 h 384"/>
                <a:gd name="T48" fmla="*/ 4 w 400"/>
                <a:gd name="T49" fmla="*/ 230 h 384"/>
                <a:gd name="T50" fmla="*/ 0 w 400"/>
                <a:gd name="T51" fmla="*/ 192 h 384"/>
                <a:gd name="T52" fmla="*/ 0 w 400"/>
                <a:gd name="T53" fmla="*/ 172 h 384"/>
                <a:gd name="T54" fmla="*/ 8 w 400"/>
                <a:gd name="T55" fmla="*/ 134 h 384"/>
                <a:gd name="T56" fmla="*/ 24 w 400"/>
                <a:gd name="T57" fmla="*/ 100 h 384"/>
                <a:gd name="T58" fmla="*/ 46 w 400"/>
                <a:gd name="T59" fmla="*/ 70 h 384"/>
                <a:gd name="T60" fmla="*/ 72 w 400"/>
                <a:gd name="T61" fmla="*/ 44 h 384"/>
                <a:gd name="T62" fmla="*/ 104 w 400"/>
                <a:gd name="T63" fmla="*/ 24 h 384"/>
                <a:gd name="T64" fmla="*/ 140 w 400"/>
                <a:gd name="T65" fmla="*/ 8 h 384"/>
                <a:gd name="T66" fmla="*/ 180 w 400"/>
                <a:gd name="T67" fmla="*/ 2 h 384"/>
                <a:gd name="T68" fmla="*/ 200 w 400"/>
                <a:gd name="T69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0" h="384">
                  <a:moveTo>
                    <a:pt x="200" y="0"/>
                  </a:moveTo>
                  <a:lnTo>
                    <a:pt x="200" y="0"/>
                  </a:lnTo>
                  <a:lnTo>
                    <a:pt x="220" y="2"/>
                  </a:lnTo>
                  <a:lnTo>
                    <a:pt x="240" y="4"/>
                  </a:lnTo>
                  <a:lnTo>
                    <a:pt x="260" y="8"/>
                  </a:lnTo>
                  <a:lnTo>
                    <a:pt x="278" y="16"/>
                  </a:lnTo>
                  <a:lnTo>
                    <a:pt x="296" y="24"/>
                  </a:lnTo>
                  <a:lnTo>
                    <a:pt x="312" y="34"/>
                  </a:lnTo>
                  <a:lnTo>
                    <a:pt x="328" y="44"/>
                  </a:lnTo>
                  <a:lnTo>
                    <a:pt x="342" y="56"/>
                  </a:lnTo>
                  <a:lnTo>
                    <a:pt x="354" y="70"/>
                  </a:lnTo>
                  <a:lnTo>
                    <a:pt x="366" y="84"/>
                  </a:lnTo>
                  <a:lnTo>
                    <a:pt x="376" y="100"/>
                  </a:lnTo>
                  <a:lnTo>
                    <a:pt x="384" y="118"/>
                  </a:lnTo>
                  <a:lnTo>
                    <a:pt x="392" y="134"/>
                  </a:lnTo>
                  <a:lnTo>
                    <a:pt x="396" y="154"/>
                  </a:lnTo>
                  <a:lnTo>
                    <a:pt x="400" y="172"/>
                  </a:lnTo>
                  <a:lnTo>
                    <a:pt x="400" y="192"/>
                  </a:lnTo>
                  <a:lnTo>
                    <a:pt x="400" y="192"/>
                  </a:lnTo>
                  <a:lnTo>
                    <a:pt x="400" y="212"/>
                  </a:lnTo>
                  <a:lnTo>
                    <a:pt x="396" y="230"/>
                  </a:lnTo>
                  <a:lnTo>
                    <a:pt x="392" y="248"/>
                  </a:lnTo>
                  <a:lnTo>
                    <a:pt x="384" y="266"/>
                  </a:lnTo>
                  <a:lnTo>
                    <a:pt x="376" y="282"/>
                  </a:lnTo>
                  <a:lnTo>
                    <a:pt x="366" y="298"/>
                  </a:lnTo>
                  <a:lnTo>
                    <a:pt x="354" y="314"/>
                  </a:lnTo>
                  <a:lnTo>
                    <a:pt x="342" y="326"/>
                  </a:lnTo>
                  <a:lnTo>
                    <a:pt x="328" y="340"/>
                  </a:lnTo>
                  <a:lnTo>
                    <a:pt x="312" y="350"/>
                  </a:lnTo>
                  <a:lnTo>
                    <a:pt x="296" y="360"/>
                  </a:lnTo>
                  <a:lnTo>
                    <a:pt x="278" y="368"/>
                  </a:lnTo>
                  <a:lnTo>
                    <a:pt x="260" y="374"/>
                  </a:lnTo>
                  <a:lnTo>
                    <a:pt x="240" y="380"/>
                  </a:lnTo>
                  <a:lnTo>
                    <a:pt x="220" y="382"/>
                  </a:lnTo>
                  <a:lnTo>
                    <a:pt x="200" y="384"/>
                  </a:lnTo>
                  <a:lnTo>
                    <a:pt x="200" y="384"/>
                  </a:lnTo>
                  <a:lnTo>
                    <a:pt x="180" y="382"/>
                  </a:lnTo>
                  <a:lnTo>
                    <a:pt x="160" y="380"/>
                  </a:lnTo>
                  <a:lnTo>
                    <a:pt x="140" y="374"/>
                  </a:lnTo>
                  <a:lnTo>
                    <a:pt x="122" y="368"/>
                  </a:lnTo>
                  <a:lnTo>
                    <a:pt x="104" y="360"/>
                  </a:lnTo>
                  <a:lnTo>
                    <a:pt x="88" y="350"/>
                  </a:lnTo>
                  <a:lnTo>
                    <a:pt x="72" y="340"/>
                  </a:lnTo>
                  <a:lnTo>
                    <a:pt x="58" y="326"/>
                  </a:lnTo>
                  <a:lnTo>
                    <a:pt x="46" y="314"/>
                  </a:lnTo>
                  <a:lnTo>
                    <a:pt x="34" y="298"/>
                  </a:lnTo>
                  <a:lnTo>
                    <a:pt x="24" y="282"/>
                  </a:lnTo>
                  <a:lnTo>
                    <a:pt x="14" y="266"/>
                  </a:lnTo>
                  <a:lnTo>
                    <a:pt x="8" y="248"/>
                  </a:lnTo>
                  <a:lnTo>
                    <a:pt x="4" y="230"/>
                  </a:lnTo>
                  <a:lnTo>
                    <a:pt x="0" y="212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72"/>
                  </a:lnTo>
                  <a:lnTo>
                    <a:pt x="4" y="154"/>
                  </a:lnTo>
                  <a:lnTo>
                    <a:pt x="8" y="134"/>
                  </a:lnTo>
                  <a:lnTo>
                    <a:pt x="14" y="118"/>
                  </a:lnTo>
                  <a:lnTo>
                    <a:pt x="24" y="100"/>
                  </a:lnTo>
                  <a:lnTo>
                    <a:pt x="34" y="84"/>
                  </a:lnTo>
                  <a:lnTo>
                    <a:pt x="46" y="70"/>
                  </a:lnTo>
                  <a:lnTo>
                    <a:pt x="58" y="56"/>
                  </a:lnTo>
                  <a:lnTo>
                    <a:pt x="72" y="44"/>
                  </a:lnTo>
                  <a:lnTo>
                    <a:pt x="88" y="34"/>
                  </a:lnTo>
                  <a:lnTo>
                    <a:pt x="104" y="24"/>
                  </a:lnTo>
                  <a:lnTo>
                    <a:pt x="122" y="16"/>
                  </a:lnTo>
                  <a:lnTo>
                    <a:pt x="140" y="8"/>
                  </a:lnTo>
                  <a:lnTo>
                    <a:pt x="160" y="4"/>
                  </a:lnTo>
                  <a:lnTo>
                    <a:pt x="180" y="2"/>
                  </a:lnTo>
                  <a:lnTo>
                    <a:pt x="200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DDC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38">
              <a:extLst>
                <a:ext uri="{FF2B5EF4-FFF2-40B4-BE49-F238E27FC236}">
                  <a16:creationId xmlns:a16="http://schemas.microsoft.com/office/drawing/2014/main" id="{3EEBE9ED-BFA4-DB06-C258-0A7B5F054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9988" y="5586413"/>
              <a:ext cx="615950" cy="581025"/>
            </a:xfrm>
            <a:custGeom>
              <a:avLst/>
              <a:gdLst>
                <a:gd name="T0" fmla="*/ 194 w 388"/>
                <a:gd name="T1" fmla="*/ 0 h 366"/>
                <a:gd name="T2" fmla="*/ 232 w 388"/>
                <a:gd name="T3" fmla="*/ 4 h 366"/>
                <a:gd name="T4" fmla="*/ 270 w 388"/>
                <a:gd name="T5" fmla="*/ 14 h 366"/>
                <a:gd name="T6" fmla="*/ 302 w 388"/>
                <a:gd name="T7" fmla="*/ 32 h 366"/>
                <a:gd name="T8" fmla="*/ 330 w 388"/>
                <a:gd name="T9" fmla="*/ 54 h 366"/>
                <a:gd name="T10" fmla="*/ 354 w 388"/>
                <a:gd name="T11" fmla="*/ 80 h 366"/>
                <a:gd name="T12" fmla="*/ 372 w 388"/>
                <a:gd name="T13" fmla="*/ 112 h 366"/>
                <a:gd name="T14" fmla="*/ 384 w 388"/>
                <a:gd name="T15" fmla="*/ 146 h 366"/>
                <a:gd name="T16" fmla="*/ 388 w 388"/>
                <a:gd name="T17" fmla="*/ 182 h 366"/>
                <a:gd name="T18" fmla="*/ 386 w 388"/>
                <a:gd name="T19" fmla="*/ 202 h 366"/>
                <a:gd name="T20" fmla="*/ 378 w 388"/>
                <a:gd name="T21" fmla="*/ 238 h 366"/>
                <a:gd name="T22" fmla="*/ 364 w 388"/>
                <a:gd name="T23" fmla="*/ 270 h 366"/>
                <a:gd name="T24" fmla="*/ 344 w 388"/>
                <a:gd name="T25" fmla="*/ 300 h 366"/>
                <a:gd name="T26" fmla="*/ 316 w 388"/>
                <a:gd name="T27" fmla="*/ 324 h 366"/>
                <a:gd name="T28" fmla="*/ 286 w 388"/>
                <a:gd name="T29" fmla="*/ 344 h 366"/>
                <a:gd name="T30" fmla="*/ 252 w 388"/>
                <a:gd name="T31" fmla="*/ 358 h 366"/>
                <a:gd name="T32" fmla="*/ 214 w 388"/>
                <a:gd name="T33" fmla="*/ 366 h 366"/>
                <a:gd name="T34" fmla="*/ 194 w 388"/>
                <a:gd name="T35" fmla="*/ 366 h 366"/>
                <a:gd name="T36" fmla="*/ 156 w 388"/>
                <a:gd name="T37" fmla="*/ 362 h 366"/>
                <a:gd name="T38" fmla="*/ 120 w 388"/>
                <a:gd name="T39" fmla="*/ 352 h 366"/>
                <a:gd name="T40" fmla="*/ 86 w 388"/>
                <a:gd name="T41" fmla="*/ 334 h 366"/>
                <a:gd name="T42" fmla="*/ 58 w 388"/>
                <a:gd name="T43" fmla="*/ 312 h 366"/>
                <a:gd name="T44" fmla="*/ 34 w 388"/>
                <a:gd name="T45" fmla="*/ 286 h 366"/>
                <a:gd name="T46" fmla="*/ 16 w 388"/>
                <a:gd name="T47" fmla="*/ 254 h 366"/>
                <a:gd name="T48" fmla="*/ 4 w 388"/>
                <a:gd name="T49" fmla="*/ 220 h 366"/>
                <a:gd name="T50" fmla="*/ 0 w 388"/>
                <a:gd name="T51" fmla="*/ 182 h 366"/>
                <a:gd name="T52" fmla="*/ 2 w 388"/>
                <a:gd name="T53" fmla="*/ 164 h 366"/>
                <a:gd name="T54" fmla="*/ 10 w 388"/>
                <a:gd name="T55" fmla="*/ 128 h 366"/>
                <a:gd name="T56" fmla="*/ 24 w 388"/>
                <a:gd name="T57" fmla="*/ 96 h 366"/>
                <a:gd name="T58" fmla="*/ 46 w 388"/>
                <a:gd name="T59" fmla="*/ 66 h 366"/>
                <a:gd name="T60" fmla="*/ 72 w 388"/>
                <a:gd name="T61" fmla="*/ 42 h 366"/>
                <a:gd name="T62" fmla="*/ 102 w 388"/>
                <a:gd name="T63" fmla="*/ 22 h 366"/>
                <a:gd name="T64" fmla="*/ 136 w 388"/>
                <a:gd name="T65" fmla="*/ 8 h 366"/>
                <a:gd name="T66" fmla="*/ 174 w 388"/>
                <a:gd name="T67" fmla="*/ 0 h 366"/>
                <a:gd name="T68" fmla="*/ 194 w 388"/>
                <a:gd name="T69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8" h="366">
                  <a:moveTo>
                    <a:pt x="194" y="0"/>
                  </a:moveTo>
                  <a:lnTo>
                    <a:pt x="194" y="0"/>
                  </a:lnTo>
                  <a:lnTo>
                    <a:pt x="214" y="0"/>
                  </a:lnTo>
                  <a:lnTo>
                    <a:pt x="232" y="4"/>
                  </a:lnTo>
                  <a:lnTo>
                    <a:pt x="252" y="8"/>
                  </a:lnTo>
                  <a:lnTo>
                    <a:pt x="270" y="14"/>
                  </a:lnTo>
                  <a:lnTo>
                    <a:pt x="286" y="22"/>
                  </a:lnTo>
                  <a:lnTo>
                    <a:pt x="302" y="32"/>
                  </a:lnTo>
                  <a:lnTo>
                    <a:pt x="316" y="42"/>
                  </a:lnTo>
                  <a:lnTo>
                    <a:pt x="330" y="54"/>
                  </a:lnTo>
                  <a:lnTo>
                    <a:pt x="344" y="66"/>
                  </a:lnTo>
                  <a:lnTo>
                    <a:pt x="354" y="80"/>
                  </a:lnTo>
                  <a:lnTo>
                    <a:pt x="364" y="96"/>
                  </a:lnTo>
                  <a:lnTo>
                    <a:pt x="372" y="112"/>
                  </a:lnTo>
                  <a:lnTo>
                    <a:pt x="378" y="128"/>
                  </a:lnTo>
                  <a:lnTo>
                    <a:pt x="384" y="146"/>
                  </a:lnTo>
                  <a:lnTo>
                    <a:pt x="386" y="164"/>
                  </a:lnTo>
                  <a:lnTo>
                    <a:pt x="388" y="182"/>
                  </a:lnTo>
                  <a:lnTo>
                    <a:pt x="388" y="182"/>
                  </a:lnTo>
                  <a:lnTo>
                    <a:pt x="386" y="202"/>
                  </a:lnTo>
                  <a:lnTo>
                    <a:pt x="384" y="220"/>
                  </a:lnTo>
                  <a:lnTo>
                    <a:pt x="378" y="238"/>
                  </a:lnTo>
                  <a:lnTo>
                    <a:pt x="372" y="254"/>
                  </a:lnTo>
                  <a:lnTo>
                    <a:pt x="364" y="270"/>
                  </a:lnTo>
                  <a:lnTo>
                    <a:pt x="354" y="286"/>
                  </a:lnTo>
                  <a:lnTo>
                    <a:pt x="344" y="300"/>
                  </a:lnTo>
                  <a:lnTo>
                    <a:pt x="330" y="312"/>
                  </a:lnTo>
                  <a:lnTo>
                    <a:pt x="316" y="324"/>
                  </a:lnTo>
                  <a:lnTo>
                    <a:pt x="302" y="334"/>
                  </a:lnTo>
                  <a:lnTo>
                    <a:pt x="286" y="344"/>
                  </a:lnTo>
                  <a:lnTo>
                    <a:pt x="270" y="352"/>
                  </a:lnTo>
                  <a:lnTo>
                    <a:pt x="252" y="358"/>
                  </a:lnTo>
                  <a:lnTo>
                    <a:pt x="232" y="362"/>
                  </a:lnTo>
                  <a:lnTo>
                    <a:pt x="214" y="366"/>
                  </a:lnTo>
                  <a:lnTo>
                    <a:pt x="194" y="366"/>
                  </a:lnTo>
                  <a:lnTo>
                    <a:pt x="194" y="366"/>
                  </a:lnTo>
                  <a:lnTo>
                    <a:pt x="174" y="366"/>
                  </a:lnTo>
                  <a:lnTo>
                    <a:pt x="156" y="362"/>
                  </a:lnTo>
                  <a:lnTo>
                    <a:pt x="136" y="358"/>
                  </a:lnTo>
                  <a:lnTo>
                    <a:pt x="120" y="352"/>
                  </a:lnTo>
                  <a:lnTo>
                    <a:pt x="102" y="344"/>
                  </a:lnTo>
                  <a:lnTo>
                    <a:pt x="86" y="334"/>
                  </a:lnTo>
                  <a:lnTo>
                    <a:pt x="72" y="324"/>
                  </a:lnTo>
                  <a:lnTo>
                    <a:pt x="58" y="312"/>
                  </a:lnTo>
                  <a:lnTo>
                    <a:pt x="46" y="300"/>
                  </a:lnTo>
                  <a:lnTo>
                    <a:pt x="34" y="286"/>
                  </a:lnTo>
                  <a:lnTo>
                    <a:pt x="24" y="270"/>
                  </a:lnTo>
                  <a:lnTo>
                    <a:pt x="16" y="254"/>
                  </a:lnTo>
                  <a:lnTo>
                    <a:pt x="10" y="238"/>
                  </a:lnTo>
                  <a:lnTo>
                    <a:pt x="4" y="220"/>
                  </a:lnTo>
                  <a:lnTo>
                    <a:pt x="2" y="202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164"/>
                  </a:lnTo>
                  <a:lnTo>
                    <a:pt x="4" y="146"/>
                  </a:lnTo>
                  <a:lnTo>
                    <a:pt x="10" y="128"/>
                  </a:lnTo>
                  <a:lnTo>
                    <a:pt x="16" y="112"/>
                  </a:lnTo>
                  <a:lnTo>
                    <a:pt x="24" y="96"/>
                  </a:lnTo>
                  <a:lnTo>
                    <a:pt x="34" y="80"/>
                  </a:lnTo>
                  <a:lnTo>
                    <a:pt x="46" y="66"/>
                  </a:lnTo>
                  <a:lnTo>
                    <a:pt x="58" y="54"/>
                  </a:lnTo>
                  <a:lnTo>
                    <a:pt x="72" y="42"/>
                  </a:lnTo>
                  <a:lnTo>
                    <a:pt x="86" y="32"/>
                  </a:lnTo>
                  <a:lnTo>
                    <a:pt x="102" y="22"/>
                  </a:lnTo>
                  <a:lnTo>
                    <a:pt x="120" y="14"/>
                  </a:lnTo>
                  <a:lnTo>
                    <a:pt x="136" y="8"/>
                  </a:lnTo>
                  <a:lnTo>
                    <a:pt x="156" y="4"/>
                  </a:lnTo>
                  <a:lnTo>
                    <a:pt x="174" y="0"/>
                  </a:lnTo>
                  <a:lnTo>
                    <a:pt x="194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ED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1" name="Freeform 39">
              <a:extLst>
                <a:ext uri="{FF2B5EF4-FFF2-40B4-BE49-F238E27FC236}">
                  <a16:creationId xmlns:a16="http://schemas.microsoft.com/office/drawing/2014/main" id="{2744F8AD-89BE-68CE-D21A-CD14234C5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688" y="5599113"/>
              <a:ext cx="590550" cy="555625"/>
            </a:xfrm>
            <a:custGeom>
              <a:avLst/>
              <a:gdLst>
                <a:gd name="T0" fmla="*/ 186 w 372"/>
                <a:gd name="T1" fmla="*/ 0 h 350"/>
                <a:gd name="T2" fmla="*/ 224 w 372"/>
                <a:gd name="T3" fmla="*/ 2 h 350"/>
                <a:gd name="T4" fmla="*/ 258 w 372"/>
                <a:gd name="T5" fmla="*/ 12 h 350"/>
                <a:gd name="T6" fmla="*/ 290 w 372"/>
                <a:gd name="T7" fmla="*/ 30 h 350"/>
                <a:gd name="T8" fmla="*/ 318 w 372"/>
                <a:gd name="T9" fmla="*/ 50 h 350"/>
                <a:gd name="T10" fmla="*/ 340 w 372"/>
                <a:gd name="T11" fmla="*/ 76 h 350"/>
                <a:gd name="T12" fmla="*/ 358 w 372"/>
                <a:gd name="T13" fmla="*/ 106 h 350"/>
                <a:gd name="T14" fmla="*/ 368 w 372"/>
                <a:gd name="T15" fmla="*/ 138 h 350"/>
                <a:gd name="T16" fmla="*/ 372 w 372"/>
                <a:gd name="T17" fmla="*/ 174 h 350"/>
                <a:gd name="T18" fmla="*/ 372 w 372"/>
                <a:gd name="T19" fmla="*/ 192 h 350"/>
                <a:gd name="T20" fmla="*/ 364 w 372"/>
                <a:gd name="T21" fmla="*/ 226 h 350"/>
                <a:gd name="T22" fmla="*/ 350 w 372"/>
                <a:gd name="T23" fmla="*/ 258 h 350"/>
                <a:gd name="T24" fmla="*/ 330 w 372"/>
                <a:gd name="T25" fmla="*/ 286 h 350"/>
                <a:gd name="T26" fmla="*/ 304 w 372"/>
                <a:gd name="T27" fmla="*/ 310 h 350"/>
                <a:gd name="T28" fmla="*/ 276 w 372"/>
                <a:gd name="T29" fmla="*/ 328 h 350"/>
                <a:gd name="T30" fmla="*/ 242 w 372"/>
                <a:gd name="T31" fmla="*/ 342 h 350"/>
                <a:gd name="T32" fmla="*/ 206 w 372"/>
                <a:gd name="T33" fmla="*/ 348 h 350"/>
                <a:gd name="T34" fmla="*/ 186 w 372"/>
                <a:gd name="T35" fmla="*/ 350 h 350"/>
                <a:gd name="T36" fmla="*/ 150 w 372"/>
                <a:gd name="T37" fmla="*/ 346 h 350"/>
                <a:gd name="T38" fmla="*/ 114 w 372"/>
                <a:gd name="T39" fmla="*/ 336 h 350"/>
                <a:gd name="T40" fmla="*/ 82 w 372"/>
                <a:gd name="T41" fmla="*/ 320 h 350"/>
                <a:gd name="T42" fmla="*/ 56 w 372"/>
                <a:gd name="T43" fmla="*/ 298 h 350"/>
                <a:gd name="T44" fmla="*/ 32 w 372"/>
                <a:gd name="T45" fmla="*/ 272 h 350"/>
                <a:gd name="T46" fmla="*/ 16 w 372"/>
                <a:gd name="T47" fmla="*/ 242 h 350"/>
                <a:gd name="T48" fmla="*/ 4 w 372"/>
                <a:gd name="T49" fmla="*/ 210 h 350"/>
                <a:gd name="T50" fmla="*/ 0 w 372"/>
                <a:gd name="T51" fmla="*/ 174 h 350"/>
                <a:gd name="T52" fmla="*/ 2 w 372"/>
                <a:gd name="T53" fmla="*/ 156 h 350"/>
                <a:gd name="T54" fmla="*/ 10 w 372"/>
                <a:gd name="T55" fmla="*/ 122 h 350"/>
                <a:gd name="T56" fmla="*/ 24 w 372"/>
                <a:gd name="T57" fmla="*/ 90 h 350"/>
                <a:gd name="T58" fmla="*/ 44 w 372"/>
                <a:gd name="T59" fmla="*/ 62 h 350"/>
                <a:gd name="T60" fmla="*/ 68 w 372"/>
                <a:gd name="T61" fmla="*/ 40 h 350"/>
                <a:gd name="T62" fmla="*/ 98 w 372"/>
                <a:gd name="T63" fmla="*/ 20 h 350"/>
                <a:gd name="T64" fmla="*/ 132 w 372"/>
                <a:gd name="T65" fmla="*/ 6 h 350"/>
                <a:gd name="T66" fmla="*/ 168 w 372"/>
                <a:gd name="T67" fmla="*/ 0 h 350"/>
                <a:gd name="T68" fmla="*/ 186 w 372"/>
                <a:gd name="T69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2" h="350">
                  <a:moveTo>
                    <a:pt x="186" y="0"/>
                  </a:moveTo>
                  <a:lnTo>
                    <a:pt x="186" y="0"/>
                  </a:lnTo>
                  <a:lnTo>
                    <a:pt x="206" y="0"/>
                  </a:lnTo>
                  <a:lnTo>
                    <a:pt x="224" y="2"/>
                  </a:lnTo>
                  <a:lnTo>
                    <a:pt x="242" y="6"/>
                  </a:lnTo>
                  <a:lnTo>
                    <a:pt x="258" y="12"/>
                  </a:lnTo>
                  <a:lnTo>
                    <a:pt x="276" y="20"/>
                  </a:lnTo>
                  <a:lnTo>
                    <a:pt x="290" y="30"/>
                  </a:lnTo>
                  <a:lnTo>
                    <a:pt x="304" y="40"/>
                  </a:lnTo>
                  <a:lnTo>
                    <a:pt x="318" y="50"/>
                  </a:lnTo>
                  <a:lnTo>
                    <a:pt x="330" y="62"/>
                  </a:lnTo>
                  <a:lnTo>
                    <a:pt x="340" y="76"/>
                  </a:lnTo>
                  <a:lnTo>
                    <a:pt x="350" y="90"/>
                  </a:lnTo>
                  <a:lnTo>
                    <a:pt x="358" y="106"/>
                  </a:lnTo>
                  <a:lnTo>
                    <a:pt x="364" y="122"/>
                  </a:lnTo>
                  <a:lnTo>
                    <a:pt x="368" y="138"/>
                  </a:lnTo>
                  <a:lnTo>
                    <a:pt x="372" y="156"/>
                  </a:lnTo>
                  <a:lnTo>
                    <a:pt x="372" y="174"/>
                  </a:lnTo>
                  <a:lnTo>
                    <a:pt x="372" y="174"/>
                  </a:lnTo>
                  <a:lnTo>
                    <a:pt x="372" y="192"/>
                  </a:lnTo>
                  <a:lnTo>
                    <a:pt x="368" y="210"/>
                  </a:lnTo>
                  <a:lnTo>
                    <a:pt x="364" y="226"/>
                  </a:lnTo>
                  <a:lnTo>
                    <a:pt x="358" y="242"/>
                  </a:lnTo>
                  <a:lnTo>
                    <a:pt x="350" y="258"/>
                  </a:lnTo>
                  <a:lnTo>
                    <a:pt x="340" y="272"/>
                  </a:lnTo>
                  <a:lnTo>
                    <a:pt x="330" y="286"/>
                  </a:lnTo>
                  <a:lnTo>
                    <a:pt x="318" y="298"/>
                  </a:lnTo>
                  <a:lnTo>
                    <a:pt x="304" y="310"/>
                  </a:lnTo>
                  <a:lnTo>
                    <a:pt x="290" y="320"/>
                  </a:lnTo>
                  <a:lnTo>
                    <a:pt x="276" y="328"/>
                  </a:lnTo>
                  <a:lnTo>
                    <a:pt x="258" y="336"/>
                  </a:lnTo>
                  <a:lnTo>
                    <a:pt x="242" y="342"/>
                  </a:lnTo>
                  <a:lnTo>
                    <a:pt x="224" y="346"/>
                  </a:lnTo>
                  <a:lnTo>
                    <a:pt x="206" y="348"/>
                  </a:lnTo>
                  <a:lnTo>
                    <a:pt x="186" y="350"/>
                  </a:lnTo>
                  <a:lnTo>
                    <a:pt x="186" y="350"/>
                  </a:lnTo>
                  <a:lnTo>
                    <a:pt x="168" y="348"/>
                  </a:lnTo>
                  <a:lnTo>
                    <a:pt x="150" y="346"/>
                  </a:lnTo>
                  <a:lnTo>
                    <a:pt x="132" y="342"/>
                  </a:lnTo>
                  <a:lnTo>
                    <a:pt x="114" y="336"/>
                  </a:lnTo>
                  <a:lnTo>
                    <a:pt x="98" y="328"/>
                  </a:lnTo>
                  <a:lnTo>
                    <a:pt x="82" y="320"/>
                  </a:lnTo>
                  <a:lnTo>
                    <a:pt x="68" y="310"/>
                  </a:lnTo>
                  <a:lnTo>
                    <a:pt x="56" y="298"/>
                  </a:lnTo>
                  <a:lnTo>
                    <a:pt x="44" y="286"/>
                  </a:lnTo>
                  <a:lnTo>
                    <a:pt x="32" y="272"/>
                  </a:lnTo>
                  <a:lnTo>
                    <a:pt x="24" y="258"/>
                  </a:lnTo>
                  <a:lnTo>
                    <a:pt x="16" y="242"/>
                  </a:lnTo>
                  <a:lnTo>
                    <a:pt x="10" y="226"/>
                  </a:lnTo>
                  <a:lnTo>
                    <a:pt x="4" y="210"/>
                  </a:lnTo>
                  <a:lnTo>
                    <a:pt x="2" y="192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2" y="156"/>
                  </a:lnTo>
                  <a:lnTo>
                    <a:pt x="4" y="138"/>
                  </a:lnTo>
                  <a:lnTo>
                    <a:pt x="10" y="122"/>
                  </a:lnTo>
                  <a:lnTo>
                    <a:pt x="16" y="106"/>
                  </a:lnTo>
                  <a:lnTo>
                    <a:pt x="24" y="90"/>
                  </a:lnTo>
                  <a:lnTo>
                    <a:pt x="32" y="76"/>
                  </a:lnTo>
                  <a:lnTo>
                    <a:pt x="44" y="62"/>
                  </a:lnTo>
                  <a:lnTo>
                    <a:pt x="56" y="50"/>
                  </a:lnTo>
                  <a:lnTo>
                    <a:pt x="68" y="40"/>
                  </a:lnTo>
                  <a:lnTo>
                    <a:pt x="82" y="30"/>
                  </a:lnTo>
                  <a:lnTo>
                    <a:pt x="98" y="20"/>
                  </a:lnTo>
                  <a:lnTo>
                    <a:pt x="114" y="12"/>
                  </a:lnTo>
                  <a:lnTo>
                    <a:pt x="132" y="6"/>
                  </a:lnTo>
                  <a:lnTo>
                    <a:pt x="150" y="2"/>
                  </a:lnTo>
                  <a:lnTo>
                    <a:pt x="16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FBD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2" name="Freeform 40">
              <a:extLst>
                <a:ext uri="{FF2B5EF4-FFF2-40B4-BE49-F238E27FC236}">
                  <a16:creationId xmlns:a16="http://schemas.microsoft.com/office/drawing/2014/main" id="{381ABFAA-0A05-ADB4-0106-8BD774F2F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5388" y="5608638"/>
              <a:ext cx="568325" cy="530225"/>
            </a:xfrm>
            <a:custGeom>
              <a:avLst/>
              <a:gdLst>
                <a:gd name="T0" fmla="*/ 178 w 358"/>
                <a:gd name="T1" fmla="*/ 0 h 334"/>
                <a:gd name="T2" fmla="*/ 214 w 358"/>
                <a:gd name="T3" fmla="*/ 4 h 334"/>
                <a:gd name="T4" fmla="*/ 248 w 358"/>
                <a:gd name="T5" fmla="*/ 14 h 334"/>
                <a:gd name="T6" fmla="*/ 278 w 358"/>
                <a:gd name="T7" fmla="*/ 28 h 334"/>
                <a:gd name="T8" fmla="*/ 306 w 358"/>
                <a:gd name="T9" fmla="*/ 50 h 334"/>
                <a:gd name="T10" fmla="*/ 326 w 358"/>
                <a:gd name="T11" fmla="*/ 74 h 334"/>
                <a:gd name="T12" fmla="*/ 344 w 358"/>
                <a:gd name="T13" fmla="*/ 102 h 334"/>
                <a:gd name="T14" fmla="*/ 354 w 358"/>
                <a:gd name="T15" fmla="*/ 134 h 334"/>
                <a:gd name="T16" fmla="*/ 358 w 358"/>
                <a:gd name="T17" fmla="*/ 168 h 334"/>
                <a:gd name="T18" fmla="*/ 356 w 358"/>
                <a:gd name="T19" fmla="*/ 184 h 334"/>
                <a:gd name="T20" fmla="*/ 350 w 358"/>
                <a:gd name="T21" fmla="*/ 218 h 334"/>
                <a:gd name="T22" fmla="*/ 336 w 358"/>
                <a:gd name="T23" fmla="*/ 246 h 334"/>
                <a:gd name="T24" fmla="*/ 316 w 358"/>
                <a:gd name="T25" fmla="*/ 274 h 334"/>
                <a:gd name="T26" fmla="*/ 292 w 358"/>
                <a:gd name="T27" fmla="*/ 296 h 334"/>
                <a:gd name="T28" fmla="*/ 264 w 358"/>
                <a:gd name="T29" fmla="*/ 314 h 334"/>
                <a:gd name="T30" fmla="*/ 232 w 358"/>
                <a:gd name="T31" fmla="*/ 326 h 334"/>
                <a:gd name="T32" fmla="*/ 198 w 358"/>
                <a:gd name="T33" fmla="*/ 334 h 334"/>
                <a:gd name="T34" fmla="*/ 178 w 358"/>
                <a:gd name="T35" fmla="*/ 334 h 334"/>
                <a:gd name="T36" fmla="*/ 144 w 358"/>
                <a:gd name="T37" fmla="*/ 332 h 334"/>
                <a:gd name="T38" fmla="*/ 110 w 358"/>
                <a:gd name="T39" fmla="*/ 322 h 334"/>
                <a:gd name="T40" fmla="*/ 80 w 358"/>
                <a:gd name="T41" fmla="*/ 306 h 334"/>
                <a:gd name="T42" fmla="*/ 52 w 358"/>
                <a:gd name="T43" fmla="*/ 286 h 334"/>
                <a:gd name="T44" fmla="*/ 32 w 358"/>
                <a:gd name="T45" fmla="*/ 260 h 334"/>
                <a:gd name="T46" fmla="*/ 14 w 358"/>
                <a:gd name="T47" fmla="*/ 232 h 334"/>
                <a:gd name="T48" fmla="*/ 4 w 358"/>
                <a:gd name="T49" fmla="*/ 202 h 334"/>
                <a:gd name="T50" fmla="*/ 0 w 358"/>
                <a:gd name="T51" fmla="*/ 168 h 334"/>
                <a:gd name="T52" fmla="*/ 2 w 358"/>
                <a:gd name="T53" fmla="*/ 150 h 334"/>
                <a:gd name="T54" fmla="*/ 8 w 358"/>
                <a:gd name="T55" fmla="*/ 118 h 334"/>
                <a:gd name="T56" fmla="*/ 22 w 358"/>
                <a:gd name="T57" fmla="*/ 88 h 334"/>
                <a:gd name="T58" fmla="*/ 42 w 358"/>
                <a:gd name="T59" fmla="*/ 62 h 334"/>
                <a:gd name="T60" fmla="*/ 66 w 358"/>
                <a:gd name="T61" fmla="*/ 38 h 334"/>
                <a:gd name="T62" fmla="*/ 94 w 358"/>
                <a:gd name="T63" fmla="*/ 20 h 334"/>
                <a:gd name="T64" fmla="*/ 126 w 358"/>
                <a:gd name="T65" fmla="*/ 8 h 334"/>
                <a:gd name="T66" fmla="*/ 160 w 358"/>
                <a:gd name="T67" fmla="*/ 2 h 334"/>
                <a:gd name="T68" fmla="*/ 178 w 358"/>
                <a:gd name="T69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8" h="334">
                  <a:moveTo>
                    <a:pt x="178" y="0"/>
                  </a:moveTo>
                  <a:lnTo>
                    <a:pt x="178" y="0"/>
                  </a:lnTo>
                  <a:lnTo>
                    <a:pt x="198" y="2"/>
                  </a:lnTo>
                  <a:lnTo>
                    <a:pt x="214" y="4"/>
                  </a:lnTo>
                  <a:lnTo>
                    <a:pt x="232" y="8"/>
                  </a:lnTo>
                  <a:lnTo>
                    <a:pt x="248" y="14"/>
                  </a:lnTo>
                  <a:lnTo>
                    <a:pt x="264" y="20"/>
                  </a:lnTo>
                  <a:lnTo>
                    <a:pt x="278" y="28"/>
                  </a:lnTo>
                  <a:lnTo>
                    <a:pt x="292" y="38"/>
                  </a:lnTo>
                  <a:lnTo>
                    <a:pt x="306" y="50"/>
                  </a:lnTo>
                  <a:lnTo>
                    <a:pt x="316" y="62"/>
                  </a:lnTo>
                  <a:lnTo>
                    <a:pt x="326" y="74"/>
                  </a:lnTo>
                  <a:lnTo>
                    <a:pt x="336" y="88"/>
                  </a:lnTo>
                  <a:lnTo>
                    <a:pt x="344" y="102"/>
                  </a:lnTo>
                  <a:lnTo>
                    <a:pt x="350" y="118"/>
                  </a:lnTo>
                  <a:lnTo>
                    <a:pt x="354" y="134"/>
                  </a:lnTo>
                  <a:lnTo>
                    <a:pt x="356" y="150"/>
                  </a:lnTo>
                  <a:lnTo>
                    <a:pt x="358" y="168"/>
                  </a:lnTo>
                  <a:lnTo>
                    <a:pt x="358" y="168"/>
                  </a:lnTo>
                  <a:lnTo>
                    <a:pt x="356" y="184"/>
                  </a:lnTo>
                  <a:lnTo>
                    <a:pt x="354" y="202"/>
                  </a:lnTo>
                  <a:lnTo>
                    <a:pt x="350" y="218"/>
                  </a:lnTo>
                  <a:lnTo>
                    <a:pt x="344" y="232"/>
                  </a:lnTo>
                  <a:lnTo>
                    <a:pt x="336" y="246"/>
                  </a:lnTo>
                  <a:lnTo>
                    <a:pt x="326" y="260"/>
                  </a:lnTo>
                  <a:lnTo>
                    <a:pt x="316" y="274"/>
                  </a:lnTo>
                  <a:lnTo>
                    <a:pt x="306" y="286"/>
                  </a:lnTo>
                  <a:lnTo>
                    <a:pt x="292" y="296"/>
                  </a:lnTo>
                  <a:lnTo>
                    <a:pt x="278" y="306"/>
                  </a:lnTo>
                  <a:lnTo>
                    <a:pt x="264" y="314"/>
                  </a:lnTo>
                  <a:lnTo>
                    <a:pt x="248" y="322"/>
                  </a:lnTo>
                  <a:lnTo>
                    <a:pt x="232" y="326"/>
                  </a:lnTo>
                  <a:lnTo>
                    <a:pt x="214" y="332"/>
                  </a:lnTo>
                  <a:lnTo>
                    <a:pt x="198" y="334"/>
                  </a:lnTo>
                  <a:lnTo>
                    <a:pt x="178" y="334"/>
                  </a:lnTo>
                  <a:lnTo>
                    <a:pt x="178" y="334"/>
                  </a:lnTo>
                  <a:lnTo>
                    <a:pt x="160" y="334"/>
                  </a:lnTo>
                  <a:lnTo>
                    <a:pt x="144" y="332"/>
                  </a:lnTo>
                  <a:lnTo>
                    <a:pt x="126" y="326"/>
                  </a:lnTo>
                  <a:lnTo>
                    <a:pt x="110" y="322"/>
                  </a:lnTo>
                  <a:lnTo>
                    <a:pt x="94" y="314"/>
                  </a:lnTo>
                  <a:lnTo>
                    <a:pt x="80" y="306"/>
                  </a:lnTo>
                  <a:lnTo>
                    <a:pt x="66" y="296"/>
                  </a:lnTo>
                  <a:lnTo>
                    <a:pt x="52" y="286"/>
                  </a:lnTo>
                  <a:lnTo>
                    <a:pt x="42" y="274"/>
                  </a:lnTo>
                  <a:lnTo>
                    <a:pt x="32" y="260"/>
                  </a:lnTo>
                  <a:lnTo>
                    <a:pt x="22" y="246"/>
                  </a:lnTo>
                  <a:lnTo>
                    <a:pt x="14" y="232"/>
                  </a:lnTo>
                  <a:lnTo>
                    <a:pt x="8" y="218"/>
                  </a:lnTo>
                  <a:lnTo>
                    <a:pt x="4" y="202"/>
                  </a:lnTo>
                  <a:lnTo>
                    <a:pt x="2" y="184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2" y="150"/>
                  </a:lnTo>
                  <a:lnTo>
                    <a:pt x="4" y="134"/>
                  </a:lnTo>
                  <a:lnTo>
                    <a:pt x="8" y="118"/>
                  </a:lnTo>
                  <a:lnTo>
                    <a:pt x="14" y="102"/>
                  </a:lnTo>
                  <a:lnTo>
                    <a:pt x="22" y="88"/>
                  </a:lnTo>
                  <a:lnTo>
                    <a:pt x="32" y="74"/>
                  </a:lnTo>
                  <a:lnTo>
                    <a:pt x="42" y="62"/>
                  </a:lnTo>
                  <a:lnTo>
                    <a:pt x="52" y="50"/>
                  </a:lnTo>
                  <a:lnTo>
                    <a:pt x="66" y="38"/>
                  </a:lnTo>
                  <a:lnTo>
                    <a:pt x="80" y="28"/>
                  </a:lnTo>
                  <a:lnTo>
                    <a:pt x="94" y="20"/>
                  </a:lnTo>
                  <a:lnTo>
                    <a:pt x="110" y="14"/>
                  </a:lnTo>
                  <a:lnTo>
                    <a:pt x="126" y="8"/>
                  </a:lnTo>
                  <a:lnTo>
                    <a:pt x="144" y="4"/>
                  </a:lnTo>
                  <a:lnTo>
                    <a:pt x="160" y="2"/>
                  </a:lnTo>
                  <a:lnTo>
                    <a:pt x="178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CE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41">
              <a:extLst>
                <a:ext uri="{FF2B5EF4-FFF2-40B4-BE49-F238E27FC236}">
                  <a16:creationId xmlns:a16="http://schemas.microsoft.com/office/drawing/2014/main" id="{CA2B3006-EC1B-25AE-BCA1-940E1A83A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8088" y="5621338"/>
              <a:ext cx="542925" cy="504825"/>
            </a:xfrm>
            <a:custGeom>
              <a:avLst/>
              <a:gdLst>
                <a:gd name="T0" fmla="*/ 172 w 342"/>
                <a:gd name="T1" fmla="*/ 0 h 318"/>
                <a:gd name="T2" fmla="*/ 206 w 342"/>
                <a:gd name="T3" fmla="*/ 2 h 318"/>
                <a:gd name="T4" fmla="*/ 238 w 342"/>
                <a:gd name="T5" fmla="*/ 12 h 318"/>
                <a:gd name="T6" fmla="*/ 268 w 342"/>
                <a:gd name="T7" fmla="*/ 26 h 318"/>
                <a:gd name="T8" fmla="*/ 292 w 342"/>
                <a:gd name="T9" fmla="*/ 46 h 318"/>
                <a:gd name="T10" fmla="*/ 314 w 342"/>
                <a:gd name="T11" fmla="*/ 70 h 318"/>
                <a:gd name="T12" fmla="*/ 330 w 342"/>
                <a:gd name="T13" fmla="*/ 96 h 318"/>
                <a:gd name="T14" fmla="*/ 340 w 342"/>
                <a:gd name="T15" fmla="*/ 126 h 318"/>
                <a:gd name="T16" fmla="*/ 342 w 342"/>
                <a:gd name="T17" fmla="*/ 158 h 318"/>
                <a:gd name="T18" fmla="*/ 342 w 342"/>
                <a:gd name="T19" fmla="*/ 174 h 318"/>
                <a:gd name="T20" fmla="*/ 334 w 342"/>
                <a:gd name="T21" fmla="*/ 206 h 318"/>
                <a:gd name="T22" fmla="*/ 322 w 342"/>
                <a:gd name="T23" fmla="*/ 234 h 318"/>
                <a:gd name="T24" fmla="*/ 304 w 342"/>
                <a:gd name="T25" fmla="*/ 260 h 318"/>
                <a:gd name="T26" fmla="*/ 280 w 342"/>
                <a:gd name="T27" fmla="*/ 282 h 318"/>
                <a:gd name="T28" fmla="*/ 252 w 342"/>
                <a:gd name="T29" fmla="*/ 298 h 318"/>
                <a:gd name="T30" fmla="*/ 222 w 342"/>
                <a:gd name="T31" fmla="*/ 310 h 318"/>
                <a:gd name="T32" fmla="*/ 188 w 342"/>
                <a:gd name="T33" fmla="*/ 316 h 318"/>
                <a:gd name="T34" fmla="*/ 172 w 342"/>
                <a:gd name="T35" fmla="*/ 318 h 318"/>
                <a:gd name="T36" fmla="*/ 138 w 342"/>
                <a:gd name="T37" fmla="*/ 314 h 318"/>
                <a:gd name="T38" fmla="*/ 104 w 342"/>
                <a:gd name="T39" fmla="*/ 306 h 318"/>
                <a:gd name="T40" fmla="*/ 76 w 342"/>
                <a:gd name="T41" fmla="*/ 290 h 318"/>
                <a:gd name="T42" fmla="*/ 50 w 342"/>
                <a:gd name="T43" fmla="*/ 270 h 318"/>
                <a:gd name="T44" fmla="*/ 30 w 342"/>
                <a:gd name="T45" fmla="*/ 248 h 318"/>
                <a:gd name="T46" fmla="*/ 14 w 342"/>
                <a:gd name="T47" fmla="*/ 220 h 318"/>
                <a:gd name="T48" fmla="*/ 4 w 342"/>
                <a:gd name="T49" fmla="*/ 190 h 318"/>
                <a:gd name="T50" fmla="*/ 0 w 342"/>
                <a:gd name="T51" fmla="*/ 158 h 318"/>
                <a:gd name="T52" fmla="*/ 2 w 342"/>
                <a:gd name="T53" fmla="*/ 142 h 318"/>
                <a:gd name="T54" fmla="*/ 8 w 342"/>
                <a:gd name="T55" fmla="*/ 112 h 318"/>
                <a:gd name="T56" fmla="*/ 20 w 342"/>
                <a:gd name="T57" fmla="*/ 84 h 318"/>
                <a:gd name="T58" fmla="*/ 40 w 342"/>
                <a:gd name="T59" fmla="*/ 58 h 318"/>
                <a:gd name="T60" fmla="*/ 62 w 342"/>
                <a:gd name="T61" fmla="*/ 36 h 318"/>
                <a:gd name="T62" fmla="*/ 90 w 342"/>
                <a:gd name="T63" fmla="*/ 18 h 318"/>
                <a:gd name="T64" fmla="*/ 120 w 342"/>
                <a:gd name="T65" fmla="*/ 6 h 318"/>
                <a:gd name="T66" fmla="*/ 154 w 342"/>
                <a:gd name="T67" fmla="*/ 0 h 318"/>
                <a:gd name="T68" fmla="*/ 172 w 342"/>
                <a:gd name="T69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2" h="318">
                  <a:moveTo>
                    <a:pt x="172" y="0"/>
                  </a:moveTo>
                  <a:lnTo>
                    <a:pt x="172" y="0"/>
                  </a:lnTo>
                  <a:lnTo>
                    <a:pt x="188" y="0"/>
                  </a:lnTo>
                  <a:lnTo>
                    <a:pt x="206" y="2"/>
                  </a:lnTo>
                  <a:lnTo>
                    <a:pt x="222" y="6"/>
                  </a:lnTo>
                  <a:lnTo>
                    <a:pt x="238" y="12"/>
                  </a:lnTo>
                  <a:lnTo>
                    <a:pt x="252" y="18"/>
                  </a:lnTo>
                  <a:lnTo>
                    <a:pt x="268" y="26"/>
                  </a:lnTo>
                  <a:lnTo>
                    <a:pt x="280" y="36"/>
                  </a:lnTo>
                  <a:lnTo>
                    <a:pt x="292" y="46"/>
                  </a:lnTo>
                  <a:lnTo>
                    <a:pt x="304" y="58"/>
                  </a:lnTo>
                  <a:lnTo>
                    <a:pt x="314" y="70"/>
                  </a:lnTo>
                  <a:lnTo>
                    <a:pt x="322" y="84"/>
                  </a:lnTo>
                  <a:lnTo>
                    <a:pt x="330" y="96"/>
                  </a:lnTo>
                  <a:lnTo>
                    <a:pt x="334" y="112"/>
                  </a:lnTo>
                  <a:lnTo>
                    <a:pt x="340" y="126"/>
                  </a:lnTo>
                  <a:lnTo>
                    <a:pt x="342" y="142"/>
                  </a:lnTo>
                  <a:lnTo>
                    <a:pt x="342" y="158"/>
                  </a:lnTo>
                  <a:lnTo>
                    <a:pt x="342" y="158"/>
                  </a:lnTo>
                  <a:lnTo>
                    <a:pt x="342" y="174"/>
                  </a:lnTo>
                  <a:lnTo>
                    <a:pt x="340" y="190"/>
                  </a:lnTo>
                  <a:lnTo>
                    <a:pt x="334" y="206"/>
                  </a:lnTo>
                  <a:lnTo>
                    <a:pt x="330" y="220"/>
                  </a:lnTo>
                  <a:lnTo>
                    <a:pt x="322" y="234"/>
                  </a:lnTo>
                  <a:lnTo>
                    <a:pt x="314" y="248"/>
                  </a:lnTo>
                  <a:lnTo>
                    <a:pt x="304" y="260"/>
                  </a:lnTo>
                  <a:lnTo>
                    <a:pt x="292" y="270"/>
                  </a:lnTo>
                  <a:lnTo>
                    <a:pt x="280" y="282"/>
                  </a:lnTo>
                  <a:lnTo>
                    <a:pt x="268" y="290"/>
                  </a:lnTo>
                  <a:lnTo>
                    <a:pt x="252" y="298"/>
                  </a:lnTo>
                  <a:lnTo>
                    <a:pt x="238" y="306"/>
                  </a:lnTo>
                  <a:lnTo>
                    <a:pt x="222" y="310"/>
                  </a:lnTo>
                  <a:lnTo>
                    <a:pt x="206" y="314"/>
                  </a:lnTo>
                  <a:lnTo>
                    <a:pt x="188" y="316"/>
                  </a:lnTo>
                  <a:lnTo>
                    <a:pt x="172" y="318"/>
                  </a:lnTo>
                  <a:lnTo>
                    <a:pt x="172" y="318"/>
                  </a:lnTo>
                  <a:lnTo>
                    <a:pt x="154" y="316"/>
                  </a:lnTo>
                  <a:lnTo>
                    <a:pt x="138" y="314"/>
                  </a:lnTo>
                  <a:lnTo>
                    <a:pt x="120" y="310"/>
                  </a:lnTo>
                  <a:lnTo>
                    <a:pt x="104" y="306"/>
                  </a:lnTo>
                  <a:lnTo>
                    <a:pt x="90" y="298"/>
                  </a:lnTo>
                  <a:lnTo>
                    <a:pt x="76" y="290"/>
                  </a:lnTo>
                  <a:lnTo>
                    <a:pt x="62" y="282"/>
                  </a:lnTo>
                  <a:lnTo>
                    <a:pt x="50" y="270"/>
                  </a:lnTo>
                  <a:lnTo>
                    <a:pt x="40" y="260"/>
                  </a:lnTo>
                  <a:lnTo>
                    <a:pt x="30" y="248"/>
                  </a:lnTo>
                  <a:lnTo>
                    <a:pt x="20" y="234"/>
                  </a:lnTo>
                  <a:lnTo>
                    <a:pt x="14" y="220"/>
                  </a:lnTo>
                  <a:lnTo>
                    <a:pt x="8" y="206"/>
                  </a:lnTo>
                  <a:lnTo>
                    <a:pt x="4" y="190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4" y="126"/>
                  </a:lnTo>
                  <a:lnTo>
                    <a:pt x="8" y="112"/>
                  </a:lnTo>
                  <a:lnTo>
                    <a:pt x="14" y="96"/>
                  </a:lnTo>
                  <a:lnTo>
                    <a:pt x="20" y="84"/>
                  </a:lnTo>
                  <a:lnTo>
                    <a:pt x="30" y="70"/>
                  </a:lnTo>
                  <a:lnTo>
                    <a:pt x="40" y="58"/>
                  </a:lnTo>
                  <a:lnTo>
                    <a:pt x="50" y="46"/>
                  </a:lnTo>
                  <a:lnTo>
                    <a:pt x="62" y="36"/>
                  </a:lnTo>
                  <a:lnTo>
                    <a:pt x="76" y="26"/>
                  </a:lnTo>
                  <a:lnTo>
                    <a:pt x="90" y="18"/>
                  </a:lnTo>
                  <a:lnTo>
                    <a:pt x="104" y="12"/>
                  </a:lnTo>
                  <a:lnTo>
                    <a:pt x="120" y="6"/>
                  </a:lnTo>
                  <a:lnTo>
                    <a:pt x="138" y="2"/>
                  </a:lnTo>
                  <a:lnTo>
                    <a:pt x="154" y="0"/>
                  </a:lnTo>
                  <a:lnTo>
                    <a:pt x="172" y="0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FCE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42">
              <a:extLst>
                <a:ext uri="{FF2B5EF4-FFF2-40B4-BE49-F238E27FC236}">
                  <a16:creationId xmlns:a16="http://schemas.microsoft.com/office/drawing/2014/main" id="{269D0B09-AF0A-6D42-5112-C9B0E7748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788" y="5634038"/>
              <a:ext cx="520700" cy="476250"/>
            </a:xfrm>
            <a:custGeom>
              <a:avLst/>
              <a:gdLst>
                <a:gd name="T0" fmla="*/ 164 w 328"/>
                <a:gd name="T1" fmla="*/ 0 h 300"/>
                <a:gd name="T2" fmla="*/ 196 w 328"/>
                <a:gd name="T3" fmla="*/ 2 h 300"/>
                <a:gd name="T4" fmla="*/ 228 w 328"/>
                <a:gd name="T5" fmla="*/ 10 h 300"/>
                <a:gd name="T6" fmla="*/ 256 w 328"/>
                <a:gd name="T7" fmla="*/ 24 h 300"/>
                <a:gd name="T8" fmla="*/ 280 w 328"/>
                <a:gd name="T9" fmla="*/ 44 h 300"/>
                <a:gd name="T10" fmla="*/ 300 w 328"/>
                <a:gd name="T11" fmla="*/ 66 h 300"/>
                <a:gd name="T12" fmla="*/ 314 w 328"/>
                <a:gd name="T13" fmla="*/ 92 h 300"/>
                <a:gd name="T14" fmla="*/ 324 w 328"/>
                <a:gd name="T15" fmla="*/ 120 h 300"/>
                <a:gd name="T16" fmla="*/ 328 w 328"/>
                <a:gd name="T17" fmla="*/ 150 h 300"/>
                <a:gd name="T18" fmla="*/ 326 w 328"/>
                <a:gd name="T19" fmla="*/ 166 h 300"/>
                <a:gd name="T20" fmla="*/ 320 w 328"/>
                <a:gd name="T21" fmla="*/ 194 h 300"/>
                <a:gd name="T22" fmla="*/ 308 w 328"/>
                <a:gd name="T23" fmla="*/ 222 h 300"/>
                <a:gd name="T24" fmla="*/ 290 w 328"/>
                <a:gd name="T25" fmla="*/ 246 h 300"/>
                <a:gd name="T26" fmla="*/ 268 w 328"/>
                <a:gd name="T27" fmla="*/ 266 h 300"/>
                <a:gd name="T28" fmla="*/ 242 w 328"/>
                <a:gd name="T29" fmla="*/ 282 h 300"/>
                <a:gd name="T30" fmla="*/ 212 w 328"/>
                <a:gd name="T31" fmla="*/ 294 h 300"/>
                <a:gd name="T32" fmla="*/ 180 w 328"/>
                <a:gd name="T33" fmla="*/ 300 h 300"/>
                <a:gd name="T34" fmla="*/ 164 w 328"/>
                <a:gd name="T35" fmla="*/ 300 h 300"/>
                <a:gd name="T36" fmla="*/ 130 w 328"/>
                <a:gd name="T37" fmla="*/ 298 h 300"/>
                <a:gd name="T38" fmla="*/ 100 w 328"/>
                <a:gd name="T39" fmla="*/ 288 h 300"/>
                <a:gd name="T40" fmla="*/ 72 w 328"/>
                <a:gd name="T41" fmla="*/ 274 h 300"/>
                <a:gd name="T42" fmla="*/ 48 w 328"/>
                <a:gd name="T43" fmla="*/ 256 h 300"/>
                <a:gd name="T44" fmla="*/ 28 w 328"/>
                <a:gd name="T45" fmla="*/ 234 h 300"/>
                <a:gd name="T46" fmla="*/ 12 w 328"/>
                <a:gd name="T47" fmla="*/ 208 h 300"/>
                <a:gd name="T48" fmla="*/ 4 w 328"/>
                <a:gd name="T49" fmla="*/ 180 h 300"/>
                <a:gd name="T50" fmla="*/ 0 w 328"/>
                <a:gd name="T51" fmla="*/ 150 h 300"/>
                <a:gd name="T52" fmla="*/ 0 w 328"/>
                <a:gd name="T53" fmla="*/ 134 h 300"/>
                <a:gd name="T54" fmla="*/ 8 w 328"/>
                <a:gd name="T55" fmla="*/ 106 h 300"/>
                <a:gd name="T56" fmla="*/ 20 w 328"/>
                <a:gd name="T57" fmla="*/ 78 h 300"/>
                <a:gd name="T58" fmla="*/ 38 w 328"/>
                <a:gd name="T59" fmla="*/ 54 h 300"/>
                <a:gd name="T60" fmla="*/ 60 w 328"/>
                <a:gd name="T61" fmla="*/ 34 h 300"/>
                <a:gd name="T62" fmla="*/ 86 w 328"/>
                <a:gd name="T63" fmla="*/ 18 h 300"/>
                <a:gd name="T64" fmla="*/ 116 w 328"/>
                <a:gd name="T65" fmla="*/ 6 h 300"/>
                <a:gd name="T66" fmla="*/ 148 w 328"/>
                <a:gd name="T67" fmla="*/ 0 h 300"/>
                <a:gd name="T68" fmla="*/ 164 w 328"/>
                <a:gd name="T69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8" h="300">
                  <a:moveTo>
                    <a:pt x="164" y="0"/>
                  </a:moveTo>
                  <a:lnTo>
                    <a:pt x="164" y="0"/>
                  </a:lnTo>
                  <a:lnTo>
                    <a:pt x="180" y="0"/>
                  </a:lnTo>
                  <a:lnTo>
                    <a:pt x="196" y="2"/>
                  </a:lnTo>
                  <a:lnTo>
                    <a:pt x="212" y="6"/>
                  </a:lnTo>
                  <a:lnTo>
                    <a:pt x="228" y="10"/>
                  </a:lnTo>
                  <a:lnTo>
                    <a:pt x="242" y="18"/>
                  </a:lnTo>
                  <a:lnTo>
                    <a:pt x="256" y="24"/>
                  </a:lnTo>
                  <a:lnTo>
                    <a:pt x="268" y="34"/>
                  </a:lnTo>
                  <a:lnTo>
                    <a:pt x="280" y="44"/>
                  </a:lnTo>
                  <a:lnTo>
                    <a:pt x="290" y="54"/>
                  </a:lnTo>
                  <a:lnTo>
                    <a:pt x="300" y="66"/>
                  </a:lnTo>
                  <a:lnTo>
                    <a:pt x="308" y="78"/>
                  </a:lnTo>
                  <a:lnTo>
                    <a:pt x="314" y="92"/>
                  </a:lnTo>
                  <a:lnTo>
                    <a:pt x="320" y="106"/>
                  </a:lnTo>
                  <a:lnTo>
                    <a:pt x="324" y="120"/>
                  </a:lnTo>
                  <a:lnTo>
                    <a:pt x="326" y="134"/>
                  </a:lnTo>
                  <a:lnTo>
                    <a:pt x="328" y="150"/>
                  </a:lnTo>
                  <a:lnTo>
                    <a:pt x="328" y="150"/>
                  </a:lnTo>
                  <a:lnTo>
                    <a:pt x="326" y="166"/>
                  </a:lnTo>
                  <a:lnTo>
                    <a:pt x="324" y="180"/>
                  </a:lnTo>
                  <a:lnTo>
                    <a:pt x="320" y="194"/>
                  </a:lnTo>
                  <a:lnTo>
                    <a:pt x="314" y="208"/>
                  </a:lnTo>
                  <a:lnTo>
                    <a:pt x="308" y="222"/>
                  </a:lnTo>
                  <a:lnTo>
                    <a:pt x="300" y="234"/>
                  </a:lnTo>
                  <a:lnTo>
                    <a:pt x="290" y="246"/>
                  </a:lnTo>
                  <a:lnTo>
                    <a:pt x="280" y="256"/>
                  </a:lnTo>
                  <a:lnTo>
                    <a:pt x="268" y="266"/>
                  </a:lnTo>
                  <a:lnTo>
                    <a:pt x="256" y="274"/>
                  </a:lnTo>
                  <a:lnTo>
                    <a:pt x="242" y="282"/>
                  </a:lnTo>
                  <a:lnTo>
                    <a:pt x="228" y="288"/>
                  </a:lnTo>
                  <a:lnTo>
                    <a:pt x="212" y="294"/>
                  </a:lnTo>
                  <a:lnTo>
                    <a:pt x="196" y="298"/>
                  </a:lnTo>
                  <a:lnTo>
                    <a:pt x="180" y="300"/>
                  </a:lnTo>
                  <a:lnTo>
                    <a:pt x="164" y="300"/>
                  </a:lnTo>
                  <a:lnTo>
                    <a:pt x="164" y="300"/>
                  </a:lnTo>
                  <a:lnTo>
                    <a:pt x="148" y="300"/>
                  </a:lnTo>
                  <a:lnTo>
                    <a:pt x="130" y="298"/>
                  </a:lnTo>
                  <a:lnTo>
                    <a:pt x="116" y="294"/>
                  </a:lnTo>
                  <a:lnTo>
                    <a:pt x="100" y="288"/>
                  </a:lnTo>
                  <a:lnTo>
                    <a:pt x="86" y="282"/>
                  </a:lnTo>
                  <a:lnTo>
                    <a:pt x="72" y="274"/>
                  </a:lnTo>
                  <a:lnTo>
                    <a:pt x="60" y="266"/>
                  </a:lnTo>
                  <a:lnTo>
                    <a:pt x="48" y="256"/>
                  </a:lnTo>
                  <a:lnTo>
                    <a:pt x="38" y="246"/>
                  </a:lnTo>
                  <a:lnTo>
                    <a:pt x="28" y="234"/>
                  </a:lnTo>
                  <a:lnTo>
                    <a:pt x="20" y="222"/>
                  </a:lnTo>
                  <a:lnTo>
                    <a:pt x="12" y="208"/>
                  </a:lnTo>
                  <a:lnTo>
                    <a:pt x="8" y="194"/>
                  </a:lnTo>
                  <a:lnTo>
                    <a:pt x="4" y="180"/>
                  </a:lnTo>
                  <a:lnTo>
                    <a:pt x="0" y="16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0" y="134"/>
                  </a:lnTo>
                  <a:lnTo>
                    <a:pt x="4" y="120"/>
                  </a:lnTo>
                  <a:lnTo>
                    <a:pt x="8" y="106"/>
                  </a:lnTo>
                  <a:lnTo>
                    <a:pt x="12" y="92"/>
                  </a:lnTo>
                  <a:lnTo>
                    <a:pt x="20" y="78"/>
                  </a:lnTo>
                  <a:lnTo>
                    <a:pt x="28" y="66"/>
                  </a:lnTo>
                  <a:lnTo>
                    <a:pt x="38" y="54"/>
                  </a:lnTo>
                  <a:lnTo>
                    <a:pt x="48" y="44"/>
                  </a:lnTo>
                  <a:lnTo>
                    <a:pt x="60" y="34"/>
                  </a:lnTo>
                  <a:lnTo>
                    <a:pt x="72" y="24"/>
                  </a:lnTo>
                  <a:lnTo>
                    <a:pt x="86" y="18"/>
                  </a:lnTo>
                  <a:lnTo>
                    <a:pt x="100" y="10"/>
                  </a:lnTo>
                  <a:lnTo>
                    <a:pt x="116" y="6"/>
                  </a:lnTo>
                  <a:lnTo>
                    <a:pt x="130" y="2"/>
                  </a:lnTo>
                  <a:lnTo>
                    <a:pt x="148" y="0"/>
                  </a:lnTo>
                  <a:lnTo>
                    <a:pt x="164" y="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DEA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43">
              <a:extLst>
                <a:ext uri="{FF2B5EF4-FFF2-40B4-BE49-F238E27FC236}">
                  <a16:creationId xmlns:a16="http://schemas.microsoft.com/office/drawing/2014/main" id="{7F118127-8507-66D8-E64F-82BD2050C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9988" y="5621338"/>
              <a:ext cx="257175" cy="241300"/>
            </a:xfrm>
            <a:custGeom>
              <a:avLst/>
              <a:gdLst>
                <a:gd name="T0" fmla="*/ 94 w 162"/>
                <a:gd name="T1" fmla="*/ 134 h 152"/>
                <a:gd name="T2" fmla="*/ 94 w 162"/>
                <a:gd name="T3" fmla="*/ 134 h 152"/>
                <a:gd name="T4" fmla="*/ 106 w 162"/>
                <a:gd name="T5" fmla="*/ 136 h 152"/>
                <a:gd name="T6" fmla="*/ 118 w 162"/>
                <a:gd name="T7" fmla="*/ 138 h 152"/>
                <a:gd name="T8" fmla="*/ 130 w 162"/>
                <a:gd name="T9" fmla="*/ 142 h 152"/>
                <a:gd name="T10" fmla="*/ 140 w 162"/>
                <a:gd name="T11" fmla="*/ 148 h 152"/>
                <a:gd name="T12" fmla="*/ 140 w 162"/>
                <a:gd name="T13" fmla="*/ 148 h 152"/>
                <a:gd name="T14" fmla="*/ 150 w 162"/>
                <a:gd name="T15" fmla="*/ 132 h 152"/>
                <a:gd name="T16" fmla="*/ 158 w 162"/>
                <a:gd name="T17" fmla="*/ 114 h 152"/>
                <a:gd name="T18" fmla="*/ 162 w 162"/>
                <a:gd name="T19" fmla="*/ 92 h 152"/>
                <a:gd name="T20" fmla="*/ 162 w 162"/>
                <a:gd name="T21" fmla="*/ 66 h 152"/>
                <a:gd name="T22" fmla="*/ 162 w 162"/>
                <a:gd name="T23" fmla="*/ 66 h 152"/>
                <a:gd name="T24" fmla="*/ 162 w 162"/>
                <a:gd name="T25" fmla="*/ 66 h 152"/>
                <a:gd name="T26" fmla="*/ 160 w 162"/>
                <a:gd name="T27" fmla="*/ 66 h 152"/>
                <a:gd name="T28" fmla="*/ 158 w 162"/>
                <a:gd name="T29" fmla="*/ 68 h 152"/>
                <a:gd name="T30" fmla="*/ 158 w 162"/>
                <a:gd name="T31" fmla="*/ 66 h 152"/>
                <a:gd name="T32" fmla="*/ 158 w 162"/>
                <a:gd name="T33" fmla="*/ 68 h 152"/>
                <a:gd name="T34" fmla="*/ 156 w 162"/>
                <a:gd name="T35" fmla="*/ 66 h 152"/>
                <a:gd name="T36" fmla="*/ 104 w 162"/>
                <a:gd name="T37" fmla="*/ 62 h 152"/>
                <a:gd name="T38" fmla="*/ 44 w 162"/>
                <a:gd name="T39" fmla="*/ 26 h 152"/>
                <a:gd name="T40" fmla="*/ 18 w 162"/>
                <a:gd name="T41" fmla="*/ 2 h 152"/>
                <a:gd name="T42" fmla="*/ 12 w 162"/>
                <a:gd name="T43" fmla="*/ 0 h 152"/>
                <a:gd name="T44" fmla="*/ 12 w 162"/>
                <a:gd name="T45" fmla="*/ 0 h 152"/>
                <a:gd name="T46" fmla="*/ 6 w 162"/>
                <a:gd name="T47" fmla="*/ 12 h 152"/>
                <a:gd name="T48" fmla="*/ 4 w 162"/>
                <a:gd name="T49" fmla="*/ 26 h 152"/>
                <a:gd name="T50" fmla="*/ 2 w 162"/>
                <a:gd name="T51" fmla="*/ 40 h 152"/>
                <a:gd name="T52" fmla="*/ 0 w 162"/>
                <a:gd name="T53" fmla="*/ 56 h 152"/>
                <a:gd name="T54" fmla="*/ 0 w 162"/>
                <a:gd name="T55" fmla="*/ 56 h 152"/>
                <a:gd name="T56" fmla="*/ 2 w 162"/>
                <a:gd name="T57" fmla="*/ 70 h 152"/>
                <a:gd name="T58" fmla="*/ 4 w 162"/>
                <a:gd name="T59" fmla="*/ 84 h 152"/>
                <a:gd name="T60" fmla="*/ 8 w 162"/>
                <a:gd name="T61" fmla="*/ 98 h 152"/>
                <a:gd name="T62" fmla="*/ 12 w 162"/>
                <a:gd name="T63" fmla="*/ 112 h 152"/>
                <a:gd name="T64" fmla="*/ 18 w 162"/>
                <a:gd name="T65" fmla="*/ 124 h 152"/>
                <a:gd name="T66" fmla="*/ 24 w 162"/>
                <a:gd name="T67" fmla="*/ 134 h 152"/>
                <a:gd name="T68" fmla="*/ 32 w 162"/>
                <a:gd name="T69" fmla="*/ 144 h 152"/>
                <a:gd name="T70" fmla="*/ 40 w 162"/>
                <a:gd name="T71" fmla="*/ 152 h 152"/>
                <a:gd name="T72" fmla="*/ 40 w 162"/>
                <a:gd name="T73" fmla="*/ 152 h 152"/>
                <a:gd name="T74" fmla="*/ 50 w 162"/>
                <a:gd name="T75" fmla="*/ 146 h 152"/>
                <a:gd name="T76" fmla="*/ 64 w 162"/>
                <a:gd name="T77" fmla="*/ 140 h 152"/>
                <a:gd name="T78" fmla="*/ 78 w 162"/>
                <a:gd name="T79" fmla="*/ 136 h 152"/>
                <a:gd name="T80" fmla="*/ 94 w 162"/>
                <a:gd name="T81" fmla="*/ 134 h 152"/>
                <a:gd name="T82" fmla="*/ 94 w 162"/>
                <a:gd name="T83" fmla="*/ 13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2" h="152">
                  <a:moveTo>
                    <a:pt x="94" y="134"/>
                  </a:moveTo>
                  <a:lnTo>
                    <a:pt x="94" y="134"/>
                  </a:lnTo>
                  <a:lnTo>
                    <a:pt x="106" y="136"/>
                  </a:lnTo>
                  <a:lnTo>
                    <a:pt x="118" y="138"/>
                  </a:lnTo>
                  <a:lnTo>
                    <a:pt x="130" y="142"/>
                  </a:lnTo>
                  <a:lnTo>
                    <a:pt x="140" y="148"/>
                  </a:lnTo>
                  <a:lnTo>
                    <a:pt x="140" y="148"/>
                  </a:lnTo>
                  <a:lnTo>
                    <a:pt x="150" y="132"/>
                  </a:lnTo>
                  <a:lnTo>
                    <a:pt x="158" y="114"/>
                  </a:lnTo>
                  <a:lnTo>
                    <a:pt x="162" y="92"/>
                  </a:lnTo>
                  <a:lnTo>
                    <a:pt x="162" y="66"/>
                  </a:lnTo>
                  <a:lnTo>
                    <a:pt x="162" y="66"/>
                  </a:lnTo>
                  <a:lnTo>
                    <a:pt x="162" y="66"/>
                  </a:lnTo>
                  <a:lnTo>
                    <a:pt x="160" y="66"/>
                  </a:lnTo>
                  <a:lnTo>
                    <a:pt x="158" y="68"/>
                  </a:lnTo>
                  <a:lnTo>
                    <a:pt x="158" y="66"/>
                  </a:lnTo>
                  <a:lnTo>
                    <a:pt x="158" y="68"/>
                  </a:lnTo>
                  <a:lnTo>
                    <a:pt x="156" y="66"/>
                  </a:lnTo>
                  <a:lnTo>
                    <a:pt x="104" y="62"/>
                  </a:lnTo>
                  <a:lnTo>
                    <a:pt x="44" y="26"/>
                  </a:lnTo>
                  <a:lnTo>
                    <a:pt x="18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4" y="26"/>
                  </a:lnTo>
                  <a:lnTo>
                    <a:pt x="2" y="4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70"/>
                  </a:lnTo>
                  <a:lnTo>
                    <a:pt x="4" y="84"/>
                  </a:lnTo>
                  <a:lnTo>
                    <a:pt x="8" y="98"/>
                  </a:lnTo>
                  <a:lnTo>
                    <a:pt x="12" y="112"/>
                  </a:lnTo>
                  <a:lnTo>
                    <a:pt x="18" y="124"/>
                  </a:lnTo>
                  <a:lnTo>
                    <a:pt x="24" y="134"/>
                  </a:lnTo>
                  <a:lnTo>
                    <a:pt x="32" y="144"/>
                  </a:lnTo>
                  <a:lnTo>
                    <a:pt x="40" y="152"/>
                  </a:lnTo>
                  <a:lnTo>
                    <a:pt x="40" y="152"/>
                  </a:lnTo>
                  <a:lnTo>
                    <a:pt x="50" y="146"/>
                  </a:lnTo>
                  <a:lnTo>
                    <a:pt x="64" y="140"/>
                  </a:lnTo>
                  <a:lnTo>
                    <a:pt x="78" y="136"/>
                  </a:lnTo>
                  <a:lnTo>
                    <a:pt x="94" y="134"/>
                  </a:lnTo>
                  <a:lnTo>
                    <a:pt x="94" y="134"/>
                  </a:lnTo>
                  <a:close/>
                </a:path>
              </a:pathLst>
            </a:custGeom>
            <a:solidFill>
              <a:srgbClr val="FFCD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44">
              <a:extLst>
                <a:ext uri="{FF2B5EF4-FFF2-40B4-BE49-F238E27FC236}">
                  <a16:creationId xmlns:a16="http://schemas.microsoft.com/office/drawing/2014/main" id="{0B28BF25-4328-75E2-3257-7DD1AD83A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688" y="5611813"/>
              <a:ext cx="238125" cy="244475"/>
            </a:xfrm>
            <a:custGeom>
              <a:avLst/>
              <a:gdLst>
                <a:gd name="T0" fmla="*/ 86 w 150"/>
                <a:gd name="T1" fmla="*/ 140 h 154"/>
                <a:gd name="T2" fmla="*/ 86 w 150"/>
                <a:gd name="T3" fmla="*/ 140 h 154"/>
                <a:gd name="T4" fmla="*/ 106 w 150"/>
                <a:gd name="T5" fmla="*/ 142 h 154"/>
                <a:gd name="T6" fmla="*/ 124 w 150"/>
                <a:gd name="T7" fmla="*/ 148 h 154"/>
                <a:gd name="T8" fmla="*/ 124 w 150"/>
                <a:gd name="T9" fmla="*/ 148 h 154"/>
                <a:gd name="T10" fmla="*/ 132 w 150"/>
                <a:gd name="T11" fmla="*/ 134 h 154"/>
                <a:gd name="T12" fmla="*/ 140 w 150"/>
                <a:gd name="T13" fmla="*/ 116 h 154"/>
                <a:gd name="T14" fmla="*/ 146 w 150"/>
                <a:gd name="T15" fmla="*/ 96 h 154"/>
                <a:gd name="T16" fmla="*/ 150 w 150"/>
                <a:gd name="T17" fmla="*/ 74 h 154"/>
                <a:gd name="T18" fmla="*/ 150 w 150"/>
                <a:gd name="T19" fmla="*/ 74 h 154"/>
                <a:gd name="T20" fmla="*/ 138 w 150"/>
                <a:gd name="T21" fmla="*/ 72 h 154"/>
                <a:gd name="T22" fmla="*/ 126 w 150"/>
                <a:gd name="T23" fmla="*/ 68 h 154"/>
                <a:gd name="T24" fmla="*/ 114 w 150"/>
                <a:gd name="T25" fmla="*/ 64 h 154"/>
                <a:gd name="T26" fmla="*/ 104 w 150"/>
                <a:gd name="T27" fmla="*/ 56 h 154"/>
                <a:gd name="T28" fmla="*/ 86 w 150"/>
                <a:gd name="T29" fmla="*/ 42 h 154"/>
                <a:gd name="T30" fmla="*/ 70 w 150"/>
                <a:gd name="T31" fmla="*/ 26 h 154"/>
                <a:gd name="T32" fmla="*/ 54 w 150"/>
                <a:gd name="T33" fmla="*/ 12 h 154"/>
                <a:gd name="T34" fmla="*/ 46 w 150"/>
                <a:gd name="T35" fmla="*/ 6 h 154"/>
                <a:gd name="T36" fmla="*/ 38 w 150"/>
                <a:gd name="T37" fmla="*/ 2 h 154"/>
                <a:gd name="T38" fmla="*/ 30 w 150"/>
                <a:gd name="T39" fmla="*/ 0 h 154"/>
                <a:gd name="T40" fmla="*/ 22 w 150"/>
                <a:gd name="T41" fmla="*/ 0 h 154"/>
                <a:gd name="T42" fmla="*/ 12 w 150"/>
                <a:gd name="T43" fmla="*/ 2 h 154"/>
                <a:gd name="T44" fmla="*/ 4 w 150"/>
                <a:gd name="T45" fmla="*/ 8 h 154"/>
                <a:gd name="T46" fmla="*/ 4 w 150"/>
                <a:gd name="T47" fmla="*/ 8 h 154"/>
                <a:gd name="T48" fmla="*/ 0 w 150"/>
                <a:gd name="T49" fmla="*/ 36 h 154"/>
                <a:gd name="T50" fmla="*/ 2 w 150"/>
                <a:gd name="T51" fmla="*/ 64 h 154"/>
                <a:gd name="T52" fmla="*/ 2 w 150"/>
                <a:gd name="T53" fmla="*/ 64 h 154"/>
                <a:gd name="T54" fmla="*/ 8 w 150"/>
                <a:gd name="T55" fmla="*/ 92 h 154"/>
                <a:gd name="T56" fmla="*/ 16 w 150"/>
                <a:gd name="T57" fmla="*/ 116 h 154"/>
                <a:gd name="T58" fmla="*/ 26 w 150"/>
                <a:gd name="T59" fmla="*/ 136 h 154"/>
                <a:gd name="T60" fmla="*/ 40 w 150"/>
                <a:gd name="T61" fmla="*/ 154 h 154"/>
                <a:gd name="T62" fmla="*/ 40 w 150"/>
                <a:gd name="T63" fmla="*/ 154 h 154"/>
                <a:gd name="T64" fmla="*/ 50 w 150"/>
                <a:gd name="T65" fmla="*/ 148 h 154"/>
                <a:gd name="T66" fmla="*/ 60 w 150"/>
                <a:gd name="T67" fmla="*/ 144 h 154"/>
                <a:gd name="T68" fmla="*/ 72 w 150"/>
                <a:gd name="T69" fmla="*/ 142 h 154"/>
                <a:gd name="T70" fmla="*/ 86 w 150"/>
                <a:gd name="T71" fmla="*/ 140 h 154"/>
                <a:gd name="T72" fmla="*/ 86 w 150"/>
                <a:gd name="T73" fmla="*/ 1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0" h="154">
                  <a:moveTo>
                    <a:pt x="86" y="140"/>
                  </a:moveTo>
                  <a:lnTo>
                    <a:pt x="86" y="140"/>
                  </a:lnTo>
                  <a:lnTo>
                    <a:pt x="106" y="142"/>
                  </a:lnTo>
                  <a:lnTo>
                    <a:pt x="124" y="148"/>
                  </a:lnTo>
                  <a:lnTo>
                    <a:pt x="124" y="148"/>
                  </a:lnTo>
                  <a:lnTo>
                    <a:pt x="132" y="134"/>
                  </a:lnTo>
                  <a:lnTo>
                    <a:pt x="140" y="116"/>
                  </a:lnTo>
                  <a:lnTo>
                    <a:pt x="146" y="96"/>
                  </a:lnTo>
                  <a:lnTo>
                    <a:pt x="150" y="74"/>
                  </a:lnTo>
                  <a:lnTo>
                    <a:pt x="150" y="74"/>
                  </a:lnTo>
                  <a:lnTo>
                    <a:pt x="138" y="72"/>
                  </a:lnTo>
                  <a:lnTo>
                    <a:pt x="126" y="68"/>
                  </a:lnTo>
                  <a:lnTo>
                    <a:pt x="114" y="64"/>
                  </a:lnTo>
                  <a:lnTo>
                    <a:pt x="104" y="56"/>
                  </a:lnTo>
                  <a:lnTo>
                    <a:pt x="86" y="42"/>
                  </a:lnTo>
                  <a:lnTo>
                    <a:pt x="70" y="26"/>
                  </a:lnTo>
                  <a:lnTo>
                    <a:pt x="54" y="12"/>
                  </a:lnTo>
                  <a:lnTo>
                    <a:pt x="46" y="6"/>
                  </a:lnTo>
                  <a:lnTo>
                    <a:pt x="38" y="2"/>
                  </a:lnTo>
                  <a:lnTo>
                    <a:pt x="30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0" y="3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8" y="92"/>
                  </a:lnTo>
                  <a:lnTo>
                    <a:pt x="16" y="116"/>
                  </a:lnTo>
                  <a:lnTo>
                    <a:pt x="26" y="136"/>
                  </a:lnTo>
                  <a:lnTo>
                    <a:pt x="40" y="154"/>
                  </a:lnTo>
                  <a:lnTo>
                    <a:pt x="40" y="154"/>
                  </a:lnTo>
                  <a:lnTo>
                    <a:pt x="50" y="148"/>
                  </a:lnTo>
                  <a:lnTo>
                    <a:pt x="60" y="144"/>
                  </a:lnTo>
                  <a:lnTo>
                    <a:pt x="72" y="142"/>
                  </a:lnTo>
                  <a:lnTo>
                    <a:pt x="86" y="140"/>
                  </a:lnTo>
                  <a:lnTo>
                    <a:pt x="86" y="140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45">
              <a:extLst>
                <a:ext uri="{FF2B5EF4-FFF2-40B4-BE49-F238E27FC236}">
                  <a16:creationId xmlns:a16="http://schemas.microsoft.com/office/drawing/2014/main" id="{2E73FD2E-7541-8EF2-4798-9BAF42BA9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8563" y="5602288"/>
              <a:ext cx="206375" cy="244475"/>
            </a:xfrm>
            <a:custGeom>
              <a:avLst/>
              <a:gdLst>
                <a:gd name="T0" fmla="*/ 40 w 130"/>
                <a:gd name="T1" fmla="*/ 154 h 154"/>
                <a:gd name="T2" fmla="*/ 40 w 130"/>
                <a:gd name="T3" fmla="*/ 154 h 154"/>
                <a:gd name="T4" fmla="*/ 56 w 130"/>
                <a:gd name="T5" fmla="*/ 148 h 154"/>
                <a:gd name="T6" fmla="*/ 76 w 130"/>
                <a:gd name="T7" fmla="*/ 146 h 154"/>
                <a:gd name="T8" fmla="*/ 76 w 130"/>
                <a:gd name="T9" fmla="*/ 146 h 154"/>
                <a:gd name="T10" fmla="*/ 90 w 130"/>
                <a:gd name="T11" fmla="*/ 148 h 154"/>
                <a:gd name="T12" fmla="*/ 104 w 130"/>
                <a:gd name="T13" fmla="*/ 150 h 154"/>
                <a:gd name="T14" fmla="*/ 104 w 130"/>
                <a:gd name="T15" fmla="*/ 150 h 154"/>
                <a:gd name="T16" fmla="*/ 114 w 130"/>
                <a:gd name="T17" fmla="*/ 138 h 154"/>
                <a:gd name="T18" fmla="*/ 122 w 130"/>
                <a:gd name="T19" fmla="*/ 120 h 154"/>
                <a:gd name="T20" fmla="*/ 128 w 130"/>
                <a:gd name="T21" fmla="*/ 100 h 154"/>
                <a:gd name="T22" fmla="*/ 130 w 130"/>
                <a:gd name="T23" fmla="*/ 78 h 154"/>
                <a:gd name="T24" fmla="*/ 130 w 130"/>
                <a:gd name="T25" fmla="*/ 78 h 154"/>
                <a:gd name="T26" fmla="*/ 116 w 130"/>
                <a:gd name="T27" fmla="*/ 68 h 154"/>
                <a:gd name="T28" fmla="*/ 98 w 130"/>
                <a:gd name="T29" fmla="*/ 54 h 154"/>
                <a:gd name="T30" fmla="*/ 58 w 130"/>
                <a:gd name="T31" fmla="*/ 22 h 154"/>
                <a:gd name="T32" fmla="*/ 38 w 130"/>
                <a:gd name="T33" fmla="*/ 8 h 154"/>
                <a:gd name="T34" fmla="*/ 22 w 130"/>
                <a:gd name="T35" fmla="*/ 0 h 154"/>
                <a:gd name="T36" fmla="*/ 16 w 130"/>
                <a:gd name="T37" fmla="*/ 0 h 154"/>
                <a:gd name="T38" fmla="*/ 10 w 130"/>
                <a:gd name="T39" fmla="*/ 0 h 154"/>
                <a:gd name="T40" fmla="*/ 4 w 130"/>
                <a:gd name="T41" fmla="*/ 4 h 154"/>
                <a:gd name="T42" fmla="*/ 2 w 130"/>
                <a:gd name="T43" fmla="*/ 10 h 154"/>
                <a:gd name="T44" fmla="*/ 2 w 130"/>
                <a:gd name="T45" fmla="*/ 10 h 154"/>
                <a:gd name="T46" fmla="*/ 0 w 130"/>
                <a:gd name="T47" fmla="*/ 36 h 154"/>
                <a:gd name="T48" fmla="*/ 0 w 130"/>
                <a:gd name="T49" fmla="*/ 60 h 154"/>
                <a:gd name="T50" fmla="*/ 0 w 130"/>
                <a:gd name="T51" fmla="*/ 60 h 154"/>
                <a:gd name="T52" fmla="*/ 4 w 130"/>
                <a:gd name="T53" fmla="*/ 90 h 154"/>
                <a:gd name="T54" fmla="*/ 14 w 130"/>
                <a:gd name="T55" fmla="*/ 116 h 154"/>
                <a:gd name="T56" fmla="*/ 20 w 130"/>
                <a:gd name="T57" fmla="*/ 128 h 154"/>
                <a:gd name="T58" fmla="*/ 26 w 130"/>
                <a:gd name="T59" fmla="*/ 138 h 154"/>
                <a:gd name="T60" fmla="*/ 32 w 130"/>
                <a:gd name="T61" fmla="*/ 146 h 154"/>
                <a:gd name="T62" fmla="*/ 40 w 130"/>
                <a:gd name="T63" fmla="*/ 154 h 154"/>
                <a:gd name="T64" fmla="*/ 40 w 130"/>
                <a:gd name="T65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" h="154">
                  <a:moveTo>
                    <a:pt x="40" y="154"/>
                  </a:moveTo>
                  <a:lnTo>
                    <a:pt x="40" y="154"/>
                  </a:lnTo>
                  <a:lnTo>
                    <a:pt x="56" y="148"/>
                  </a:lnTo>
                  <a:lnTo>
                    <a:pt x="76" y="146"/>
                  </a:lnTo>
                  <a:lnTo>
                    <a:pt x="76" y="146"/>
                  </a:lnTo>
                  <a:lnTo>
                    <a:pt x="90" y="148"/>
                  </a:lnTo>
                  <a:lnTo>
                    <a:pt x="104" y="150"/>
                  </a:lnTo>
                  <a:lnTo>
                    <a:pt x="104" y="150"/>
                  </a:lnTo>
                  <a:lnTo>
                    <a:pt x="114" y="138"/>
                  </a:lnTo>
                  <a:lnTo>
                    <a:pt x="122" y="120"/>
                  </a:lnTo>
                  <a:lnTo>
                    <a:pt x="128" y="100"/>
                  </a:lnTo>
                  <a:lnTo>
                    <a:pt x="130" y="78"/>
                  </a:lnTo>
                  <a:lnTo>
                    <a:pt x="130" y="78"/>
                  </a:lnTo>
                  <a:lnTo>
                    <a:pt x="116" y="68"/>
                  </a:lnTo>
                  <a:lnTo>
                    <a:pt x="98" y="54"/>
                  </a:lnTo>
                  <a:lnTo>
                    <a:pt x="58" y="22"/>
                  </a:lnTo>
                  <a:lnTo>
                    <a:pt x="38" y="8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4" y="90"/>
                  </a:lnTo>
                  <a:lnTo>
                    <a:pt x="14" y="116"/>
                  </a:lnTo>
                  <a:lnTo>
                    <a:pt x="20" y="128"/>
                  </a:lnTo>
                  <a:lnTo>
                    <a:pt x="26" y="138"/>
                  </a:lnTo>
                  <a:lnTo>
                    <a:pt x="32" y="146"/>
                  </a:lnTo>
                  <a:lnTo>
                    <a:pt x="40" y="154"/>
                  </a:lnTo>
                  <a:lnTo>
                    <a:pt x="40" y="154"/>
                  </a:lnTo>
                  <a:close/>
                </a:path>
              </a:pathLst>
            </a:custGeom>
            <a:solidFill>
              <a:srgbClr val="D2DE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46">
              <a:extLst>
                <a:ext uri="{FF2B5EF4-FFF2-40B4-BE49-F238E27FC236}">
                  <a16:creationId xmlns:a16="http://schemas.microsoft.com/office/drawing/2014/main" id="{743400E5-B43F-4210-EDEC-19DA186A2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1263" y="5741988"/>
              <a:ext cx="187325" cy="104775"/>
            </a:xfrm>
            <a:custGeom>
              <a:avLst/>
              <a:gdLst>
                <a:gd name="T0" fmla="*/ 32 w 118"/>
                <a:gd name="T1" fmla="*/ 66 h 66"/>
                <a:gd name="T2" fmla="*/ 32 w 118"/>
                <a:gd name="T3" fmla="*/ 66 h 66"/>
                <a:gd name="T4" fmla="*/ 48 w 118"/>
                <a:gd name="T5" fmla="*/ 60 h 66"/>
                <a:gd name="T6" fmla="*/ 68 w 118"/>
                <a:gd name="T7" fmla="*/ 58 h 66"/>
                <a:gd name="T8" fmla="*/ 68 w 118"/>
                <a:gd name="T9" fmla="*/ 58 h 66"/>
                <a:gd name="T10" fmla="*/ 82 w 118"/>
                <a:gd name="T11" fmla="*/ 60 h 66"/>
                <a:gd name="T12" fmla="*/ 96 w 118"/>
                <a:gd name="T13" fmla="*/ 62 h 66"/>
                <a:gd name="T14" fmla="*/ 96 w 118"/>
                <a:gd name="T15" fmla="*/ 62 h 66"/>
                <a:gd name="T16" fmla="*/ 102 w 118"/>
                <a:gd name="T17" fmla="*/ 54 h 66"/>
                <a:gd name="T18" fmla="*/ 108 w 118"/>
                <a:gd name="T19" fmla="*/ 42 h 66"/>
                <a:gd name="T20" fmla="*/ 114 w 118"/>
                <a:gd name="T21" fmla="*/ 30 h 66"/>
                <a:gd name="T22" fmla="*/ 118 w 118"/>
                <a:gd name="T23" fmla="*/ 16 h 66"/>
                <a:gd name="T24" fmla="*/ 118 w 118"/>
                <a:gd name="T25" fmla="*/ 16 h 66"/>
                <a:gd name="T26" fmla="*/ 104 w 118"/>
                <a:gd name="T27" fmla="*/ 10 h 66"/>
                <a:gd name="T28" fmla="*/ 90 w 118"/>
                <a:gd name="T29" fmla="*/ 4 h 66"/>
                <a:gd name="T30" fmla="*/ 74 w 118"/>
                <a:gd name="T31" fmla="*/ 0 h 66"/>
                <a:gd name="T32" fmla="*/ 56 w 118"/>
                <a:gd name="T33" fmla="*/ 0 h 66"/>
                <a:gd name="T34" fmla="*/ 56 w 118"/>
                <a:gd name="T35" fmla="*/ 0 h 66"/>
                <a:gd name="T36" fmla="*/ 40 w 118"/>
                <a:gd name="T37" fmla="*/ 0 h 66"/>
                <a:gd name="T38" fmla="*/ 26 w 118"/>
                <a:gd name="T39" fmla="*/ 2 h 66"/>
                <a:gd name="T40" fmla="*/ 12 w 118"/>
                <a:gd name="T41" fmla="*/ 6 h 66"/>
                <a:gd name="T42" fmla="*/ 0 w 118"/>
                <a:gd name="T43" fmla="*/ 12 h 66"/>
                <a:gd name="T44" fmla="*/ 0 w 118"/>
                <a:gd name="T45" fmla="*/ 12 h 66"/>
                <a:gd name="T46" fmla="*/ 6 w 118"/>
                <a:gd name="T47" fmla="*/ 28 h 66"/>
                <a:gd name="T48" fmla="*/ 14 w 118"/>
                <a:gd name="T49" fmla="*/ 44 h 66"/>
                <a:gd name="T50" fmla="*/ 22 w 118"/>
                <a:gd name="T51" fmla="*/ 56 h 66"/>
                <a:gd name="T52" fmla="*/ 32 w 118"/>
                <a:gd name="T53" fmla="*/ 66 h 66"/>
                <a:gd name="T54" fmla="*/ 32 w 118"/>
                <a:gd name="T5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8" h="66">
                  <a:moveTo>
                    <a:pt x="32" y="66"/>
                  </a:moveTo>
                  <a:lnTo>
                    <a:pt x="32" y="66"/>
                  </a:lnTo>
                  <a:lnTo>
                    <a:pt x="48" y="60"/>
                  </a:lnTo>
                  <a:lnTo>
                    <a:pt x="68" y="58"/>
                  </a:lnTo>
                  <a:lnTo>
                    <a:pt x="68" y="58"/>
                  </a:lnTo>
                  <a:lnTo>
                    <a:pt x="82" y="60"/>
                  </a:lnTo>
                  <a:lnTo>
                    <a:pt x="96" y="62"/>
                  </a:lnTo>
                  <a:lnTo>
                    <a:pt x="96" y="62"/>
                  </a:lnTo>
                  <a:lnTo>
                    <a:pt x="102" y="54"/>
                  </a:lnTo>
                  <a:lnTo>
                    <a:pt x="108" y="42"/>
                  </a:lnTo>
                  <a:lnTo>
                    <a:pt x="114" y="30"/>
                  </a:lnTo>
                  <a:lnTo>
                    <a:pt x="118" y="16"/>
                  </a:lnTo>
                  <a:lnTo>
                    <a:pt x="118" y="16"/>
                  </a:lnTo>
                  <a:lnTo>
                    <a:pt x="104" y="10"/>
                  </a:lnTo>
                  <a:lnTo>
                    <a:pt x="90" y="4"/>
                  </a:lnTo>
                  <a:lnTo>
                    <a:pt x="74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0" y="0"/>
                  </a:lnTo>
                  <a:lnTo>
                    <a:pt x="26" y="2"/>
                  </a:lnTo>
                  <a:lnTo>
                    <a:pt x="1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6" y="28"/>
                  </a:lnTo>
                  <a:lnTo>
                    <a:pt x="14" y="44"/>
                  </a:lnTo>
                  <a:lnTo>
                    <a:pt x="22" y="56"/>
                  </a:lnTo>
                  <a:lnTo>
                    <a:pt x="32" y="66"/>
                  </a:lnTo>
                  <a:lnTo>
                    <a:pt x="32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9" name="Freeform 47">
              <a:extLst>
                <a:ext uri="{FF2B5EF4-FFF2-40B4-BE49-F238E27FC236}">
                  <a16:creationId xmlns:a16="http://schemas.microsoft.com/office/drawing/2014/main" id="{DEFBCCC1-9322-1276-B511-931B19A7D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613" y="5827713"/>
              <a:ext cx="193675" cy="57150"/>
            </a:xfrm>
            <a:custGeom>
              <a:avLst/>
              <a:gdLst>
                <a:gd name="T0" fmla="*/ 122 w 122"/>
                <a:gd name="T1" fmla="*/ 22 h 36"/>
                <a:gd name="T2" fmla="*/ 122 w 122"/>
                <a:gd name="T3" fmla="*/ 22 h 36"/>
                <a:gd name="T4" fmla="*/ 112 w 122"/>
                <a:gd name="T5" fmla="*/ 14 h 36"/>
                <a:gd name="T6" fmla="*/ 98 w 122"/>
                <a:gd name="T7" fmla="*/ 8 h 36"/>
                <a:gd name="T8" fmla="*/ 82 w 122"/>
                <a:gd name="T9" fmla="*/ 2 h 36"/>
                <a:gd name="T10" fmla="*/ 74 w 122"/>
                <a:gd name="T11" fmla="*/ 0 h 36"/>
                <a:gd name="T12" fmla="*/ 64 w 122"/>
                <a:gd name="T13" fmla="*/ 0 h 36"/>
                <a:gd name="T14" fmla="*/ 54 w 122"/>
                <a:gd name="T15" fmla="*/ 0 h 36"/>
                <a:gd name="T16" fmla="*/ 42 w 122"/>
                <a:gd name="T17" fmla="*/ 4 h 36"/>
                <a:gd name="T18" fmla="*/ 32 w 122"/>
                <a:gd name="T19" fmla="*/ 8 h 36"/>
                <a:gd name="T20" fmla="*/ 20 w 122"/>
                <a:gd name="T21" fmla="*/ 14 h 36"/>
                <a:gd name="T22" fmla="*/ 10 w 122"/>
                <a:gd name="T23" fmla="*/ 24 h 36"/>
                <a:gd name="T24" fmla="*/ 0 w 122"/>
                <a:gd name="T25" fmla="*/ 36 h 36"/>
                <a:gd name="T26" fmla="*/ 0 w 122"/>
                <a:gd name="T27" fmla="*/ 36 h 36"/>
                <a:gd name="T28" fmla="*/ 6 w 122"/>
                <a:gd name="T29" fmla="*/ 28 h 36"/>
                <a:gd name="T30" fmla="*/ 16 w 122"/>
                <a:gd name="T31" fmla="*/ 22 h 36"/>
                <a:gd name="T32" fmla="*/ 30 w 122"/>
                <a:gd name="T33" fmla="*/ 16 h 36"/>
                <a:gd name="T34" fmla="*/ 48 w 122"/>
                <a:gd name="T35" fmla="*/ 10 h 36"/>
                <a:gd name="T36" fmla="*/ 68 w 122"/>
                <a:gd name="T37" fmla="*/ 8 h 36"/>
                <a:gd name="T38" fmla="*/ 82 w 122"/>
                <a:gd name="T39" fmla="*/ 10 h 36"/>
                <a:gd name="T40" fmla="*/ 94 w 122"/>
                <a:gd name="T41" fmla="*/ 12 h 36"/>
                <a:gd name="T42" fmla="*/ 108 w 122"/>
                <a:gd name="T43" fmla="*/ 16 h 36"/>
                <a:gd name="T44" fmla="*/ 122 w 122"/>
                <a:gd name="T45" fmla="*/ 22 h 36"/>
                <a:gd name="T46" fmla="*/ 122 w 122"/>
                <a:gd name="T47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2" h="36">
                  <a:moveTo>
                    <a:pt x="122" y="22"/>
                  </a:moveTo>
                  <a:lnTo>
                    <a:pt x="122" y="22"/>
                  </a:lnTo>
                  <a:lnTo>
                    <a:pt x="112" y="14"/>
                  </a:lnTo>
                  <a:lnTo>
                    <a:pt x="98" y="8"/>
                  </a:lnTo>
                  <a:lnTo>
                    <a:pt x="82" y="2"/>
                  </a:lnTo>
                  <a:lnTo>
                    <a:pt x="74" y="0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2" y="4"/>
                  </a:lnTo>
                  <a:lnTo>
                    <a:pt x="32" y="8"/>
                  </a:lnTo>
                  <a:lnTo>
                    <a:pt x="20" y="14"/>
                  </a:lnTo>
                  <a:lnTo>
                    <a:pt x="10" y="2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6" y="28"/>
                  </a:lnTo>
                  <a:lnTo>
                    <a:pt x="16" y="22"/>
                  </a:lnTo>
                  <a:lnTo>
                    <a:pt x="30" y="16"/>
                  </a:lnTo>
                  <a:lnTo>
                    <a:pt x="48" y="10"/>
                  </a:lnTo>
                  <a:lnTo>
                    <a:pt x="68" y="8"/>
                  </a:lnTo>
                  <a:lnTo>
                    <a:pt x="82" y="10"/>
                  </a:lnTo>
                  <a:lnTo>
                    <a:pt x="94" y="12"/>
                  </a:lnTo>
                  <a:lnTo>
                    <a:pt x="108" y="16"/>
                  </a:lnTo>
                  <a:lnTo>
                    <a:pt x="122" y="22"/>
                  </a:lnTo>
                  <a:lnTo>
                    <a:pt x="122" y="22"/>
                  </a:lnTo>
                  <a:close/>
                </a:path>
              </a:pathLst>
            </a:custGeom>
            <a:solidFill>
              <a:srgbClr val="FCA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0" name="Freeform 48">
              <a:extLst>
                <a:ext uri="{FF2B5EF4-FFF2-40B4-BE49-F238E27FC236}">
                  <a16:creationId xmlns:a16="http://schemas.microsoft.com/office/drawing/2014/main" id="{C09748F4-BD05-423C-E0FC-D79BCB42E8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238" y="5859463"/>
              <a:ext cx="111125" cy="73025"/>
            </a:xfrm>
            <a:custGeom>
              <a:avLst/>
              <a:gdLst>
                <a:gd name="T0" fmla="*/ 70 w 70"/>
                <a:gd name="T1" fmla="*/ 20 h 46"/>
                <a:gd name="T2" fmla="*/ 70 w 70"/>
                <a:gd name="T3" fmla="*/ 20 h 46"/>
                <a:gd name="T4" fmla="*/ 70 w 70"/>
                <a:gd name="T5" fmla="*/ 24 h 46"/>
                <a:gd name="T6" fmla="*/ 68 w 70"/>
                <a:gd name="T7" fmla="*/ 28 h 46"/>
                <a:gd name="T8" fmla="*/ 62 w 70"/>
                <a:gd name="T9" fmla="*/ 36 h 46"/>
                <a:gd name="T10" fmla="*/ 52 w 70"/>
                <a:gd name="T11" fmla="*/ 42 h 46"/>
                <a:gd name="T12" fmla="*/ 38 w 70"/>
                <a:gd name="T13" fmla="*/ 46 h 46"/>
                <a:gd name="T14" fmla="*/ 38 w 70"/>
                <a:gd name="T15" fmla="*/ 46 h 46"/>
                <a:gd name="T16" fmla="*/ 24 w 70"/>
                <a:gd name="T17" fmla="*/ 46 h 46"/>
                <a:gd name="T18" fmla="*/ 12 w 70"/>
                <a:gd name="T19" fmla="*/ 42 h 46"/>
                <a:gd name="T20" fmla="*/ 4 w 70"/>
                <a:gd name="T21" fmla="*/ 36 h 46"/>
                <a:gd name="T22" fmla="*/ 2 w 70"/>
                <a:gd name="T23" fmla="*/ 30 h 46"/>
                <a:gd name="T24" fmla="*/ 0 w 70"/>
                <a:gd name="T25" fmla="*/ 26 h 46"/>
                <a:gd name="T26" fmla="*/ 0 w 70"/>
                <a:gd name="T27" fmla="*/ 26 h 46"/>
                <a:gd name="T28" fmla="*/ 0 w 70"/>
                <a:gd name="T29" fmla="*/ 22 h 46"/>
                <a:gd name="T30" fmla="*/ 2 w 70"/>
                <a:gd name="T31" fmla="*/ 18 h 46"/>
                <a:gd name="T32" fmla="*/ 10 w 70"/>
                <a:gd name="T33" fmla="*/ 10 h 46"/>
                <a:gd name="T34" fmla="*/ 20 w 70"/>
                <a:gd name="T35" fmla="*/ 4 h 46"/>
                <a:gd name="T36" fmla="*/ 34 w 70"/>
                <a:gd name="T37" fmla="*/ 0 h 46"/>
                <a:gd name="T38" fmla="*/ 34 w 70"/>
                <a:gd name="T39" fmla="*/ 0 h 46"/>
                <a:gd name="T40" fmla="*/ 48 w 70"/>
                <a:gd name="T41" fmla="*/ 2 h 46"/>
                <a:gd name="T42" fmla="*/ 58 w 70"/>
                <a:gd name="T43" fmla="*/ 4 h 46"/>
                <a:gd name="T44" fmla="*/ 68 w 70"/>
                <a:gd name="T45" fmla="*/ 12 h 46"/>
                <a:gd name="T46" fmla="*/ 70 w 70"/>
                <a:gd name="T47" fmla="*/ 16 h 46"/>
                <a:gd name="T48" fmla="*/ 70 w 70"/>
                <a:gd name="T49" fmla="*/ 20 h 46"/>
                <a:gd name="T50" fmla="*/ 70 w 70"/>
                <a:gd name="T51" fmla="*/ 2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46">
                  <a:moveTo>
                    <a:pt x="70" y="20"/>
                  </a:moveTo>
                  <a:lnTo>
                    <a:pt x="70" y="20"/>
                  </a:lnTo>
                  <a:lnTo>
                    <a:pt x="70" y="24"/>
                  </a:lnTo>
                  <a:lnTo>
                    <a:pt x="68" y="28"/>
                  </a:lnTo>
                  <a:lnTo>
                    <a:pt x="62" y="36"/>
                  </a:lnTo>
                  <a:lnTo>
                    <a:pt x="52" y="42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24" y="46"/>
                  </a:lnTo>
                  <a:lnTo>
                    <a:pt x="12" y="42"/>
                  </a:lnTo>
                  <a:lnTo>
                    <a:pt x="4" y="36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2" y="18"/>
                  </a:lnTo>
                  <a:lnTo>
                    <a:pt x="10" y="10"/>
                  </a:lnTo>
                  <a:lnTo>
                    <a:pt x="20" y="4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8" y="2"/>
                  </a:lnTo>
                  <a:lnTo>
                    <a:pt x="58" y="4"/>
                  </a:lnTo>
                  <a:lnTo>
                    <a:pt x="68" y="12"/>
                  </a:lnTo>
                  <a:lnTo>
                    <a:pt x="70" y="16"/>
                  </a:lnTo>
                  <a:lnTo>
                    <a:pt x="70" y="2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FFE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1" name="Freeform 49">
              <a:extLst>
                <a:ext uri="{FF2B5EF4-FFF2-40B4-BE49-F238E27FC236}">
                  <a16:creationId xmlns:a16="http://schemas.microsoft.com/office/drawing/2014/main" id="{D89016DC-8F4A-B972-C543-B39E2AB39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413" y="5862638"/>
              <a:ext cx="107950" cy="66675"/>
            </a:xfrm>
            <a:custGeom>
              <a:avLst/>
              <a:gdLst>
                <a:gd name="T0" fmla="*/ 0 w 68"/>
                <a:gd name="T1" fmla="*/ 24 h 42"/>
                <a:gd name="T2" fmla="*/ 0 w 68"/>
                <a:gd name="T3" fmla="*/ 24 h 42"/>
                <a:gd name="T4" fmla="*/ 0 w 68"/>
                <a:gd name="T5" fmla="*/ 20 h 42"/>
                <a:gd name="T6" fmla="*/ 2 w 68"/>
                <a:gd name="T7" fmla="*/ 16 h 42"/>
                <a:gd name="T8" fmla="*/ 8 w 68"/>
                <a:gd name="T9" fmla="*/ 8 h 42"/>
                <a:gd name="T10" fmla="*/ 18 w 68"/>
                <a:gd name="T11" fmla="*/ 2 h 42"/>
                <a:gd name="T12" fmla="*/ 32 w 68"/>
                <a:gd name="T13" fmla="*/ 0 h 42"/>
                <a:gd name="T14" fmla="*/ 32 w 68"/>
                <a:gd name="T15" fmla="*/ 0 h 42"/>
                <a:gd name="T16" fmla="*/ 44 w 68"/>
                <a:gd name="T17" fmla="*/ 0 h 42"/>
                <a:gd name="T18" fmla="*/ 56 w 68"/>
                <a:gd name="T19" fmla="*/ 4 h 42"/>
                <a:gd name="T20" fmla="*/ 64 w 68"/>
                <a:gd name="T21" fmla="*/ 10 h 42"/>
                <a:gd name="T22" fmla="*/ 66 w 68"/>
                <a:gd name="T23" fmla="*/ 14 h 42"/>
                <a:gd name="T24" fmla="*/ 68 w 68"/>
                <a:gd name="T25" fmla="*/ 18 h 42"/>
                <a:gd name="T26" fmla="*/ 68 w 68"/>
                <a:gd name="T27" fmla="*/ 18 h 42"/>
                <a:gd name="T28" fmla="*/ 68 w 68"/>
                <a:gd name="T29" fmla="*/ 22 h 42"/>
                <a:gd name="T30" fmla="*/ 66 w 68"/>
                <a:gd name="T31" fmla="*/ 26 h 42"/>
                <a:gd name="T32" fmla="*/ 60 w 68"/>
                <a:gd name="T33" fmla="*/ 34 h 42"/>
                <a:gd name="T34" fmla="*/ 48 w 68"/>
                <a:gd name="T35" fmla="*/ 40 h 42"/>
                <a:gd name="T36" fmla="*/ 36 w 68"/>
                <a:gd name="T37" fmla="*/ 42 h 42"/>
                <a:gd name="T38" fmla="*/ 36 w 68"/>
                <a:gd name="T39" fmla="*/ 42 h 42"/>
                <a:gd name="T40" fmla="*/ 22 w 68"/>
                <a:gd name="T41" fmla="*/ 42 h 42"/>
                <a:gd name="T42" fmla="*/ 12 w 68"/>
                <a:gd name="T43" fmla="*/ 38 h 42"/>
                <a:gd name="T44" fmla="*/ 4 w 68"/>
                <a:gd name="T45" fmla="*/ 32 h 42"/>
                <a:gd name="T46" fmla="*/ 0 w 68"/>
                <a:gd name="T47" fmla="*/ 28 h 42"/>
                <a:gd name="T48" fmla="*/ 0 w 68"/>
                <a:gd name="T49" fmla="*/ 24 h 42"/>
                <a:gd name="T50" fmla="*/ 0 w 68"/>
                <a:gd name="T51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8" h="42">
                  <a:moveTo>
                    <a:pt x="0" y="24"/>
                  </a:moveTo>
                  <a:lnTo>
                    <a:pt x="0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8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56" y="4"/>
                  </a:lnTo>
                  <a:lnTo>
                    <a:pt x="64" y="10"/>
                  </a:lnTo>
                  <a:lnTo>
                    <a:pt x="66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0" y="34"/>
                  </a:lnTo>
                  <a:lnTo>
                    <a:pt x="48" y="40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22" y="42"/>
                  </a:lnTo>
                  <a:lnTo>
                    <a:pt x="12" y="38"/>
                  </a:lnTo>
                  <a:lnTo>
                    <a:pt x="4" y="32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E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" name="Freeform 50">
              <a:extLst>
                <a:ext uri="{FF2B5EF4-FFF2-40B4-BE49-F238E27FC236}">
                  <a16:creationId xmlns:a16="http://schemas.microsoft.com/office/drawing/2014/main" id="{B08D4C0F-9B1C-B916-D0C5-C96C1415C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413" y="5862638"/>
              <a:ext cx="104775" cy="66675"/>
            </a:xfrm>
            <a:custGeom>
              <a:avLst/>
              <a:gdLst>
                <a:gd name="T0" fmla="*/ 0 w 66"/>
                <a:gd name="T1" fmla="*/ 24 h 42"/>
                <a:gd name="T2" fmla="*/ 0 w 66"/>
                <a:gd name="T3" fmla="*/ 24 h 42"/>
                <a:gd name="T4" fmla="*/ 2 w 66"/>
                <a:gd name="T5" fmla="*/ 20 h 42"/>
                <a:gd name="T6" fmla="*/ 2 w 66"/>
                <a:gd name="T7" fmla="*/ 16 h 42"/>
                <a:gd name="T8" fmla="*/ 10 w 66"/>
                <a:gd name="T9" fmla="*/ 8 h 42"/>
                <a:gd name="T10" fmla="*/ 18 w 66"/>
                <a:gd name="T11" fmla="*/ 4 h 42"/>
                <a:gd name="T12" fmla="*/ 32 w 66"/>
                <a:gd name="T13" fmla="*/ 0 h 42"/>
                <a:gd name="T14" fmla="*/ 32 w 66"/>
                <a:gd name="T15" fmla="*/ 0 h 42"/>
                <a:gd name="T16" fmla="*/ 44 w 66"/>
                <a:gd name="T17" fmla="*/ 0 h 42"/>
                <a:gd name="T18" fmla="*/ 56 w 66"/>
                <a:gd name="T19" fmla="*/ 4 h 42"/>
                <a:gd name="T20" fmla="*/ 62 w 66"/>
                <a:gd name="T21" fmla="*/ 10 h 42"/>
                <a:gd name="T22" fmla="*/ 66 w 66"/>
                <a:gd name="T23" fmla="*/ 14 h 42"/>
                <a:gd name="T24" fmla="*/ 66 w 66"/>
                <a:gd name="T25" fmla="*/ 18 h 42"/>
                <a:gd name="T26" fmla="*/ 66 w 66"/>
                <a:gd name="T27" fmla="*/ 18 h 42"/>
                <a:gd name="T28" fmla="*/ 66 w 66"/>
                <a:gd name="T29" fmla="*/ 22 h 42"/>
                <a:gd name="T30" fmla="*/ 64 w 66"/>
                <a:gd name="T31" fmla="*/ 26 h 42"/>
                <a:gd name="T32" fmla="*/ 58 w 66"/>
                <a:gd name="T33" fmla="*/ 34 h 42"/>
                <a:gd name="T34" fmla="*/ 48 w 66"/>
                <a:gd name="T35" fmla="*/ 40 h 42"/>
                <a:gd name="T36" fmla="*/ 36 w 66"/>
                <a:gd name="T37" fmla="*/ 42 h 42"/>
                <a:gd name="T38" fmla="*/ 36 w 66"/>
                <a:gd name="T39" fmla="*/ 42 h 42"/>
                <a:gd name="T40" fmla="*/ 22 w 66"/>
                <a:gd name="T41" fmla="*/ 42 h 42"/>
                <a:gd name="T42" fmla="*/ 12 w 66"/>
                <a:gd name="T43" fmla="*/ 38 h 42"/>
                <a:gd name="T44" fmla="*/ 4 w 66"/>
                <a:gd name="T45" fmla="*/ 32 h 42"/>
                <a:gd name="T46" fmla="*/ 2 w 66"/>
                <a:gd name="T47" fmla="*/ 28 h 42"/>
                <a:gd name="T48" fmla="*/ 0 w 66"/>
                <a:gd name="T49" fmla="*/ 24 h 42"/>
                <a:gd name="T50" fmla="*/ 0 w 66"/>
                <a:gd name="T51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42">
                  <a:moveTo>
                    <a:pt x="0" y="24"/>
                  </a:moveTo>
                  <a:lnTo>
                    <a:pt x="0" y="24"/>
                  </a:lnTo>
                  <a:lnTo>
                    <a:pt x="2" y="20"/>
                  </a:lnTo>
                  <a:lnTo>
                    <a:pt x="2" y="16"/>
                  </a:lnTo>
                  <a:lnTo>
                    <a:pt x="10" y="8"/>
                  </a:lnTo>
                  <a:lnTo>
                    <a:pt x="18" y="4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56" y="4"/>
                  </a:lnTo>
                  <a:lnTo>
                    <a:pt x="62" y="10"/>
                  </a:lnTo>
                  <a:lnTo>
                    <a:pt x="66" y="14"/>
                  </a:lnTo>
                  <a:lnTo>
                    <a:pt x="66" y="18"/>
                  </a:lnTo>
                  <a:lnTo>
                    <a:pt x="66" y="18"/>
                  </a:lnTo>
                  <a:lnTo>
                    <a:pt x="66" y="22"/>
                  </a:lnTo>
                  <a:lnTo>
                    <a:pt x="64" y="26"/>
                  </a:lnTo>
                  <a:lnTo>
                    <a:pt x="58" y="34"/>
                  </a:lnTo>
                  <a:lnTo>
                    <a:pt x="48" y="40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22" y="42"/>
                  </a:lnTo>
                  <a:lnTo>
                    <a:pt x="12" y="38"/>
                  </a:lnTo>
                  <a:lnTo>
                    <a:pt x="4" y="32"/>
                  </a:lnTo>
                  <a:lnTo>
                    <a:pt x="2" y="28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E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" name="Freeform 51">
              <a:extLst>
                <a:ext uri="{FF2B5EF4-FFF2-40B4-BE49-F238E27FC236}">
                  <a16:creationId xmlns:a16="http://schemas.microsoft.com/office/drawing/2014/main" id="{38266FED-DBE5-3BDD-A91F-9C06C5C9B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1588" y="5865813"/>
              <a:ext cx="98425" cy="63500"/>
            </a:xfrm>
            <a:custGeom>
              <a:avLst/>
              <a:gdLst>
                <a:gd name="T0" fmla="*/ 0 w 62"/>
                <a:gd name="T1" fmla="*/ 22 h 40"/>
                <a:gd name="T2" fmla="*/ 0 w 62"/>
                <a:gd name="T3" fmla="*/ 22 h 40"/>
                <a:gd name="T4" fmla="*/ 0 w 62"/>
                <a:gd name="T5" fmla="*/ 18 h 40"/>
                <a:gd name="T6" fmla="*/ 2 w 62"/>
                <a:gd name="T7" fmla="*/ 14 h 40"/>
                <a:gd name="T8" fmla="*/ 8 w 62"/>
                <a:gd name="T9" fmla="*/ 8 h 40"/>
                <a:gd name="T10" fmla="*/ 18 w 62"/>
                <a:gd name="T11" fmla="*/ 2 h 40"/>
                <a:gd name="T12" fmla="*/ 30 w 62"/>
                <a:gd name="T13" fmla="*/ 0 h 40"/>
                <a:gd name="T14" fmla="*/ 30 w 62"/>
                <a:gd name="T15" fmla="*/ 0 h 40"/>
                <a:gd name="T16" fmla="*/ 42 w 62"/>
                <a:gd name="T17" fmla="*/ 0 h 40"/>
                <a:gd name="T18" fmla="*/ 52 w 62"/>
                <a:gd name="T19" fmla="*/ 2 h 40"/>
                <a:gd name="T20" fmla="*/ 60 w 62"/>
                <a:gd name="T21" fmla="*/ 8 h 40"/>
                <a:gd name="T22" fmla="*/ 62 w 62"/>
                <a:gd name="T23" fmla="*/ 12 h 40"/>
                <a:gd name="T24" fmla="*/ 62 w 62"/>
                <a:gd name="T25" fmla="*/ 16 h 40"/>
                <a:gd name="T26" fmla="*/ 62 w 62"/>
                <a:gd name="T27" fmla="*/ 16 h 40"/>
                <a:gd name="T28" fmla="*/ 62 w 62"/>
                <a:gd name="T29" fmla="*/ 20 h 40"/>
                <a:gd name="T30" fmla="*/ 62 w 62"/>
                <a:gd name="T31" fmla="*/ 24 h 40"/>
                <a:gd name="T32" fmla="*/ 56 w 62"/>
                <a:gd name="T33" fmla="*/ 32 h 40"/>
                <a:gd name="T34" fmla="*/ 46 w 62"/>
                <a:gd name="T35" fmla="*/ 36 h 40"/>
                <a:gd name="T36" fmla="*/ 34 w 62"/>
                <a:gd name="T37" fmla="*/ 40 h 40"/>
                <a:gd name="T38" fmla="*/ 34 w 62"/>
                <a:gd name="T39" fmla="*/ 40 h 40"/>
                <a:gd name="T40" fmla="*/ 22 w 62"/>
                <a:gd name="T41" fmla="*/ 38 h 40"/>
                <a:gd name="T42" fmla="*/ 10 w 62"/>
                <a:gd name="T43" fmla="*/ 36 h 40"/>
                <a:gd name="T44" fmla="*/ 4 w 62"/>
                <a:gd name="T45" fmla="*/ 30 h 40"/>
                <a:gd name="T46" fmla="*/ 2 w 62"/>
                <a:gd name="T47" fmla="*/ 26 h 40"/>
                <a:gd name="T48" fmla="*/ 0 w 62"/>
                <a:gd name="T49" fmla="*/ 22 h 40"/>
                <a:gd name="T50" fmla="*/ 0 w 62"/>
                <a:gd name="T5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40">
                  <a:moveTo>
                    <a:pt x="0" y="22"/>
                  </a:moveTo>
                  <a:lnTo>
                    <a:pt x="0" y="22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8" y="8"/>
                  </a:lnTo>
                  <a:lnTo>
                    <a:pt x="18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42" y="0"/>
                  </a:lnTo>
                  <a:lnTo>
                    <a:pt x="52" y="2"/>
                  </a:lnTo>
                  <a:lnTo>
                    <a:pt x="60" y="8"/>
                  </a:lnTo>
                  <a:lnTo>
                    <a:pt x="62" y="12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20"/>
                  </a:lnTo>
                  <a:lnTo>
                    <a:pt x="62" y="24"/>
                  </a:lnTo>
                  <a:lnTo>
                    <a:pt x="56" y="32"/>
                  </a:lnTo>
                  <a:lnTo>
                    <a:pt x="46" y="36"/>
                  </a:lnTo>
                  <a:lnTo>
                    <a:pt x="34" y="40"/>
                  </a:lnTo>
                  <a:lnTo>
                    <a:pt x="34" y="40"/>
                  </a:lnTo>
                  <a:lnTo>
                    <a:pt x="22" y="38"/>
                  </a:lnTo>
                  <a:lnTo>
                    <a:pt x="10" y="36"/>
                  </a:lnTo>
                  <a:lnTo>
                    <a:pt x="4" y="30"/>
                  </a:lnTo>
                  <a:lnTo>
                    <a:pt x="2" y="26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" name="Freeform 52">
              <a:extLst>
                <a:ext uri="{FF2B5EF4-FFF2-40B4-BE49-F238E27FC236}">
                  <a16:creationId xmlns:a16="http://schemas.microsoft.com/office/drawing/2014/main" id="{EBC08104-32F0-1C83-34F8-1A1C7DEE9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4763" y="5865813"/>
              <a:ext cx="95250" cy="60325"/>
            </a:xfrm>
            <a:custGeom>
              <a:avLst/>
              <a:gdLst>
                <a:gd name="T0" fmla="*/ 0 w 60"/>
                <a:gd name="T1" fmla="*/ 22 h 38"/>
                <a:gd name="T2" fmla="*/ 0 w 60"/>
                <a:gd name="T3" fmla="*/ 22 h 38"/>
                <a:gd name="T4" fmla="*/ 0 w 60"/>
                <a:gd name="T5" fmla="*/ 18 h 38"/>
                <a:gd name="T6" fmla="*/ 2 w 60"/>
                <a:gd name="T7" fmla="*/ 14 h 38"/>
                <a:gd name="T8" fmla="*/ 8 w 60"/>
                <a:gd name="T9" fmla="*/ 8 h 38"/>
                <a:gd name="T10" fmla="*/ 16 w 60"/>
                <a:gd name="T11" fmla="*/ 2 h 38"/>
                <a:gd name="T12" fmla="*/ 28 w 60"/>
                <a:gd name="T13" fmla="*/ 0 h 38"/>
                <a:gd name="T14" fmla="*/ 28 w 60"/>
                <a:gd name="T15" fmla="*/ 0 h 38"/>
                <a:gd name="T16" fmla="*/ 40 w 60"/>
                <a:gd name="T17" fmla="*/ 0 h 38"/>
                <a:gd name="T18" fmla="*/ 50 w 60"/>
                <a:gd name="T19" fmla="*/ 4 h 38"/>
                <a:gd name="T20" fmla="*/ 56 w 60"/>
                <a:gd name="T21" fmla="*/ 8 h 38"/>
                <a:gd name="T22" fmla="*/ 58 w 60"/>
                <a:gd name="T23" fmla="*/ 12 h 38"/>
                <a:gd name="T24" fmla="*/ 60 w 60"/>
                <a:gd name="T25" fmla="*/ 16 h 38"/>
                <a:gd name="T26" fmla="*/ 60 w 60"/>
                <a:gd name="T27" fmla="*/ 16 h 38"/>
                <a:gd name="T28" fmla="*/ 60 w 60"/>
                <a:gd name="T29" fmla="*/ 20 h 38"/>
                <a:gd name="T30" fmla="*/ 58 w 60"/>
                <a:gd name="T31" fmla="*/ 24 h 38"/>
                <a:gd name="T32" fmla="*/ 52 w 60"/>
                <a:gd name="T33" fmla="*/ 30 h 38"/>
                <a:gd name="T34" fmla="*/ 42 w 60"/>
                <a:gd name="T35" fmla="*/ 36 h 38"/>
                <a:gd name="T36" fmla="*/ 32 w 60"/>
                <a:gd name="T37" fmla="*/ 38 h 38"/>
                <a:gd name="T38" fmla="*/ 32 w 60"/>
                <a:gd name="T39" fmla="*/ 38 h 38"/>
                <a:gd name="T40" fmla="*/ 20 w 60"/>
                <a:gd name="T41" fmla="*/ 38 h 38"/>
                <a:gd name="T42" fmla="*/ 10 w 60"/>
                <a:gd name="T43" fmla="*/ 34 h 38"/>
                <a:gd name="T44" fmla="*/ 2 w 60"/>
                <a:gd name="T45" fmla="*/ 30 h 38"/>
                <a:gd name="T46" fmla="*/ 0 w 60"/>
                <a:gd name="T47" fmla="*/ 26 h 38"/>
                <a:gd name="T48" fmla="*/ 0 w 60"/>
                <a:gd name="T49" fmla="*/ 22 h 38"/>
                <a:gd name="T50" fmla="*/ 0 w 60"/>
                <a:gd name="T51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38">
                  <a:moveTo>
                    <a:pt x="0" y="22"/>
                  </a:moveTo>
                  <a:lnTo>
                    <a:pt x="0" y="22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40" y="0"/>
                  </a:lnTo>
                  <a:lnTo>
                    <a:pt x="50" y="4"/>
                  </a:lnTo>
                  <a:lnTo>
                    <a:pt x="56" y="8"/>
                  </a:lnTo>
                  <a:lnTo>
                    <a:pt x="58" y="12"/>
                  </a:lnTo>
                  <a:lnTo>
                    <a:pt x="60" y="16"/>
                  </a:lnTo>
                  <a:lnTo>
                    <a:pt x="60" y="16"/>
                  </a:lnTo>
                  <a:lnTo>
                    <a:pt x="60" y="20"/>
                  </a:lnTo>
                  <a:lnTo>
                    <a:pt x="58" y="24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0" y="38"/>
                  </a:lnTo>
                  <a:lnTo>
                    <a:pt x="10" y="34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E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5" name="Freeform 53">
              <a:extLst>
                <a:ext uri="{FF2B5EF4-FFF2-40B4-BE49-F238E27FC236}">
                  <a16:creationId xmlns:a16="http://schemas.microsoft.com/office/drawing/2014/main" id="{565633DD-7807-78B8-729B-D2CA7E8F8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4763" y="5865813"/>
              <a:ext cx="92075" cy="60325"/>
            </a:xfrm>
            <a:custGeom>
              <a:avLst/>
              <a:gdLst>
                <a:gd name="T0" fmla="*/ 0 w 58"/>
                <a:gd name="T1" fmla="*/ 22 h 38"/>
                <a:gd name="T2" fmla="*/ 0 w 58"/>
                <a:gd name="T3" fmla="*/ 22 h 38"/>
                <a:gd name="T4" fmla="*/ 2 w 58"/>
                <a:gd name="T5" fmla="*/ 14 h 38"/>
                <a:gd name="T6" fmla="*/ 8 w 58"/>
                <a:gd name="T7" fmla="*/ 8 h 38"/>
                <a:gd name="T8" fmla="*/ 16 w 58"/>
                <a:gd name="T9" fmla="*/ 4 h 38"/>
                <a:gd name="T10" fmla="*/ 28 w 58"/>
                <a:gd name="T11" fmla="*/ 0 h 38"/>
                <a:gd name="T12" fmla="*/ 28 w 58"/>
                <a:gd name="T13" fmla="*/ 0 h 38"/>
                <a:gd name="T14" fmla="*/ 40 w 58"/>
                <a:gd name="T15" fmla="*/ 2 h 38"/>
                <a:gd name="T16" fmla="*/ 48 w 58"/>
                <a:gd name="T17" fmla="*/ 4 h 38"/>
                <a:gd name="T18" fmla="*/ 56 w 58"/>
                <a:gd name="T19" fmla="*/ 10 h 38"/>
                <a:gd name="T20" fmla="*/ 58 w 58"/>
                <a:gd name="T21" fmla="*/ 16 h 38"/>
                <a:gd name="T22" fmla="*/ 58 w 58"/>
                <a:gd name="T23" fmla="*/ 16 h 38"/>
                <a:gd name="T24" fmla="*/ 56 w 58"/>
                <a:gd name="T25" fmla="*/ 24 h 38"/>
                <a:gd name="T26" fmla="*/ 52 w 58"/>
                <a:gd name="T27" fmla="*/ 30 h 38"/>
                <a:gd name="T28" fmla="*/ 42 w 58"/>
                <a:gd name="T29" fmla="*/ 34 h 38"/>
                <a:gd name="T30" fmla="*/ 32 w 58"/>
                <a:gd name="T31" fmla="*/ 38 h 38"/>
                <a:gd name="T32" fmla="*/ 32 w 58"/>
                <a:gd name="T33" fmla="*/ 38 h 38"/>
                <a:gd name="T34" fmla="*/ 20 w 58"/>
                <a:gd name="T35" fmla="*/ 38 h 38"/>
                <a:gd name="T36" fmla="*/ 10 w 58"/>
                <a:gd name="T37" fmla="*/ 34 h 38"/>
                <a:gd name="T38" fmla="*/ 4 w 58"/>
                <a:gd name="T39" fmla="*/ 28 h 38"/>
                <a:gd name="T40" fmla="*/ 0 w 58"/>
                <a:gd name="T41" fmla="*/ 22 h 38"/>
                <a:gd name="T42" fmla="*/ 0 w 58"/>
                <a:gd name="T43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38">
                  <a:moveTo>
                    <a:pt x="0" y="22"/>
                  </a:moveTo>
                  <a:lnTo>
                    <a:pt x="0" y="22"/>
                  </a:lnTo>
                  <a:lnTo>
                    <a:pt x="2" y="14"/>
                  </a:lnTo>
                  <a:lnTo>
                    <a:pt x="8" y="8"/>
                  </a:lnTo>
                  <a:lnTo>
                    <a:pt x="16" y="4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40" y="2"/>
                  </a:lnTo>
                  <a:lnTo>
                    <a:pt x="48" y="4"/>
                  </a:lnTo>
                  <a:lnTo>
                    <a:pt x="56" y="10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56" y="24"/>
                  </a:lnTo>
                  <a:lnTo>
                    <a:pt x="52" y="30"/>
                  </a:lnTo>
                  <a:lnTo>
                    <a:pt x="42" y="34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0" y="38"/>
                  </a:lnTo>
                  <a:lnTo>
                    <a:pt x="10" y="34"/>
                  </a:lnTo>
                  <a:lnTo>
                    <a:pt x="4" y="28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E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6" name="Freeform 54">
              <a:extLst>
                <a:ext uri="{FF2B5EF4-FFF2-40B4-BE49-F238E27FC236}">
                  <a16:creationId xmlns:a16="http://schemas.microsoft.com/office/drawing/2014/main" id="{BD30E6E7-0FC6-3FA3-3AD4-1BE3EC892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5868988"/>
              <a:ext cx="85725" cy="53975"/>
            </a:xfrm>
            <a:custGeom>
              <a:avLst/>
              <a:gdLst>
                <a:gd name="T0" fmla="*/ 0 w 54"/>
                <a:gd name="T1" fmla="*/ 20 h 34"/>
                <a:gd name="T2" fmla="*/ 0 w 54"/>
                <a:gd name="T3" fmla="*/ 20 h 34"/>
                <a:gd name="T4" fmla="*/ 2 w 54"/>
                <a:gd name="T5" fmla="*/ 12 h 34"/>
                <a:gd name="T6" fmla="*/ 6 w 54"/>
                <a:gd name="T7" fmla="*/ 6 h 34"/>
                <a:gd name="T8" fmla="*/ 16 w 54"/>
                <a:gd name="T9" fmla="*/ 2 h 34"/>
                <a:gd name="T10" fmla="*/ 26 w 54"/>
                <a:gd name="T11" fmla="*/ 0 h 34"/>
                <a:gd name="T12" fmla="*/ 26 w 54"/>
                <a:gd name="T13" fmla="*/ 0 h 34"/>
                <a:gd name="T14" fmla="*/ 36 w 54"/>
                <a:gd name="T15" fmla="*/ 0 h 34"/>
                <a:gd name="T16" fmla="*/ 46 w 54"/>
                <a:gd name="T17" fmla="*/ 2 h 34"/>
                <a:gd name="T18" fmla="*/ 52 w 54"/>
                <a:gd name="T19" fmla="*/ 8 h 34"/>
                <a:gd name="T20" fmla="*/ 54 w 54"/>
                <a:gd name="T21" fmla="*/ 14 h 34"/>
                <a:gd name="T22" fmla="*/ 54 w 54"/>
                <a:gd name="T23" fmla="*/ 14 h 34"/>
                <a:gd name="T24" fmla="*/ 54 w 54"/>
                <a:gd name="T25" fmla="*/ 22 h 34"/>
                <a:gd name="T26" fmla="*/ 48 w 54"/>
                <a:gd name="T27" fmla="*/ 28 h 34"/>
                <a:gd name="T28" fmla="*/ 40 w 54"/>
                <a:gd name="T29" fmla="*/ 32 h 34"/>
                <a:gd name="T30" fmla="*/ 30 w 54"/>
                <a:gd name="T31" fmla="*/ 34 h 34"/>
                <a:gd name="T32" fmla="*/ 30 w 54"/>
                <a:gd name="T33" fmla="*/ 34 h 34"/>
                <a:gd name="T34" fmla="*/ 18 w 54"/>
                <a:gd name="T35" fmla="*/ 34 h 34"/>
                <a:gd name="T36" fmla="*/ 10 w 54"/>
                <a:gd name="T37" fmla="*/ 32 h 34"/>
                <a:gd name="T38" fmla="*/ 2 w 54"/>
                <a:gd name="T39" fmla="*/ 26 h 34"/>
                <a:gd name="T40" fmla="*/ 0 w 54"/>
                <a:gd name="T41" fmla="*/ 20 h 34"/>
                <a:gd name="T42" fmla="*/ 0 w 54"/>
                <a:gd name="T43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34">
                  <a:moveTo>
                    <a:pt x="0" y="20"/>
                  </a:moveTo>
                  <a:lnTo>
                    <a:pt x="0" y="20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6" y="2"/>
                  </a:lnTo>
                  <a:lnTo>
                    <a:pt x="52" y="8"/>
                  </a:lnTo>
                  <a:lnTo>
                    <a:pt x="54" y="14"/>
                  </a:lnTo>
                  <a:lnTo>
                    <a:pt x="54" y="14"/>
                  </a:lnTo>
                  <a:lnTo>
                    <a:pt x="54" y="22"/>
                  </a:lnTo>
                  <a:lnTo>
                    <a:pt x="48" y="28"/>
                  </a:lnTo>
                  <a:lnTo>
                    <a:pt x="40" y="32"/>
                  </a:lnTo>
                  <a:lnTo>
                    <a:pt x="30" y="34"/>
                  </a:lnTo>
                  <a:lnTo>
                    <a:pt x="30" y="34"/>
                  </a:lnTo>
                  <a:lnTo>
                    <a:pt x="18" y="34"/>
                  </a:lnTo>
                  <a:lnTo>
                    <a:pt x="10" y="32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7" name="Freeform 55">
              <a:extLst>
                <a:ext uri="{FF2B5EF4-FFF2-40B4-BE49-F238E27FC236}">
                  <a16:creationId xmlns:a16="http://schemas.microsoft.com/office/drawing/2014/main" id="{7C947366-B213-25F5-FE28-A84A615B8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5868988"/>
              <a:ext cx="82550" cy="53975"/>
            </a:xfrm>
            <a:custGeom>
              <a:avLst/>
              <a:gdLst>
                <a:gd name="T0" fmla="*/ 0 w 52"/>
                <a:gd name="T1" fmla="*/ 20 h 34"/>
                <a:gd name="T2" fmla="*/ 0 w 52"/>
                <a:gd name="T3" fmla="*/ 20 h 34"/>
                <a:gd name="T4" fmla="*/ 0 w 52"/>
                <a:gd name="T5" fmla="*/ 12 h 34"/>
                <a:gd name="T6" fmla="*/ 6 w 52"/>
                <a:gd name="T7" fmla="*/ 8 h 34"/>
                <a:gd name="T8" fmla="*/ 14 w 52"/>
                <a:gd name="T9" fmla="*/ 2 h 34"/>
                <a:gd name="T10" fmla="*/ 24 w 52"/>
                <a:gd name="T11" fmla="*/ 0 h 34"/>
                <a:gd name="T12" fmla="*/ 24 w 52"/>
                <a:gd name="T13" fmla="*/ 0 h 34"/>
                <a:gd name="T14" fmla="*/ 34 w 52"/>
                <a:gd name="T15" fmla="*/ 0 h 34"/>
                <a:gd name="T16" fmla="*/ 42 w 52"/>
                <a:gd name="T17" fmla="*/ 4 h 34"/>
                <a:gd name="T18" fmla="*/ 48 w 52"/>
                <a:gd name="T19" fmla="*/ 8 h 34"/>
                <a:gd name="T20" fmla="*/ 52 w 52"/>
                <a:gd name="T21" fmla="*/ 14 h 34"/>
                <a:gd name="T22" fmla="*/ 52 w 52"/>
                <a:gd name="T23" fmla="*/ 14 h 34"/>
                <a:gd name="T24" fmla="*/ 50 w 52"/>
                <a:gd name="T25" fmla="*/ 22 h 34"/>
                <a:gd name="T26" fmla="*/ 46 w 52"/>
                <a:gd name="T27" fmla="*/ 28 h 34"/>
                <a:gd name="T28" fmla="*/ 38 w 52"/>
                <a:gd name="T29" fmla="*/ 32 h 34"/>
                <a:gd name="T30" fmla="*/ 28 w 52"/>
                <a:gd name="T31" fmla="*/ 34 h 34"/>
                <a:gd name="T32" fmla="*/ 28 w 52"/>
                <a:gd name="T33" fmla="*/ 34 h 34"/>
                <a:gd name="T34" fmla="*/ 16 w 52"/>
                <a:gd name="T35" fmla="*/ 34 h 34"/>
                <a:gd name="T36" fmla="*/ 8 w 52"/>
                <a:gd name="T37" fmla="*/ 30 h 34"/>
                <a:gd name="T38" fmla="*/ 2 w 52"/>
                <a:gd name="T39" fmla="*/ 26 h 34"/>
                <a:gd name="T40" fmla="*/ 0 w 52"/>
                <a:gd name="T41" fmla="*/ 20 h 34"/>
                <a:gd name="T42" fmla="*/ 0 w 52"/>
                <a:gd name="T43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34">
                  <a:moveTo>
                    <a:pt x="0" y="20"/>
                  </a:moveTo>
                  <a:lnTo>
                    <a:pt x="0" y="20"/>
                  </a:lnTo>
                  <a:lnTo>
                    <a:pt x="0" y="12"/>
                  </a:lnTo>
                  <a:lnTo>
                    <a:pt x="6" y="8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2" y="4"/>
                  </a:lnTo>
                  <a:lnTo>
                    <a:pt x="48" y="8"/>
                  </a:lnTo>
                  <a:lnTo>
                    <a:pt x="52" y="14"/>
                  </a:lnTo>
                  <a:lnTo>
                    <a:pt x="52" y="14"/>
                  </a:lnTo>
                  <a:lnTo>
                    <a:pt x="50" y="22"/>
                  </a:lnTo>
                  <a:lnTo>
                    <a:pt x="46" y="28"/>
                  </a:lnTo>
                  <a:lnTo>
                    <a:pt x="38" y="32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16" y="34"/>
                  </a:lnTo>
                  <a:lnTo>
                    <a:pt x="8" y="30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D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8" name="Freeform 56">
              <a:extLst>
                <a:ext uri="{FF2B5EF4-FFF2-40B4-BE49-F238E27FC236}">
                  <a16:creationId xmlns:a16="http://schemas.microsoft.com/office/drawing/2014/main" id="{38F07478-FC88-3DC2-E81B-A1DEED51C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5872163"/>
              <a:ext cx="79375" cy="47625"/>
            </a:xfrm>
            <a:custGeom>
              <a:avLst/>
              <a:gdLst>
                <a:gd name="T0" fmla="*/ 0 w 50"/>
                <a:gd name="T1" fmla="*/ 18 h 30"/>
                <a:gd name="T2" fmla="*/ 0 w 50"/>
                <a:gd name="T3" fmla="*/ 18 h 30"/>
                <a:gd name="T4" fmla="*/ 2 w 50"/>
                <a:gd name="T5" fmla="*/ 12 h 30"/>
                <a:gd name="T6" fmla="*/ 6 w 50"/>
                <a:gd name="T7" fmla="*/ 6 h 30"/>
                <a:gd name="T8" fmla="*/ 14 w 50"/>
                <a:gd name="T9" fmla="*/ 2 h 30"/>
                <a:gd name="T10" fmla="*/ 24 w 50"/>
                <a:gd name="T11" fmla="*/ 0 h 30"/>
                <a:gd name="T12" fmla="*/ 24 w 50"/>
                <a:gd name="T13" fmla="*/ 0 h 30"/>
                <a:gd name="T14" fmla="*/ 34 w 50"/>
                <a:gd name="T15" fmla="*/ 0 h 30"/>
                <a:gd name="T16" fmla="*/ 42 w 50"/>
                <a:gd name="T17" fmla="*/ 2 h 30"/>
                <a:gd name="T18" fmla="*/ 48 w 50"/>
                <a:gd name="T19" fmla="*/ 6 h 30"/>
                <a:gd name="T20" fmla="*/ 50 w 50"/>
                <a:gd name="T21" fmla="*/ 12 h 30"/>
                <a:gd name="T22" fmla="*/ 50 w 50"/>
                <a:gd name="T23" fmla="*/ 12 h 30"/>
                <a:gd name="T24" fmla="*/ 48 w 50"/>
                <a:gd name="T25" fmla="*/ 20 h 30"/>
                <a:gd name="T26" fmla="*/ 44 w 50"/>
                <a:gd name="T27" fmla="*/ 24 h 30"/>
                <a:gd name="T28" fmla="*/ 36 w 50"/>
                <a:gd name="T29" fmla="*/ 28 h 30"/>
                <a:gd name="T30" fmla="*/ 28 w 50"/>
                <a:gd name="T31" fmla="*/ 30 h 30"/>
                <a:gd name="T32" fmla="*/ 28 w 50"/>
                <a:gd name="T33" fmla="*/ 30 h 30"/>
                <a:gd name="T34" fmla="*/ 18 w 50"/>
                <a:gd name="T35" fmla="*/ 30 h 30"/>
                <a:gd name="T36" fmla="*/ 10 w 50"/>
                <a:gd name="T37" fmla="*/ 28 h 30"/>
                <a:gd name="T38" fmla="*/ 4 w 50"/>
                <a:gd name="T39" fmla="*/ 24 h 30"/>
                <a:gd name="T40" fmla="*/ 0 w 50"/>
                <a:gd name="T41" fmla="*/ 18 h 30"/>
                <a:gd name="T42" fmla="*/ 0 w 50"/>
                <a:gd name="T4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30">
                  <a:moveTo>
                    <a:pt x="0" y="18"/>
                  </a:move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2" y="2"/>
                  </a:lnTo>
                  <a:lnTo>
                    <a:pt x="48" y="6"/>
                  </a:lnTo>
                  <a:lnTo>
                    <a:pt x="50" y="12"/>
                  </a:lnTo>
                  <a:lnTo>
                    <a:pt x="50" y="12"/>
                  </a:lnTo>
                  <a:lnTo>
                    <a:pt x="48" y="20"/>
                  </a:lnTo>
                  <a:lnTo>
                    <a:pt x="44" y="24"/>
                  </a:lnTo>
                  <a:lnTo>
                    <a:pt x="36" y="28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18" y="30"/>
                  </a:lnTo>
                  <a:lnTo>
                    <a:pt x="10" y="28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D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9" name="Freeform 57">
              <a:extLst>
                <a:ext uri="{FF2B5EF4-FFF2-40B4-BE49-F238E27FC236}">
                  <a16:creationId xmlns:a16="http://schemas.microsoft.com/office/drawing/2014/main" id="{7226F55C-FC1D-504D-503F-3131AF92F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4288" y="5872163"/>
              <a:ext cx="73025" cy="47625"/>
            </a:xfrm>
            <a:custGeom>
              <a:avLst/>
              <a:gdLst>
                <a:gd name="T0" fmla="*/ 0 w 46"/>
                <a:gd name="T1" fmla="*/ 18 h 30"/>
                <a:gd name="T2" fmla="*/ 0 w 46"/>
                <a:gd name="T3" fmla="*/ 18 h 30"/>
                <a:gd name="T4" fmla="*/ 2 w 46"/>
                <a:gd name="T5" fmla="*/ 12 h 30"/>
                <a:gd name="T6" fmla="*/ 6 w 46"/>
                <a:gd name="T7" fmla="*/ 6 h 30"/>
                <a:gd name="T8" fmla="*/ 14 w 46"/>
                <a:gd name="T9" fmla="*/ 2 h 30"/>
                <a:gd name="T10" fmla="*/ 22 w 46"/>
                <a:gd name="T11" fmla="*/ 0 h 30"/>
                <a:gd name="T12" fmla="*/ 22 w 46"/>
                <a:gd name="T13" fmla="*/ 0 h 30"/>
                <a:gd name="T14" fmla="*/ 32 w 46"/>
                <a:gd name="T15" fmla="*/ 0 h 30"/>
                <a:gd name="T16" fmla="*/ 40 w 46"/>
                <a:gd name="T17" fmla="*/ 2 h 30"/>
                <a:gd name="T18" fmla="*/ 44 w 46"/>
                <a:gd name="T19" fmla="*/ 8 h 30"/>
                <a:gd name="T20" fmla="*/ 46 w 46"/>
                <a:gd name="T21" fmla="*/ 12 h 30"/>
                <a:gd name="T22" fmla="*/ 46 w 46"/>
                <a:gd name="T23" fmla="*/ 12 h 30"/>
                <a:gd name="T24" fmla="*/ 46 w 46"/>
                <a:gd name="T25" fmla="*/ 18 h 30"/>
                <a:gd name="T26" fmla="*/ 42 w 46"/>
                <a:gd name="T27" fmla="*/ 24 h 30"/>
                <a:gd name="T28" fmla="*/ 34 w 46"/>
                <a:gd name="T29" fmla="*/ 28 h 30"/>
                <a:gd name="T30" fmla="*/ 24 w 46"/>
                <a:gd name="T31" fmla="*/ 30 h 30"/>
                <a:gd name="T32" fmla="*/ 24 w 46"/>
                <a:gd name="T33" fmla="*/ 30 h 30"/>
                <a:gd name="T34" fmla="*/ 16 w 46"/>
                <a:gd name="T35" fmla="*/ 30 h 30"/>
                <a:gd name="T36" fmla="*/ 8 w 46"/>
                <a:gd name="T37" fmla="*/ 28 h 30"/>
                <a:gd name="T38" fmla="*/ 2 w 46"/>
                <a:gd name="T39" fmla="*/ 24 h 30"/>
                <a:gd name="T40" fmla="*/ 0 w 46"/>
                <a:gd name="T41" fmla="*/ 18 h 30"/>
                <a:gd name="T42" fmla="*/ 0 w 46"/>
                <a:gd name="T4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0" y="18"/>
                  </a:move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4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32" y="0"/>
                  </a:lnTo>
                  <a:lnTo>
                    <a:pt x="40" y="2"/>
                  </a:lnTo>
                  <a:lnTo>
                    <a:pt x="44" y="8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34" y="28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16" y="30"/>
                  </a:lnTo>
                  <a:lnTo>
                    <a:pt x="8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" name="Freeform 58">
              <a:extLst>
                <a:ext uri="{FF2B5EF4-FFF2-40B4-BE49-F238E27FC236}">
                  <a16:creationId xmlns:a16="http://schemas.microsoft.com/office/drawing/2014/main" id="{F742CE82-F4D7-50C0-35BE-128F86700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463" y="5872163"/>
              <a:ext cx="69850" cy="47625"/>
            </a:xfrm>
            <a:custGeom>
              <a:avLst/>
              <a:gdLst>
                <a:gd name="T0" fmla="*/ 0 w 44"/>
                <a:gd name="T1" fmla="*/ 18 h 30"/>
                <a:gd name="T2" fmla="*/ 0 w 44"/>
                <a:gd name="T3" fmla="*/ 18 h 30"/>
                <a:gd name="T4" fmla="*/ 0 w 44"/>
                <a:gd name="T5" fmla="*/ 12 h 30"/>
                <a:gd name="T6" fmla="*/ 4 w 44"/>
                <a:gd name="T7" fmla="*/ 6 h 30"/>
                <a:gd name="T8" fmla="*/ 12 w 44"/>
                <a:gd name="T9" fmla="*/ 2 h 30"/>
                <a:gd name="T10" fmla="*/ 20 w 44"/>
                <a:gd name="T11" fmla="*/ 0 h 30"/>
                <a:gd name="T12" fmla="*/ 20 w 44"/>
                <a:gd name="T13" fmla="*/ 0 h 30"/>
                <a:gd name="T14" fmla="*/ 28 w 44"/>
                <a:gd name="T15" fmla="*/ 2 h 30"/>
                <a:gd name="T16" fmla="*/ 36 w 44"/>
                <a:gd name="T17" fmla="*/ 4 h 30"/>
                <a:gd name="T18" fmla="*/ 42 w 44"/>
                <a:gd name="T19" fmla="*/ 8 h 30"/>
                <a:gd name="T20" fmla="*/ 44 w 44"/>
                <a:gd name="T21" fmla="*/ 12 h 30"/>
                <a:gd name="T22" fmla="*/ 44 w 44"/>
                <a:gd name="T23" fmla="*/ 12 h 30"/>
                <a:gd name="T24" fmla="*/ 42 w 44"/>
                <a:gd name="T25" fmla="*/ 18 h 30"/>
                <a:gd name="T26" fmla="*/ 38 w 44"/>
                <a:gd name="T27" fmla="*/ 24 h 30"/>
                <a:gd name="T28" fmla="*/ 32 w 44"/>
                <a:gd name="T29" fmla="*/ 28 h 30"/>
                <a:gd name="T30" fmla="*/ 22 w 44"/>
                <a:gd name="T31" fmla="*/ 30 h 30"/>
                <a:gd name="T32" fmla="*/ 22 w 44"/>
                <a:gd name="T33" fmla="*/ 30 h 30"/>
                <a:gd name="T34" fmla="*/ 14 w 44"/>
                <a:gd name="T35" fmla="*/ 28 h 30"/>
                <a:gd name="T36" fmla="*/ 6 w 44"/>
                <a:gd name="T37" fmla="*/ 26 h 30"/>
                <a:gd name="T38" fmla="*/ 2 w 44"/>
                <a:gd name="T39" fmla="*/ 22 h 30"/>
                <a:gd name="T40" fmla="*/ 0 w 44"/>
                <a:gd name="T41" fmla="*/ 18 h 30"/>
                <a:gd name="T42" fmla="*/ 0 w 44"/>
                <a:gd name="T4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30">
                  <a:moveTo>
                    <a:pt x="0" y="18"/>
                  </a:moveTo>
                  <a:lnTo>
                    <a:pt x="0" y="18"/>
                  </a:lnTo>
                  <a:lnTo>
                    <a:pt x="0" y="12"/>
                  </a:lnTo>
                  <a:lnTo>
                    <a:pt x="4" y="6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8" y="2"/>
                  </a:lnTo>
                  <a:lnTo>
                    <a:pt x="36" y="4"/>
                  </a:lnTo>
                  <a:lnTo>
                    <a:pt x="42" y="8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8"/>
                  </a:lnTo>
                  <a:lnTo>
                    <a:pt x="38" y="24"/>
                  </a:lnTo>
                  <a:lnTo>
                    <a:pt x="32" y="28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14" y="28"/>
                  </a:lnTo>
                  <a:lnTo>
                    <a:pt x="6" y="26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" name="Freeform 59">
              <a:extLst>
                <a:ext uri="{FF2B5EF4-FFF2-40B4-BE49-F238E27FC236}">
                  <a16:creationId xmlns:a16="http://schemas.microsoft.com/office/drawing/2014/main" id="{5CF71772-1A84-EF96-1700-0A4C09BCE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463" y="5875338"/>
              <a:ext cx="66675" cy="41275"/>
            </a:xfrm>
            <a:custGeom>
              <a:avLst/>
              <a:gdLst>
                <a:gd name="T0" fmla="*/ 0 w 42"/>
                <a:gd name="T1" fmla="*/ 16 h 26"/>
                <a:gd name="T2" fmla="*/ 0 w 42"/>
                <a:gd name="T3" fmla="*/ 16 h 26"/>
                <a:gd name="T4" fmla="*/ 2 w 42"/>
                <a:gd name="T5" fmla="*/ 10 h 26"/>
                <a:gd name="T6" fmla="*/ 6 w 42"/>
                <a:gd name="T7" fmla="*/ 6 h 26"/>
                <a:gd name="T8" fmla="*/ 12 w 42"/>
                <a:gd name="T9" fmla="*/ 2 h 26"/>
                <a:gd name="T10" fmla="*/ 20 w 42"/>
                <a:gd name="T11" fmla="*/ 0 h 26"/>
                <a:gd name="T12" fmla="*/ 20 w 42"/>
                <a:gd name="T13" fmla="*/ 0 h 26"/>
                <a:gd name="T14" fmla="*/ 28 w 42"/>
                <a:gd name="T15" fmla="*/ 0 h 26"/>
                <a:gd name="T16" fmla="*/ 36 w 42"/>
                <a:gd name="T17" fmla="*/ 2 h 26"/>
                <a:gd name="T18" fmla="*/ 40 w 42"/>
                <a:gd name="T19" fmla="*/ 6 h 26"/>
                <a:gd name="T20" fmla="*/ 42 w 42"/>
                <a:gd name="T21" fmla="*/ 12 h 26"/>
                <a:gd name="T22" fmla="*/ 42 w 42"/>
                <a:gd name="T23" fmla="*/ 12 h 26"/>
                <a:gd name="T24" fmla="*/ 42 w 42"/>
                <a:gd name="T25" fmla="*/ 16 h 26"/>
                <a:gd name="T26" fmla="*/ 38 w 42"/>
                <a:gd name="T27" fmla="*/ 22 h 26"/>
                <a:gd name="T28" fmla="*/ 30 w 42"/>
                <a:gd name="T29" fmla="*/ 24 h 26"/>
                <a:gd name="T30" fmla="*/ 22 w 42"/>
                <a:gd name="T31" fmla="*/ 26 h 26"/>
                <a:gd name="T32" fmla="*/ 22 w 42"/>
                <a:gd name="T33" fmla="*/ 26 h 26"/>
                <a:gd name="T34" fmla="*/ 14 w 42"/>
                <a:gd name="T35" fmla="*/ 26 h 26"/>
                <a:gd name="T36" fmla="*/ 8 w 42"/>
                <a:gd name="T37" fmla="*/ 24 h 26"/>
                <a:gd name="T38" fmla="*/ 2 w 42"/>
                <a:gd name="T39" fmla="*/ 20 h 26"/>
                <a:gd name="T40" fmla="*/ 0 w 42"/>
                <a:gd name="T41" fmla="*/ 16 h 26"/>
                <a:gd name="T42" fmla="*/ 0 w 42"/>
                <a:gd name="T43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26">
                  <a:moveTo>
                    <a:pt x="0" y="16"/>
                  </a:moveTo>
                  <a:lnTo>
                    <a:pt x="0" y="16"/>
                  </a:lnTo>
                  <a:lnTo>
                    <a:pt x="2" y="10"/>
                  </a:lnTo>
                  <a:lnTo>
                    <a:pt x="6" y="6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36" y="2"/>
                  </a:lnTo>
                  <a:lnTo>
                    <a:pt x="40" y="6"/>
                  </a:lnTo>
                  <a:lnTo>
                    <a:pt x="42" y="12"/>
                  </a:lnTo>
                  <a:lnTo>
                    <a:pt x="42" y="12"/>
                  </a:lnTo>
                  <a:lnTo>
                    <a:pt x="42" y="16"/>
                  </a:lnTo>
                  <a:lnTo>
                    <a:pt x="38" y="22"/>
                  </a:lnTo>
                  <a:lnTo>
                    <a:pt x="30" y="24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4" y="26"/>
                  </a:lnTo>
                  <a:lnTo>
                    <a:pt x="8" y="24"/>
                  </a:lnTo>
                  <a:lnTo>
                    <a:pt x="2" y="20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" name="Freeform 60">
              <a:extLst>
                <a:ext uri="{FF2B5EF4-FFF2-40B4-BE49-F238E27FC236}">
                  <a16:creationId xmlns:a16="http://schemas.microsoft.com/office/drawing/2014/main" id="{4C05FB09-8240-72F8-C36F-6A229362A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638" y="5875338"/>
              <a:ext cx="63500" cy="41275"/>
            </a:xfrm>
            <a:custGeom>
              <a:avLst/>
              <a:gdLst>
                <a:gd name="T0" fmla="*/ 0 w 40"/>
                <a:gd name="T1" fmla="*/ 16 h 26"/>
                <a:gd name="T2" fmla="*/ 0 w 40"/>
                <a:gd name="T3" fmla="*/ 16 h 26"/>
                <a:gd name="T4" fmla="*/ 2 w 40"/>
                <a:gd name="T5" fmla="*/ 10 h 26"/>
                <a:gd name="T6" fmla="*/ 4 w 40"/>
                <a:gd name="T7" fmla="*/ 6 h 26"/>
                <a:gd name="T8" fmla="*/ 10 w 40"/>
                <a:gd name="T9" fmla="*/ 2 h 26"/>
                <a:gd name="T10" fmla="*/ 18 w 40"/>
                <a:gd name="T11" fmla="*/ 0 h 26"/>
                <a:gd name="T12" fmla="*/ 18 w 40"/>
                <a:gd name="T13" fmla="*/ 0 h 26"/>
                <a:gd name="T14" fmla="*/ 26 w 40"/>
                <a:gd name="T15" fmla="*/ 0 h 26"/>
                <a:gd name="T16" fmla="*/ 32 w 40"/>
                <a:gd name="T17" fmla="*/ 2 h 26"/>
                <a:gd name="T18" fmla="*/ 38 w 40"/>
                <a:gd name="T19" fmla="*/ 6 h 26"/>
                <a:gd name="T20" fmla="*/ 40 w 40"/>
                <a:gd name="T21" fmla="*/ 12 h 26"/>
                <a:gd name="T22" fmla="*/ 40 w 40"/>
                <a:gd name="T23" fmla="*/ 12 h 26"/>
                <a:gd name="T24" fmla="*/ 38 w 40"/>
                <a:gd name="T25" fmla="*/ 16 h 26"/>
                <a:gd name="T26" fmla="*/ 34 w 40"/>
                <a:gd name="T27" fmla="*/ 20 h 26"/>
                <a:gd name="T28" fmla="*/ 28 w 40"/>
                <a:gd name="T29" fmla="*/ 24 h 26"/>
                <a:gd name="T30" fmla="*/ 20 w 40"/>
                <a:gd name="T31" fmla="*/ 26 h 26"/>
                <a:gd name="T32" fmla="*/ 20 w 40"/>
                <a:gd name="T33" fmla="*/ 26 h 26"/>
                <a:gd name="T34" fmla="*/ 14 w 40"/>
                <a:gd name="T35" fmla="*/ 26 h 26"/>
                <a:gd name="T36" fmla="*/ 6 w 40"/>
                <a:gd name="T37" fmla="*/ 24 h 26"/>
                <a:gd name="T38" fmla="*/ 2 w 40"/>
                <a:gd name="T39" fmla="*/ 20 h 26"/>
                <a:gd name="T40" fmla="*/ 0 w 40"/>
                <a:gd name="T41" fmla="*/ 16 h 26"/>
                <a:gd name="T42" fmla="*/ 0 w 40"/>
                <a:gd name="T43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26">
                  <a:moveTo>
                    <a:pt x="0" y="16"/>
                  </a:moveTo>
                  <a:lnTo>
                    <a:pt x="0" y="16"/>
                  </a:lnTo>
                  <a:lnTo>
                    <a:pt x="2" y="10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8" y="6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38" y="16"/>
                  </a:lnTo>
                  <a:lnTo>
                    <a:pt x="34" y="20"/>
                  </a:lnTo>
                  <a:lnTo>
                    <a:pt x="28" y="24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14" y="26"/>
                  </a:lnTo>
                  <a:lnTo>
                    <a:pt x="6" y="24"/>
                  </a:lnTo>
                  <a:lnTo>
                    <a:pt x="2" y="20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3" name="Freeform 61">
              <a:extLst>
                <a:ext uri="{FF2B5EF4-FFF2-40B4-BE49-F238E27FC236}">
                  <a16:creationId xmlns:a16="http://schemas.microsoft.com/office/drawing/2014/main" id="{DC7BD8D3-6448-FBE0-CC23-C49BF9AD3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3813" y="5878513"/>
              <a:ext cx="57150" cy="34925"/>
            </a:xfrm>
            <a:custGeom>
              <a:avLst/>
              <a:gdLst>
                <a:gd name="T0" fmla="*/ 36 w 36"/>
                <a:gd name="T1" fmla="*/ 10 h 22"/>
                <a:gd name="T2" fmla="*/ 36 w 36"/>
                <a:gd name="T3" fmla="*/ 10 h 22"/>
                <a:gd name="T4" fmla="*/ 34 w 36"/>
                <a:gd name="T5" fmla="*/ 14 h 22"/>
                <a:gd name="T6" fmla="*/ 32 w 36"/>
                <a:gd name="T7" fmla="*/ 18 h 22"/>
                <a:gd name="T8" fmla="*/ 26 w 36"/>
                <a:gd name="T9" fmla="*/ 22 h 22"/>
                <a:gd name="T10" fmla="*/ 18 w 36"/>
                <a:gd name="T11" fmla="*/ 22 h 22"/>
                <a:gd name="T12" fmla="*/ 18 w 36"/>
                <a:gd name="T13" fmla="*/ 22 h 22"/>
                <a:gd name="T14" fmla="*/ 12 w 36"/>
                <a:gd name="T15" fmla="*/ 22 h 22"/>
                <a:gd name="T16" fmla="*/ 6 w 36"/>
                <a:gd name="T17" fmla="*/ 20 h 22"/>
                <a:gd name="T18" fmla="*/ 2 w 36"/>
                <a:gd name="T19" fmla="*/ 18 h 22"/>
                <a:gd name="T20" fmla="*/ 0 w 36"/>
                <a:gd name="T21" fmla="*/ 12 h 22"/>
                <a:gd name="T22" fmla="*/ 0 w 36"/>
                <a:gd name="T23" fmla="*/ 12 h 22"/>
                <a:gd name="T24" fmla="*/ 0 w 36"/>
                <a:gd name="T25" fmla="*/ 8 h 22"/>
                <a:gd name="T26" fmla="*/ 4 w 36"/>
                <a:gd name="T27" fmla="*/ 4 h 22"/>
                <a:gd name="T28" fmla="*/ 10 w 36"/>
                <a:gd name="T29" fmla="*/ 2 h 22"/>
                <a:gd name="T30" fmla="*/ 16 w 36"/>
                <a:gd name="T31" fmla="*/ 0 h 22"/>
                <a:gd name="T32" fmla="*/ 16 w 36"/>
                <a:gd name="T33" fmla="*/ 0 h 22"/>
                <a:gd name="T34" fmla="*/ 24 w 36"/>
                <a:gd name="T35" fmla="*/ 0 h 22"/>
                <a:gd name="T36" fmla="*/ 30 w 36"/>
                <a:gd name="T37" fmla="*/ 2 h 22"/>
                <a:gd name="T38" fmla="*/ 34 w 36"/>
                <a:gd name="T39" fmla="*/ 4 h 22"/>
                <a:gd name="T40" fmla="*/ 36 w 36"/>
                <a:gd name="T41" fmla="*/ 10 h 22"/>
                <a:gd name="T42" fmla="*/ 36 w 36"/>
                <a:gd name="T43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22">
                  <a:moveTo>
                    <a:pt x="36" y="10"/>
                  </a:moveTo>
                  <a:lnTo>
                    <a:pt x="36" y="10"/>
                  </a:lnTo>
                  <a:lnTo>
                    <a:pt x="34" y="14"/>
                  </a:lnTo>
                  <a:lnTo>
                    <a:pt x="32" y="18"/>
                  </a:lnTo>
                  <a:lnTo>
                    <a:pt x="26" y="22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2" y="22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6" y="1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62">
              <a:extLst>
                <a:ext uri="{FF2B5EF4-FFF2-40B4-BE49-F238E27FC236}">
                  <a16:creationId xmlns:a16="http://schemas.microsoft.com/office/drawing/2014/main" id="{1CE4FA68-A9DF-10DE-A308-81BE314FB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8888" y="5672138"/>
              <a:ext cx="101600" cy="136525"/>
            </a:xfrm>
            <a:custGeom>
              <a:avLst/>
              <a:gdLst>
                <a:gd name="T0" fmla="*/ 0 w 64"/>
                <a:gd name="T1" fmla="*/ 48 h 86"/>
                <a:gd name="T2" fmla="*/ 0 w 64"/>
                <a:gd name="T3" fmla="*/ 48 h 86"/>
                <a:gd name="T4" fmla="*/ 2 w 64"/>
                <a:gd name="T5" fmla="*/ 56 h 86"/>
                <a:gd name="T6" fmla="*/ 4 w 64"/>
                <a:gd name="T7" fmla="*/ 64 h 86"/>
                <a:gd name="T8" fmla="*/ 8 w 64"/>
                <a:gd name="T9" fmla="*/ 72 h 86"/>
                <a:gd name="T10" fmla="*/ 14 w 64"/>
                <a:gd name="T11" fmla="*/ 78 h 86"/>
                <a:gd name="T12" fmla="*/ 20 w 64"/>
                <a:gd name="T13" fmla="*/ 82 h 86"/>
                <a:gd name="T14" fmla="*/ 26 w 64"/>
                <a:gd name="T15" fmla="*/ 86 h 86"/>
                <a:gd name="T16" fmla="*/ 32 w 64"/>
                <a:gd name="T17" fmla="*/ 86 h 86"/>
                <a:gd name="T18" fmla="*/ 38 w 64"/>
                <a:gd name="T19" fmla="*/ 86 h 86"/>
                <a:gd name="T20" fmla="*/ 38 w 64"/>
                <a:gd name="T21" fmla="*/ 86 h 86"/>
                <a:gd name="T22" fmla="*/ 44 w 64"/>
                <a:gd name="T23" fmla="*/ 86 h 86"/>
                <a:gd name="T24" fmla="*/ 50 w 64"/>
                <a:gd name="T25" fmla="*/ 82 h 86"/>
                <a:gd name="T26" fmla="*/ 56 w 64"/>
                <a:gd name="T27" fmla="*/ 78 h 86"/>
                <a:gd name="T28" fmla="*/ 60 w 64"/>
                <a:gd name="T29" fmla="*/ 72 h 86"/>
                <a:gd name="T30" fmla="*/ 62 w 64"/>
                <a:gd name="T31" fmla="*/ 64 h 86"/>
                <a:gd name="T32" fmla="*/ 64 w 64"/>
                <a:gd name="T33" fmla="*/ 56 h 86"/>
                <a:gd name="T34" fmla="*/ 64 w 64"/>
                <a:gd name="T35" fmla="*/ 48 h 86"/>
                <a:gd name="T36" fmla="*/ 64 w 64"/>
                <a:gd name="T37" fmla="*/ 40 h 86"/>
                <a:gd name="T38" fmla="*/ 64 w 64"/>
                <a:gd name="T39" fmla="*/ 40 h 86"/>
                <a:gd name="T40" fmla="*/ 62 w 64"/>
                <a:gd name="T41" fmla="*/ 30 h 86"/>
                <a:gd name="T42" fmla="*/ 60 w 64"/>
                <a:gd name="T43" fmla="*/ 22 h 86"/>
                <a:gd name="T44" fmla="*/ 56 w 64"/>
                <a:gd name="T45" fmla="*/ 16 h 86"/>
                <a:gd name="T46" fmla="*/ 50 w 64"/>
                <a:gd name="T47" fmla="*/ 10 h 86"/>
                <a:gd name="T48" fmla="*/ 46 w 64"/>
                <a:gd name="T49" fmla="*/ 6 h 86"/>
                <a:gd name="T50" fmla="*/ 40 w 64"/>
                <a:gd name="T51" fmla="*/ 2 h 86"/>
                <a:gd name="T52" fmla="*/ 32 w 64"/>
                <a:gd name="T53" fmla="*/ 0 h 86"/>
                <a:gd name="T54" fmla="*/ 26 w 64"/>
                <a:gd name="T55" fmla="*/ 0 h 86"/>
                <a:gd name="T56" fmla="*/ 26 w 64"/>
                <a:gd name="T57" fmla="*/ 0 h 86"/>
                <a:gd name="T58" fmla="*/ 20 w 64"/>
                <a:gd name="T59" fmla="*/ 2 h 86"/>
                <a:gd name="T60" fmla="*/ 14 w 64"/>
                <a:gd name="T61" fmla="*/ 6 h 86"/>
                <a:gd name="T62" fmla="*/ 10 w 64"/>
                <a:gd name="T63" fmla="*/ 10 h 86"/>
                <a:gd name="T64" fmla="*/ 6 w 64"/>
                <a:gd name="T65" fmla="*/ 16 h 86"/>
                <a:gd name="T66" fmla="*/ 2 w 64"/>
                <a:gd name="T67" fmla="*/ 22 h 86"/>
                <a:gd name="T68" fmla="*/ 0 w 64"/>
                <a:gd name="T69" fmla="*/ 30 h 86"/>
                <a:gd name="T70" fmla="*/ 0 w 64"/>
                <a:gd name="T71" fmla="*/ 40 h 86"/>
                <a:gd name="T72" fmla="*/ 0 w 64"/>
                <a:gd name="T73" fmla="*/ 48 h 86"/>
                <a:gd name="T74" fmla="*/ 0 w 64"/>
                <a:gd name="T75" fmla="*/ 4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" h="86">
                  <a:moveTo>
                    <a:pt x="0" y="48"/>
                  </a:moveTo>
                  <a:lnTo>
                    <a:pt x="0" y="48"/>
                  </a:lnTo>
                  <a:lnTo>
                    <a:pt x="2" y="56"/>
                  </a:lnTo>
                  <a:lnTo>
                    <a:pt x="4" y="64"/>
                  </a:lnTo>
                  <a:lnTo>
                    <a:pt x="8" y="72"/>
                  </a:lnTo>
                  <a:lnTo>
                    <a:pt x="14" y="78"/>
                  </a:lnTo>
                  <a:lnTo>
                    <a:pt x="20" y="82"/>
                  </a:lnTo>
                  <a:lnTo>
                    <a:pt x="26" y="86"/>
                  </a:lnTo>
                  <a:lnTo>
                    <a:pt x="32" y="86"/>
                  </a:lnTo>
                  <a:lnTo>
                    <a:pt x="38" y="86"/>
                  </a:lnTo>
                  <a:lnTo>
                    <a:pt x="38" y="86"/>
                  </a:lnTo>
                  <a:lnTo>
                    <a:pt x="44" y="86"/>
                  </a:lnTo>
                  <a:lnTo>
                    <a:pt x="50" y="82"/>
                  </a:lnTo>
                  <a:lnTo>
                    <a:pt x="56" y="78"/>
                  </a:lnTo>
                  <a:lnTo>
                    <a:pt x="60" y="72"/>
                  </a:lnTo>
                  <a:lnTo>
                    <a:pt x="62" y="64"/>
                  </a:lnTo>
                  <a:lnTo>
                    <a:pt x="64" y="56"/>
                  </a:lnTo>
                  <a:lnTo>
                    <a:pt x="64" y="48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62" y="30"/>
                  </a:lnTo>
                  <a:lnTo>
                    <a:pt x="60" y="22"/>
                  </a:lnTo>
                  <a:lnTo>
                    <a:pt x="56" y="16"/>
                  </a:lnTo>
                  <a:lnTo>
                    <a:pt x="50" y="10"/>
                  </a:lnTo>
                  <a:lnTo>
                    <a:pt x="46" y="6"/>
                  </a:lnTo>
                  <a:lnTo>
                    <a:pt x="40" y="2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6" y="16"/>
                  </a:lnTo>
                  <a:lnTo>
                    <a:pt x="2" y="22"/>
                  </a:lnTo>
                  <a:lnTo>
                    <a:pt x="0" y="30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764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63">
              <a:extLst>
                <a:ext uri="{FF2B5EF4-FFF2-40B4-BE49-F238E27FC236}">
                  <a16:creationId xmlns:a16="http://schemas.microsoft.com/office/drawing/2014/main" id="{62BAB7A9-52F0-3D67-DFC6-CE76BA36F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413" y="5684838"/>
              <a:ext cx="82550" cy="111125"/>
            </a:xfrm>
            <a:custGeom>
              <a:avLst/>
              <a:gdLst>
                <a:gd name="T0" fmla="*/ 0 w 52"/>
                <a:gd name="T1" fmla="*/ 40 h 70"/>
                <a:gd name="T2" fmla="*/ 0 w 52"/>
                <a:gd name="T3" fmla="*/ 40 h 70"/>
                <a:gd name="T4" fmla="*/ 4 w 52"/>
                <a:gd name="T5" fmla="*/ 52 h 70"/>
                <a:gd name="T6" fmla="*/ 12 w 52"/>
                <a:gd name="T7" fmla="*/ 62 h 70"/>
                <a:gd name="T8" fmla="*/ 20 w 52"/>
                <a:gd name="T9" fmla="*/ 68 h 70"/>
                <a:gd name="T10" fmla="*/ 26 w 52"/>
                <a:gd name="T11" fmla="*/ 70 h 70"/>
                <a:gd name="T12" fmla="*/ 30 w 52"/>
                <a:gd name="T13" fmla="*/ 70 h 70"/>
                <a:gd name="T14" fmla="*/ 30 w 52"/>
                <a:gd name="T15" fmla="*/ 70 h 70"/>
                <a:gd name="T16" fmla="*/ 36 w 52"/>
                <a:gd name="T17" fmla="*/ 68 h 70"/>
                <a:gd name="T18" fmla="*/ 40 w 52"/>
                <a:gd name="T19" fmla="*/ 66 h 70"/>
                <a:gd name="T20" fmla="*/ 48 w 52"/>
                <a:gd name="T21" fmla="*/ 58 h 70"/>
                <a:gd name="T22" fmla="*/ 52 w 52"/>
                <a:gd name="T23" fmla="*/ 46 h 70"/>
                <a:gd name="T24" fmla="*/ 52 w 52"/>
                <a:gd name="T25" fmla="*/ 32 h 70"/>
                <a:gd name="T26" fmla="*/ 52 w 52"/>
                <a:gd name="T27" fmla="*/ 32 h 70"/>
                <a:gd name="T28" fmla="*/ 48 w 52"/>
                <a:gd name="T29" fmla="*/ 18 h 70"/>
                <a:gd name="T30" fmla="*/ 42 w 52"/>
                <a:gd name="T31" fmla="*/ 8 h 70"/>
                <a:gd name="T32" fmla="*/ 32 w 52"/>
                <a:gd name="T33" fmla="*/ 2 h 70"/>
                <a:gd name="T34" fmla="*/ 26 w 52"/>
                <a:gd name="T35" fmla="*/ 0 h 70"/>
                <a:gd name="T36" fmla="*/ 22 w 52"/>
                <a:gd name="T37" fmla="*/ 0 h 70"/>
                <a:gd name="T38" fmla="*/ 22 w 52"/>
                <a:gd name="T39" fmla="*/ 0 h 70"/>
                <a:gd name="T40" fmla="*/ 16 w 52"/>
                <a:gd name="T41" fmla="*/ 2 h 70"/>
                <a:gd name="T42" fmla="*/ 12 w 52"/>
                <a:gd name="T43" fmla="*/ 6 h 70"/>
                <a:gd name="T44" fmla="*/ 4 w 52"/>
                <a:gd name="T45" fmla="*/ 14 h 70"/>
                <a:gd name="T46" fmla="*/ 0 w 52"/>
                <a:gd name="T47" fmla="*/ 26 h 70"/>
                <a:gd name="T48" fmla="*/ 0 w 52"/>
                <a:gd name="T49" fmla="*/ 40 h 70"/>
                <a:gd name="T50" fmla="*/ 0 w 52"/>
                <a:gd name="T51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70">
                  <a:moveTo>
                    <a:pt x="0" y="40"/>
                  </a:moveTo>
                  <a:lnTo>
                    <a:pt x="0" y="40"/>
                  </a:lnTo>
                  <a:lnTo>
                    <a:pt x="4" y="52"/>
                  </a:lnTo>
                  <a:lnTo>
                    <a:pt x="12" y="62"/>
                  </a:lnTo>
                  <a:lnTo>
                    <a:pt x="20" y="68"/>
                  </a:lnTo>
                  <a:lnTo>
                    <a:pt x="26" y="70"/>
                  </a:lnTo>
                  <a:lnTo>
                    <a:pt x="30" y="70"/>
                  </a:lnTo>
                  <a:lnTo>
                    <a:pt x="30" y="70"/>
                  </a:lnTo>
                  <a:lnTo>
                    <a:pt x="36" y="68"/>
                  </a:lnTo>
                  <a:lnTo>
                    <a:pt x="40" y="66"/>
                  </a:lnTo>
                  <a:lnTo>
                    <a:pt x="48" y="58"/>
                  </a:lnTo>
                  <a:lnTo>
                    <a:pt x="52" y="46"/>
                  </a:lnTo>
                  <a:lnTo>
                    <a:pt x="52" y="32"/>
                  </a:lnTo>
                  <a:lnTo>
                    <a:pt x="52" y="32"/>
                  </a:lnTo>
                  <a:lnTo>
                    <a:pt x="48" y="18"/>
                  </a:lnTo>
                  <a:lnTo>
                    <a:pt x="42" y="8"/>
                  </a:lnTo>
                  <a:lnTo>
                    <a:pt x="32" y="2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2"/>
                  </a:lnTo>
                  <a:lnTo>
                    <a:pt x="12" y="6"/>
                  </a:lnTo>
                  <a:lnTo>
                    <a:pt x="4" y="14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E7C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Freeform 64">
              <a:extLst>
                <a:ext uri="{FF2B5EF4-FFF2-40B4-BE49-F238E27FC236}">
                  <a16:creationId xmlns:a16="http://schemas.microsoft.com/office/drawing/2014/main" id="{3EF6C575-26AE-49D1-851F-EA5BBE8AB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4288" y="5710238"/>
              <a:ext cx="53975" cy="66675"/>
            </a:xfrm>
            <a:custGeom>
              <a:avLst/>
              <a:gdLst>
                <a:gd name="T0" fmla="*/ 0 w 34"/>
                <a:gd name="T1" fmla="*/ 24 h 42"/>
                <a:gd name="T2" fmla="*/ 0 w 34"/>
                <a:gd name="T3" fmla="*/ 24 h 42"/>
                <a:gd name="T4" fmla="*/ 2 w 34"/>
                <a:gd name="T5" fmla="*/ 32 h 42"/>
                <a:gd name="T6" fmla="*/ 6 w 34"/>
                <a:gd name="T7" fmla="*/ 38 h 42"/>
                <a:gd name="T8" fmla="*/ 12 w 34"/>
                <a:gd name="T9" fmla="*/ 42 h 42"/>
                <a:gd name="T10" fmla="*/ 20 w 34"/>
                <a:gd name="T11" fmla="*/ 42 h 42"/>
                <a:gd name="T12" fmla="*/ 20 w 34"/>
                <a:gd name="T13" fmla="*/ 42 h 42"/>
                <a:gd name="T14" fmla="*/ 26 w 34"/>
                <a:gd name="T15" fmla="*/ 40 h 42"/>
                <a:gd name="T16" fmla="*/ 30 w 34"/>
                <a:gd name="T17" fmla="*/ 34 h 42"/>
                <a:gd name="T18" fmla="*/ 34 w 34"/>
                <a:gd name="T19" fmla="*/ 28 h 42"/>
                <a:gd name="T20" fmla="*/ 34 w 34"/>
                <a:gd name="T21" fmla="*/ 18 h 42"/>
                <a:gd name="T22" fmla="*/ 34 w 34"/>
                <a:gd name="T23" fmla="*/ 18 h 42"/>
                <a:gd name="T24" fmla="*/ 30 w 34"/>
                <a:gd name="T25" fmla="*/ 10 h 42"/>
                <a:gd name="T26" fmla="*/ 26 w 34"/>
                <a:gd name="T27" fmla="*/ 4 h 42"/>
                <a:gd name="T28" fmla="*/ 20 w 34"/>
                <a:gd name="T29" fmla="*/ 0 h 42"/>
                <a:gd name="T30" fmla="*/ 14 w 34"/>
                <a:gd name="T31" fmla="*/ 0 h 42"/>
                <a:gd name="T32" fmla="*/ 14 w 34"/>
                <a:gd name="T33" fmla="*/ 0 h 42"/>
                <a:gd name="T34" fmla="*/ 8 w 34"/>
                <a:gd name="T35" fmla="*/ 2 h 42"/>
                <a:gd name="T36" fmla="*/ 2 w 34"/>
                <a:gd name="T37" fmla="*/ 8 h 42"/>
                <a:gd name="T38" fmla="*/ 0 w 34"/>
                <a:gd name="T39" fmla="*/ 14 h 42"/>
                <a:gd name="T40" fmla="*/ 0 w 34"/>
                <a:gd name="T41" fmla="*/ 24 h 42"/>
                <a:gd name="T42" fmla="*/ 0 w 34"/>
                <a:gd name="T43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42">
                  <a:moveTo>
                    <a:pt x="0" y="24"/>
                  </a:moveTo>
                  <a:lnTo>
                    <a:pt x="0" y="24"/>
                  </a:lnTo>
                  <a:lnTo>
                    <a:pt x="2" y="32"/>
                  </a:lnTo>
                  <a:lnTo>
                    <a:pt x="6" y="38"/>
                  </a:lnTo>
                  <a:lnTo>
                    <a:pt x="12" y="42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26" y="40"/>
                  </a:lnTo>
                  <a:lnTo>
                    <a:pt x="30" y="34"/>
                  </a:lnTo>
                  <a:lnTo>
                    <a:pt x="34" y="28"/>
                  </a:lnTo>
                  <a:lnTo>
                    <a:pt x="34" y="18"/>
                  </a:lnTo>
                  <a:lnTo>
                    <a:pt x="34" y="18"/>
                  </a:lnTo>
                  <a:lnTo>
                    <a:pt x="30" y="10"/>
                  </a:lnTo>
                  <a:lnTo>
                    <a:pt x="26" y="4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Freeform 65">
              <a:extLst>
                <a:ext uri="{FF2B5EF4-FFF2-40B4-BE49-F238E27FC236}">
                  <a16:creationId xmlns:a16="http://schemas.microsoft.com/office/drawing/2014/main" id="{784970AD-F582-7E0A-8E71-1238C889F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624513"/>
              <a:ext cx="234950" cy="244475"/>
            </a:xfrm>
            <a:custGeom>
              <a:avLst/>
              <a:gdLst>
                <a:gd name="T0" fmla="*/ 146 w 148"/>
                <a:gd name="T1" fmla="*/ 0 h 154"/>
                <a:gd name="T2" fmla="*/ 146 w 148"/>
                <a:gd name="T3" fmla="*/ 0 h 154"/>
                <a:gd name="T4" fmla="*/ 148 w 148"/>
                <a:gd name="T5" fmla="*/ 28 h 154"/>
                <a:gd name="T6" fmla="*/ 148 w 148"/>
                <a:gd name="T7" fmla="*/ 56 h 154"/>
                <a:gd name="T8" fmla="*/ 148 w 148"/>
                <a:gd name="T9" fmla="*/ 56 h 154"/>
                <a:gd name="T10" fmla="*/ 144 w 148"/>
                <a:gd name="T11" fmla="*/ 72 h 154"/>
                <a:gd name="T12" fmla="*/ 140 w 148"/>
                <a:gd name="T13" fmla="*/ 88 h 154"/>
                <a:gd name="T14" fmla="*/ 136 w 148"/>
                <a:gd name="T15" fmla="*/ 102 h 154"/>
                <a:gd name="T16" fmla="*/ 130 w 148"/>
                <a:gd name="T17" fmla="*/ 116 h 154"/>
                <a:gd name="T18" fmla="*/ 122 w 148"/>
                <a:gd name="T19" fmla="*/ 128 h 154"/>
                <a:gd name="T20" fmla="*/ 116 w 148"/>
                <a:gd name="T21" fmla="*/ 138 h 154"/>
                <a:gd name="T22" fmla="*/ 106 w 148"/>
                <a:gd name="T23" fmla="*/ 148 h 154"/>
                <a:gd name="T24" fmla="*/ 98 w 148"/>
                <a:gd name="T25" fmla="*/ 154 h 154"/>
                <a:gd name="T26" fmla="*/ 98 w 148"/>
                <a:gd name="T27" fmla="*/ 154 h 154"/>
                <a:gd name="T28" fmla="*/ 88 w 148"/>
                <a:gd name="T29" fmla="*/ 150 h 154"/>
                <a:gd name="T30" fmla="*/ 80 w 148"/>
                <a:gd name="T31" fmla="*/ 144 h 154"/>
                <a:gd name="T32" fmla="*/ 70 w 148"/>
                <a:gd name="T33" fmla="*/ 142 h 154"/>
                <a:gd name="T34" fmla="*/ 60 w 148"/>
                <a:gd name="T35" fmla="*/ 140 h 154"/>
                <a:gd name="T36" fmla="*/ 42 w 148"/>
                <a:gd name="T37" fmla="*/ 140 h 154"/>
                <a:gd name="T38" fmla="*/ 28 w 148"/>
                <a:gd name="T39" fmla="*/ 144 h 154"/>
                <a:gd name="T40" fmla="*/ 28 w 148"/>
                <a:gd name="T41" fmla="*/ 144 h 154"/>
                <a:gd name="T42" fmla="*/ 18 w 148"/>
                <a:gd name="T43" fmla="*/ 128 h 154"/>
                <a:gd name="T44" fmla="*/ 10 w 148"/>
                <a:gd name="T45" fmla="*/ 110 h 154"/>
                <a:gd name="T46" fmla="*/ 4 w 148"/>
                <a:gd name="T47" fmla="*/ 88 h 154"/>
                <a:gd name="T48" fmla="*/ 0 w 148"/>
                <a:gd name="T49" fmla="*/ 66 h 154"/>
                <a:gd name="T50" fmla="*/ 0 w 148"/>
                <a:gd name="T51" fmla="*/ 66 h 154"/>
                <a:gd name="T52" fmla="*/ 24 w 148"/>
                <a:gd name="T53" fmla="*/ 62 h 154"/>
                <a:gd name="T54" fmla="*/ 48 w 148"/>
                <a:gd name="T55" fmla="*/ 58 h 154"/>
                <a:gd name="T56" fmla="*/ 70 w 148"/>
                <a:gd name="T57" fmla="*/ 50 h 154"/>
                <a:gd name="T58" fmla="*/ 90 w 148"/>
                <a:gd name="T59" fmla="*/ 40 h 154"/>
                <a:gd name="T60" fmla="*/ 106 w 148"/>
                <a:gd name="T61" fmla="*/ 30 h 154"/>
                <a:gd name="T62" fmla="*/ 122 w 148"/>
                <a:gd name="T63" fmla="*/ 20 h 154"/>
                <a:gd name="T64" fmla="*/ 146 w 148"/>
                <a:gd name="T65" fmla="*/ 0 h 154"/>
                <a:gd name="T66" fmla="*/ 146 w 148"/>
                <a:gd name="T6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8" h="154">
                  <a:moveTo>
                    <a:pt x="146" y="0"/>
                  </a:moveTo>
                  <a:lnTo>
                    <a:pt x="146" y="0"/>
                  </a:lnTo>
                  <a:lnTo>
                    <a:pt x="148" y="28"/>
                  </a:lnTo>
                  <a:lnTo>
                    <a:pt x="148" y="56"/>
                  </a:lnTo>
                  <a:lnTo>
                    <a:pt x="148" y="56"/>
                  </a:lnTo>
                  <a:lnTo>
                    <a:pt x="144" y="72"/>
                  </a:lnTo>
                  <a:lnTo>
                    <a:pt x="140" y="88"/>
                  </a:lnTo>
                  <a:lnTo>
                    <a:pt x="136" y="102"/>
                  </a:lnTo>
                  <a:lnTo>
                    <a:pt x="130" y="116"/>
                  </a:lnTo>
                  <a:lnTo>
                    <a:pt x="122" y="128"/>
                  </a:lnTo>
                  <a:lnTo>
                    <a:pt x="116" y="138"/>
                  </a:lnTo>
                  <a:lnTo>
                    <a:pt x="106" y="14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88" y="150"/>
                  </a:lnTo>
                  <a:lnTo>
                    <a:pt x="80" y="144"/>
                  </a:lnTo>
                  <a:lnTo>
                    <a:pt x="70" y="142"/>
                  </a:lnTo>
                  <a:lnTo>
                    <a:pt x="60" y="140"/>
                  </a:lnTo>
                  <a:lnTo>
                    <a:pt x="42" y="140"/>
                  </a:lnTo>
                  <a:lnTo>
                    <a:pt x="28" y="144"/>
                  </a:lnTo>
                  <a:lnTo>
                    <a:pt x="28" y="144"/>
                  </a:lnTo>
                  <a:lnTo>
                    <a:pt x="18" y="128"/>
                  </a:lnTo>
                  <a:lnTo>
                    <a:pt x="10" y="110"/>
                  </a:lnTo>
                  <a:lnTo>
                    <a:pt x="4" y="8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4" y="62"/>
                  </a:lnTo>
                  <a:lnTo>
                    <a:pt x="48" y="58"/>
                  </a:lnTo>
                  <a:lnTo>
                    <a:pt x="70" y="50"/>
                  </a:lnTo>
                  <a:lnTo>
                    <a:pt x="90" y="40"/>
                  </a:lnTo>
                  <a:lnTo>
                    <a:pt x="106" y="30"/>
                  </a:lnTo>
                  <a:lnTo>
                    <a:pt x="122" y="20"/>
                  </a:lnTo>
                  <a:lnTo>
                    <a:pt x="146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Freeform 66">
              <a:extLst>
                <a:ext uri="{FF2B5EF4-FFF2-40B4-BE49-F238E27FC236}">
                  <a16:creationId xmlns:a16="http://schemas.microsoft.com/office/drawing/2014/main" id="{44CE2943-2646-1EA7-698E-5EDE9193D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0513" y="5634038"/>
              <a:ext cx="209550" cy="225425"/>
            </a:xfrm>
            <a:custGeom>
              <a:avLst/>
              <a:gdLst>
                <a:gd name="T0" fmla="*/ 130 w 132"/>
                <a:gd name="T1" fmla="*/ 0 h 142"/>
                <a:gd name="T2" fmla="*/ 130 w 132"/>
                <a:gd name="T3" fmla="*/ 0 h 142"/>
                <a:gd name="T4" fmla="*/ 132 w 132"/>
                <a:gd name="T5" fmla="*/ 20 h 142"/>
                <a:gd name="T6" fmla="*/ 132 w 132"/>
                <a:gd name="T7" fmla="*/ 40 h 142"/>
                <a:gd name="T8" fmla="*/ 132 w 132"/>
                <a:gd name="T9" fmla="*/ 40 h 142"/>
                <a:gd name="T10" fmla="*/ 128 w 132"/>
                <a:gd name="T11" fmla="*/ 58 h 142"/>
                <a:gd name="T12" fmla="*/ 126 w 132"/>
                <a:gd name="T13" fmla="*/ 76 h 142"/>
                <a:gd name="T14" fmla="*/ 120 w 132"/>
                <a:gd name="T15" fmla="*/ 90 h 142"/>
                <a:gd name="T16" fmla="*/ 114 w 132"/>
                <a:gd name="T17" fmla="*/ 104 h 142"/>
                <a:gd name="T18" fmla="*/ 106 w 132"/>
                <a:gd name="T19" fmla="*/ 118 h 142"/>
                <a:gd name="T20" fmla="*/ 98 w 132"/>
                <a:gd name="T21" fmla="*/ 128 h 142"/>
                <a:gd name="T22" fmla="*/ 88 w 132"/>
                <a:gd name="T23" fmla="*/ 136 h 142"/>
                <a:gd name="T24" fmla="*/ 78 w 132"/>
                <a:gd name="T25" fmla="*/ 142 h 142"/>
                <a:gd name="T26" fmla="*/ 78 w 132"/>
                <a:gd name="T27" fmla="*/ 142 h 142"/>
                <a:gd name="T28" fmla="*/ 66 w 132"/>
                <a:gd name="T29" fmla="*/ 138 h 142"/>
                <a:gd name="T30" fmla="*/ 54 w 132"/>
                <a:gd name="T31" fmla="*/ 134 h 142"/>
                <a:gd name="T32" fmla="*/ 42 w 132"/>
                <a:gd name="T33" fmla="*/ 134 h 142"/>
                <a:gd name="T34" fmla="*/ 32 w 132"/>
                <a:gd name="T35" fmla="*/ 134 h 142"/>
                <a:gd name="T36" fmla="*/ 32 w 132"/>
                <a:gd name="T37" fmla="*/ 134 h 142"/>
                <a:gd name="T38" fmla="*/ 20 w 132"/>
                <a:gd name="T39" fmla="*/ 122 h 142"/>
                <a:gd name="T40" fmla="*/ 12 w 132"/>
                <a:gd name="T41" fmla="*/ 104 h 142"/>
                <a:gd name="T42" fmla="*/ 4 w 132"/>
                <a:gd name="T43" fmla="*/ 82 h 142"/>
                <a:gd name="T44" fmla="*/ 0 w 132"/>
                <a:gd name="T45" fmla="*/ 58 h 142"/>
                <a:gd name="T46" fmla="*/ 0 w 132"/>
                <a:gd name="T47" fmla="*/ 58 h 142"/>
                <a:gd name="T48" fmla="*/ 22 w 132"/>
                <a:gd name="T49" fmla="*/ 56 h 142"/>
                <a:gd name="T50" fmla="*/ 42 w 132"/>
                <a:gd name="T51" fmla="*/ 50 h 142"/>
                <a:gd name="T52" fmla="*/ 60 w 132"/>
                <a:gd name="T53" fmla="*/ 44 h 142"/>
                <a:gd name="T54" fmla="*/ 78 w 132"/>
                <a:gd name="T55" fmla="*/ 36 h 142"/>
                <a:gd name="T56" fmla="*/ 94 w 132"/>
                <a:gd name="T57" fmla="*/ 28 h 142"/>
                <a:gd name="T58" fmla="*/ 108 w 132"/>
                <a:gd name="T59" fmla="*/ 18 h 142"/>
                <a:gd name="T60" fmla="*/ 130 w 132"/>
                <a:gd name="T61" fmla="*/ 0 h 142"/>
                <a:gd name="T62" fmla="*/ 130 w 132"/>
                <a:gd name="T6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2" h="142">
                  <a:moveTo>
                    <a:pt x="130" y="0"/>
                  </a:moveTo>
                  <a:lnTo>
                    <a:pt x="130" y="0"/>
                  </a:lnTo>
                  <a:lnTo>
                    <a:pt x="132" y="20"/>
                  </a:lnTo>
                  <a:lnTo>
                    <a:pt x="132" y="40"/>
                  </a:lnTo>
                  <a:lnTo>
                    <a:pt x="132" y="40"/>
                  </a:lnTo>
                  <a:lnTo>
                    <a:pt x="128" y="58"/>
                  </a:lnTo>
                  <a:lnTo>
                    <a:pt x="126" y="76"/>
                  </a:lnTo>
                  <a:lnTo>
                    <a:pt x="120" y="90"/>
                  </a:lnTo>
                  <a:lnTo>
                    <a:pt x="114" y="104"/>
                  </a:lnTo>
                  <a:lnTo>
                    <a:pt x="106" y="118"/>
                  </a:lnTo>
                  <a:lnTo>
                    <a:pt x="98" y="128"/>
                  </a:lnTo>
                  <a:lnTo>
                    <a:pt x="88" y="136"/>
                  </a:lnTo>
                  <a:lnTo>
                    <a:pt x="78" y="142"/>
                  </a:lnTo>
                  <a:lnTo>
                    <a:pt x="78" y="142"/>
                  </a:lnTo>
                  <a:lnTo>
                    <a:pt x="66" y="138"/>
                  </a:lnTo>
                  <a:lnTo>
                    <a:pt x="54" y="134"/>
                  </a:lnTo>
                  <a:lnTo>
                    <a:pt x="42" y="134"/>
                  </a:lnTo>
                  <a:lnTo>
                    <a:pt x="32" y="134"/>
                  </a:lnTo>
                  <a:lnTo>
                    <a:pt x="32" y="134"/>
                  </a:lnTo>
                  <a:lnTo>
                    <a:pt x="20" y="122"/>
                  </a:lnTo>
                  <a:lnTo>
                    <a:pt x="12" y="104"/>
                  </a:lnTo>
                  <a:lnTo>
                    <a:pt x="4" y="82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2" y="56"/>
                  </a:lnTo>
                  <a:lnTo>
                    <a:pt x="42" y="50"/>
                  </a:lnTo>
                  <a:lnTo>
                    <a:pt x="60" y="44"/>
                  </a:lnTo>
                  <a:lnTo>
                    <a:pt x="78" y="36"/>
                  </a:lnTo>
                  <a:lnTo>
                    <a:pt x="94" y="28"/>
                  </a:lnTo>
                  <a:lnTo>
                    <a:pt x="108" y="18"/>
                  </a:lnTo>
                  <a:lnTo>
                    <a:pt x="130" y="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Freeform 67">
              <a:extLst>
                <a:ext uri="{FF2B5EF4-FFF2-40B4-BE49-F238E27FC236}">
                  <a16:creationId xmlns:a16="http://schemas.microsoft.com/office/drawing/2014/main" id="{880C4E88-A974-7273-0998-186DE75B9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863" y="5843588"/>
              <a:ext cx="184150" cy="85725"/>
            </a:xfrm>
            <a:custGeom>
              <a:avLst/>
              <a:gdLst>
                <a:gd name="T0" fmla="*/ 0 w 116"/>
                <a:gd name="T1" fmla="*/ 8 h 54"/>
                <a:gd name="T2" fmla="*/ 0 w 116"/>
                <a:gd name="T3" fmla="*/ 8 h 54"/>
                <a:gd name="T4" fmla="*/ 14 w 116"/>
                <a:gd name="T5" fmla="*/ 4 h 54"/>
                <a:gd name="T6" fmla="*/ 28 w 116"/>
                <a:gd name="T7" fmla="*/ 0 h 54"/>
                <a:gd name="T8" fmla="*/ 46 w 116"/>
                <a:gd name="T9" fmla="*/ 0 h 54"/>
                <a:gd name="T10" fmla="*/ 54 w 116"/>
                <a:gd name="T11" fmla="*/ 0 h 54"/>
                <a:gd name="T12" fmla="*/ 64 w 116"/>
                <a:gd name="T13" fmla="*/ 2 h 54"/>
                <a:gd name="T14" fmla="*/ 74 w 116"/>
                <a:gd name="T15" fmla="*/ 6 h 54"/>
                <a:gd name="T16" fmla="*/ 84 w 116"/>
                <a:gd name="T17" fmla="*/ 10 h 54"/>
                <a:gd name="T18" fmla="*/ 92 w 116"/>
                <a:gd name="T19" fmla="*/ 18 h 54"/>
                <a:gd name="T20" fmla="*/ 102 w 116"/>
                <a:gd name="T21" fmla="*/ 28 h 54"/>
                <a:gd name="T22" fmla="*/ 110 w 116"/>
                <a:gd name="T23" fmla="*/ 38 h 54"/>
                <a:gd name="T24" fmla="*/ 116 w 116"/>
                <a:gd name="T25" fmla="*/ 54 h 54"/>
                <a:gd name="T26" fmla="*/ 116 w 116"/>
                <a:gd name="T27" fmla="*/ 54 h 54"/>
                <a:gd name="T28" fmla="*/ 112 w 116"/>
                <a:gd name="T29" fmla="*/ 44 h 54"/>
                <a:gd name="T30" fmla="*/ 104 w 116"/>
                <a:gd name="T31" fmla="*/ 36 h 54"/>
                <a:gd name="T32" fmla="*/ 92 w 116"/>
                <a:gd name="T33" fmla="*/ 26 h 54"/>
                <a:gd name="T34" fmla="*/ 76 w 116"/>
                <a:gd name="T35" fmla="*/ 16 h 54"/>
                <a:gd name="T36" fmla="*/ 56 w 116"/>
                <a:gd name="T37" fmla="*/ 8 h 54"/>
                <a:gd name="T38" fmla="*/ 44 w 116"/>
                <a:gd name="T39" fmla="*/ 6 h 54"/>
                <a:gd name="T40" fmla="*/ 32 w 116"/>
                <a:gd name="T41" fmla="*/ 6 h 54"/>
                <a:gd name="T42" fmla="*/ 16 w 116"/>
                <a:gd name="T43" fmla="*/ 6 h 54"/>
                <a:gd name="T44" fmla="*/ 0 w 116"/>
                <a:gd name="T45" fmla="*/ 8 h 54"/>
                <a:gd name="T46" fmla="*/ 0 w 116"/>
                <a:gd name="T47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6" h="54">
                  <a:moveTo>
                    <a:pt x="0" y="8"/>
                  </a:moveTo>
                  <a:lnTo>
                    <a:pt x="0" y="8"/>
                  </a:lnTo>
                  <a:lnTo>
                    <a:pt x="14" y="4"/>
                  </a:lnTo>
                  <a:lnTo>
                    <a:pt x="28" y="0"/>
                  </a:lnTo>
                  <a:lnTo>
                    <a:pt x="46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74" y="6"/>
                  </a:lnTo>
                  <a:lnTo>
                    <a:pt x="84" y="10"/>
                  </a:lnTo>
                  <a:lnTo>
                    <a:pt x="92" y="18"/>
                  </a:lnTo>
                  <a:lnTo>
                    <a:pt x="102" y="28"/>
                  </a:lnTo>
                  <a:lnTo>
                    <a:pt x="110" y="38"/>
                  </a:lnTo>
                  <a:lnTo>
                    <a:pt x="116" y="54"/>
                  </a:lnTo>
                  <a:lnTo>
                    <a:pt x="116" y="54"/>
                  </a:lnTo>
                  <a:lnTo>
                    <a:pt x="112" y="44"/>
                  </a:lnTo>
                  <a:lnTo>
                    <a:pt x="104" y="36"/>
                  </a:lnTo>
                  <a:lnTo>
                    <a:pt x="92" y="26"/>
                  </a:lnTo>
                  <a:lnTo>
                    <a:pt x="76" y="16"/>
                  </a:lnTo>
                  <a:lnTo>
                    <a:pt x="56" y="8"/>
                  </a:lnTo>
                  <a:lnTo>
                    <a:pt x="44" y="6"/>
                  </a:lnTo>
                  <a:lnTo>
                    <a:pt x="32" y="6"/>
                  </a:lnTo>
                  <a:lnTo>
                    <a:pt x="16" y="6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CA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Freeform 68">
              <a:extLst>
                <a:ext uri="{FF2B5EF4-FFF2-40B4-BE49-F238E27FC236}">
                  <a16:creationId xmlns:a16="http://schemas.microsoft.com/office/drawing/2014/main" id="{875B2760-2CEE-F97B-007E-A5973FF27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9563" y="5868988"/>
              <a:ext cx="114300" cy="73025"/>
            </a:xfrm>
            <a:custGeom>
              <a:avLst/>
              <a:gdLst>
                <a:gd name="T0" fmla="*/ 0 w 72"/>
                <a:gd name="T1" fmla="*/ 20 h 46"/>
                <a:gd name="T2" fmla="*/ 0 w 72"/>
                <a:gd name="T3" fmla="*/ 20 h 46"/>
                <a:gd name="T4" fmla="*/ 2 w 72"/>
                <a:gd name="T5" fmla="*/ 24 h 46"/>
                <a:gd name="T6" fmla="*/ 2 w 72"/>
                <a:gd name="T7" fmla="*/ 28 h 46"/>
                <a:gd name="T8" fmla="*/ 10 w 72"/>
                <a:gd name="T9" fmla="*/ 36 h 46"/>
                <a:gd name="T10" fmla="*/ 20 w 72"/>
                <a:gd name="T11" fmla="*/ 42 h 46"/>
                <a:gd name="T12" fmla="*/ 34 w 72"/>
                <a:gd name="T13" fmla="*/ 46 h 46"/>
                <a:gd name="T14" fmla="*/ 34 w 72"/>
                <a:gd name="T15" fmla="*/ 46 h 46"/>
                <a:gd name="T16" fmla="*/ 48 w 72"/>
                <a:gd name="T17" fmla="*/ 44 h 46"/>
                <a:gd name="T18" fmla="*/ 60 w 72"/>
                <a:gd name="T19" fmla="*/ 42 h 46"/>
                <a:gd name="T20" fmla="*/ 68 w 72"/>
                <a:gd name="T21" fmla="*/ 34 h 46"/>
                <a:gd name="T22" fmla="*/ 70 w 72"/>
                <a:gd name="T23" fmla="*/ 30 h 46"/>
                <a:gd name="T24" fmla="*/ 72 w 72"/>
                <a:gd name="T25" fmla="*/ 26 h 46"/>
                <a:gd name="T26" fmla="*/ 72 w 72"/>
                <a:gd name="T27" fmla="*/ 26 h 46"/>
                <a:gd name="T28" fmla="*/ 72 w 72"/>
                <a:gd name="T29" fmla="*/ 22 h 46"/>
                <a:gd name="T30" fmla="*/ 70 w 72"/>
                <a:gd name="T31" fmla="*/ 18 h 46"/>
                <a:gd name="T32" fmla="*/ 62 w 72"/>
                <a:gd name="T33" fmla="*/ 10 h 46"/>
                <a:gd name="T34" fmla="*/ 52 w 72"/>
                <a:gd name="T35" fmla="*/ 4 h 46"/>
                <a:gd name="T36" fmla="*/ 38 w 72"/>
                <a:gd name="T37" fmla="*/ 0 h 46"/>
                <a:gd name="T38" fmla="*/ 38 w 72"/>
                <a:gd name="T39" fmla="*/ 0 h 46"/>
                <a:gd name="T40" fmla="*/ 24 w 72"/>
                <a:gd name="T41" fmla="*/ 0 h 46"/>
                <a:gd name="T42" fmla="*/ 12 w 72"/>
                <a:gd name="T43" fmla="*/ 4 h 46"/>
                <a:gd name="T44" fmla="*/ 4 w 72"/>
                <a:gd name="T45" fmla="*/ 10 h 46"/>
                <a:gd name="T46" fmla="*/ 2 w 72"/>
                <a:gd name="T47" fmla="*/ 14 h 46"/>
                <a:gd name="T48" fmla="*/ 0 w 72"/>
                <a:gd name="T49" fmla="*/ 20 h 46"/>
                <a:gd name="T50" fmla="*/ 0 w 72"/>
                <a:gd name="T51" fmla="*/ 2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" h="46">
                  <a:moveTo>
                    <a:pt x="0" y="20"/>
                  </a:moveTo>
                  <a:lnTo>
                    <a:pt x="0" y="20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10" y="36"/>
                  </a:lnTo>
                  <a:lnTo>
                    <a:pt x="20" y="42"/>
                  </a:lnTo>
                  <a:lnTo>
                    <a:pt x="34" y="46"/>
                  </a:lnTo>
                  <a:lnTo>
                    <a:pt x="34" y="46"/>
                  </a:lnTo>
                  <a:lnTo>
                    <a:pt x="48" y="44"/>
                  </a:lnTo>
                  <a:lnTo>
                    <a:pt x="60" y="42"/>
                  </a:lnTo>
                  <a:lnTo>
                    <a:pt x="68" y="34"/>
                  </a:lnTo>
                  <a:lnTo>
                    <a:pt x="70" y="30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72" y="22"/>
                  </a:lnTo>
                  <a:lnTo>
                    <a:pt x="70" y="18"/>
                  </a:lnTo>
                  <a:lnTo>
                    <a:pt x="62" y="10"/>
                  </a:lnTo>
                  <a:lnTo>
                    <a:pt x="52" y="4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4" y="0"/>
                  </a:lnTo>
                  <a:lnTo>
                    <a:pt x="12" y="4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E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Freeform 69">
              <a:extLst>
                <a:ext uri="{FF2B5EF4-FFF2-40B4-BE49-F238E27FC236}">
                  <a16:creationId xmlns:a16="http://schemas.microsoft.com/office/drawing/2014/main" id="{7D245B8F-0957-FBCE-1194-6363A59F9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738" y="5872163"/>
              <a:ext cx="107950" cy="66675"/>
            </a:xfrm>
            <a:custGeom>
              <a:avLst/>
              <a:gdLst>
                <a:gd name="T0" fmla="*/ 68 w 68"/>
                <a:gd name="T1" fmla="*/ 24 h 42"/>
                <a:gd name="T2" fmla="*/ 68 w 68"/>
                <a:gd name="T3" fmla="*/ 24 h 42"/>
                <a:gd name="T4" fmla="*/ 68 w 68"/>
                <a:gd name="T5" fmla="*/ 20 h 42"/>
                <a:gd name="T6" fmla="*/ 66 w 68"/>
                <a:gd name="T7" fmla="*/ 16 h 42"/>
                <a:gd name="T8" fmla="*/ 60 w 68"/>
                <a:gd name="T9" fmla="*/ 8 h 42"/>
                <a:gd name="T10" fmla="*/ 50 w 68"/>
                <a:gd name="T11" fmla="*/ 2 h 42"/>
                <a:gd name="T12" fmla="*/ 36 w 68"/>
                <a:gd name="T13" fmla="*/ 0 h 42"/>
                <a:gd name="T14" fmla="*/ 36 w 68"/>
                <a:gd name="T15" fmla="*/ 0 h 42"/>
                <a:gd name="T16" fmla="*/ 22 w 68"/>
                <a:gd name="T17" fmla="*/ 0 h 42"/>
                <a:gd name="T18" fmla="*/ 12 w 68"/>
                <a:gd name="T19" fmla="*/ 4 h 42"/>
                <a:gd name="T20" fmla="*/ 4 w 68"/>
                <a:gd name="T21" fmla="*/ 10 h 42"/>
                <a:gd name="T22" fmla="*/ 2 w 68"/>
                <a:gd name="T23" fmla="*/ 14 h 42"/>
                <a:gd name="T24" fmla="*/ 0 w 68"/>
                <a:gd name="T25" fmla="*/ 18 h 42"/>
                <a:gd name="T26" fmla="*/ 0 w 68"/>
                <a:gd name="T27" fmla="*/ 18 h 42"/>
                <a:gd name="T28" fmla="*/ 0 w 68"/>
                <a:gd name="T29" fmla="*/ 22 h 42"/>
                <a:gd name="T30" fmla="*/ 2 w 68"/>
                <a:gd name="T31" fmla="*/ 26 h 42"/>
                <a:gd name="T32" fmla="*/ 8 w 68"/>
                <a:gd name="T33" fmla="*/ 34 h 42"/>
                <a:gd name="T34" fmla="*/ 20 w 68"/>
                <a:gd name="T35" fmla="*/ 40 h 42"/>
                <a:gd name="T36" fmla="*/ 32 w 68"/>
                <a:gd name="T37" fmla="*/ 42 h 42"/>
                <a:gd name="T38" fmla="*/ 32 w 68"/>
                <a:gd name="T39" fmla="*/ 42 h 42"/>
                <a:gd name="T40" fmla="*/ 46 w 68"/>
                <a:gd name="T41" fmla="*/ 42 h 42"/>
                <a:gd name="T42" fmla="*/ 56 w 68"/>
                <a:gd name="T43" fmla="*/ 38 h 42"/>
                <a:gd name="T44" fmla="*/ 64 w 68"/>
                <a:gd name="T45" fmla="*/ 32 h 42"/>
                <a:gd name="T46" fmla="*/ 68 w 68"/>
                <a:gd name="T47" fmla="*/ 28 h 42"/>
                <a:gd name="T48" fmla="*/ 68 w 68"/>
                <a:gd name="T49" fmla="*/ 24 h 42"/>
                <a:gd name="T50" fmla="*/ 68 w 68"/>
                <a:gd name="T51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8" h="42">
                  <a:moveTo>
                    <a:pt x="68" y="24"/>
                  </a:moveTo>
                  <a:lnTo>
                    <a:pt x="68" y="24"/>
                  </a:lnTo>
                  <a:lnTo>
                    <a:pt x="68" y="20"/>
                  </a:lnTo>
                  <a:lnTo>
                    <a:pt x="66" y="16"/>
                  </a:lnTo>
                  <a:lnTo>
                    <a:pt x="60" y="8"/>
                  </a:lnTo>
                  <a:lnTo>
                    <a:pt x="50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2" y="0"/>
                  </a:lnTo>
                  <a:lnTo>
                    <a:pt x="12" y="4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8" y="34"/>
                  </a:lnTo>
                  <a:lnTo>
                    <a:pt x="20" y="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46" y="42"/>
                  </a:lnTo>
                  <a:lnTo>
                    <a:pt x="56" y="38"/>
                  </a:lnTo>
                  <a:lnTo>
                    <a:pt x="64" y="32"/>
                  </a:lnTo>
                  <a:lnTo>
                    <a:pt x="68" y="28"/>
                  </a:lnTo>
                  <a:lnTo>
                    <a:pt x="68" y="24"/>
                  </a:lnTo>
                  <a:lnTo>
                    <a:pt x="68" y="24"/>
                  </a:lnTo>
                  <a:close/>
                </a:path>
              </a:pathLst>
            </a:custGeom>
            <a:solidFill>
              <a:srgbClr val="FFE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Freeform 70">
              <a:extLst>
                <a:ext uri="{FF2B5EF4-FFF2-40B4-BE49-F238E27FC236}">
                  <a16:creationId xmlns:a16="http://schemas.microsoft.com/office/drawing/2014/main" id="{E94955F4-BA26-E12D-F208-4D4C1D224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913" y="5872163"/>
              <a:ext cx="101600" cy="66675"/>
            </a:xfrm>
            <a:custGeom>
              <a:avLst/>
              <a:gdLst>
                <a:gd name="T0" fmla="*/ 64 w 64"/>
                <a:gd name="T1" fmla="*/ 24 h 42"/>
                <a:gd name="T2" fmla="*/ 64 w 64"/>
                <a:gd name="T3" fmla="*/ 24 h 42"/>
                <a:gd name="T4" fmla="*/ 64 w 64"/>
                <a:gd name="T5" fmla="*/ 20 h 42"/>
                <a:gd name="T6" fmla="*/ 64 w 64"/>
                <a:gd name="T7" fmla="*/ 16 h 42"/>
                <a:gd name="T8" fmla="*/ 56 w 64"/>
                <a:gd name="T9" fmla="*/ 8 h 42"/>
                <a:gd name="T10" fmla="*/ 46 w 64"/>
                <a:gd name="T11" fmla="*/ 2 h 42"/>
                <a:gd name="T12" fmla="*/ 34 w 64"/>
                <a:gd name="T13" fmla="*/ 0 h 42"/>
                <a:gd name="T14" fmla="*/ 34 w 64"/>
                <a:gd name="T15" fmla="*/ 0 h 42"/>
                <a:gd name="T16" fmla="*/ 22 w 64"/>
                <a:gd name="T17" fmla="*/ 0 h 42"/>
                <a:gd name="T18" fmla="*/ 10 w 64"/>
                <a:gd name="T19" fmla="*/ 4 h 42"/>
                <a:gd name="T20" fmla="*/ 2 w 64"/>
                <a:gd name="T21" fmla="*/ 10 h 42"/>
                <a:gd name="T22" fmla="*/ 0 w 64"/>
                <a:gd name="T23" fmla="*/ 14 h 42"/>
                <a:gd name="T24" fmla="*/ 0 w 64"/>
                <a:gd name="T25" fmla="*/ 18 h 42"/>
                <a:gd name="T26" fmla="*/ 0 w 64"/>
                <a:gd name="T27" fmla="*/ 18 h 42"/>
                <a:gd name="T28" fmla="*/ 0 w 64"/>
                <a:gd name="T29" fmla="*/ 22 h 42"/>
                <a:gd name="T30" fmla="*/ 2 w 64"/>
                <a:gd name="T31" fmla="*/ 26 h 42"/>
                <a:gd name="T32" fmla="*/ 8 w 64"/>
                <a:gd name="T33" fmla="*/ 34 h 42"/>
                <a:gd name="T34" fmla="*/ 18 w 64"/>
                <a:gd name="T35" fmla="*/ 38 h 42"/>
                <a:gd name="T36" fmla="*/ 30 w 64"/>
                <a:gd name="T37" fmla="*/ 42 h 42"/>
                <a:gd name="T38" fmla="*/ 30 w 64"/>
                <a:gd name="T39" fmla="*/ 42 h 42"/>
                <a:gd name="T40" fmla="*/ 44 w 64"/>
                <a:gd name="T41" fmla="*/ 42 h 42"/>
                <a:gd name="T42" fmla="*/ 54 w 64"/>
                <a:gd name="T43" fmla="*/ 38 h 42"/>
                <a:gd name="T44" fmla="*/ 62 w 64"/>
                <a:gd name="T45" fmla="*/ 32 h 42"/>
                <a:gd name="T46" fmla="*/ 64 w 64"/>
                <a:gd name="T47" fmla="*/ 28 h 42"/>
                <a:gd name="T48" fmla="*/ 64 w 64"/>
                <a:gd name="T49" fmla="*/ 24 h 42"/>
                <a:gd name="T50" fmla="*/ 64 w 64"/>
                <a:gd name="T51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42">
                  <a:moveTo>
                    <a:pt x="64" y="24"/>
                  </a:moveTo>
                  <a:lnTo>
                    <a:pt x="64" y="24"/>
                  </a:lnTo>
                  <a:lnTo>
                    <a:pt x="64" y="20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46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8" y="34"/>
                  </a:lnTo>
                  <a:lnTo>
                    <a:pt x="18" y="38"/>
                  </a:lnTo>
                  <a:lnTo>
                    <a:pt x="30" y="42"/>
                  </a:lnTo>
                  <a:lnTo>
                    <a:pt x="30" y="42"/>
                  </a:lnTo>
                  <a:lnTo>
                    <a:pt x="44" y="42"/>
                  </a:lnTo>
                  <a:lnTo>
                    <a:pt x="54" y="38"/>
                  </a:lnTo>
                  <a:lnTo>
                    <a:pt x="62" y="32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64" y="24"/>
                  </a:lnTo>
                  <a:close/>
                </a:path>
              </a:pathLst>
            </a:custGeom>
            <a:solidFill>
              <a:srgbClr val="FFE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Freeform 71">
              <a:extLst>
                <a:ext uri="{FF2B5EF4-FFF2-40B4-BE49-F238E27FC236}">
                  <a16:creationId xmlns:a16="http://schemas.microsoft.com/office/drawing/2014/main" id="{90D2C73E-B66C-5136-0470-FBE79DE37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913" y="5872163"/>
              <a:ext cx="101600" cy="63500"/>
            </a:xfrm>
            <a:custGeom>
              <a:avLst/>
              <a:gdLst>
                <a:gd name="T0" fmla="*/ 64 w 64"/>
                <a:gd name="T1" fmla="*/ 24 h 40"/>
                <a:gd name="T2" fmla="*/ 64 w 64"/>
                <a:gd name="T3" fmla="*/ 24 h 40"/>
                <a:gd name="T4" fmla="*/ 64 w 64"/>
                <a:gd name="T5" fmla="*/ 20 h 40"/>
                <a:gd name="T6" fmla="*/ 62 w 64"/>
                <a:gd name="T7" fmla="*/ 16 h 40"/>
                <a:gd name="T8" fmla="*/ 56 w 64"/>
                <a:gd name="T9" fmla="*/ 8 h 40"/>
                <a:gd name="T10" fmla="*/ 46 w 64"/>
                <a:gd name="T11" fmla="*/ 4 h 40"/>
                <a:gd name="T12" fmla="*/ 34 w 64"/>
                <a:gd name="T13" fmla="*/ 0 h 40"/>
                <a:gd name="T14" fmla="*/ 34 w 64"/>
                <a:gd name="T15" fmla="*/ 0 h 40"/>
                <a:gd name="T16" fmla="*/ 22 w 64"/>
                <a:gd name="T17" fmla="*/ 2 h 40"/>
                <a:gd name="T18" fmla="*/ 12 w 64"/>
                <a:gd name="T19" fmla="*/ 4 h 40"/>
                <a:gd name="T20" fmla="*/ 4 w 64"/>
                <a:gd name="T21" fmla="*/ 10 h 40"/>
                <a:gd name="T22" fmla="*/ 2 w 64"/>
                <a:gd name="T23" fmla="*/ 14 h 40"/>
                <a:gd name="T24" fmla="*/ 0 w 64"/>
                <a:gd name="T25" fmla="*/ 18 h 40"/>
                <a:gd name="T26" fmla="*/ 0 w 64"/>
                <a:gd name="T27" fmla="*/ 18 h 40"/>
                <a:gd name="T28" fmla="*/ 2 w 64"/>
                <a:gd name="T29" fmla="*/ 22 h 40"/>
                <a:gd name="T30" fmla="*/ 2 w 64"/>
                <a:gd name="T31" fmla="*/ 26 h 40"/>
                <a:gd name="T32" fmla="*/ 8 w 64"/>
                <a:gd name="T33" fmla="*/ 32 h 40"/>
                <a:gd name="T34" fmla="*/ 18 w 64"/>
                <a:gd name="T35" fmla="*/ 38 h 40"/>
                <a:gd name="T36" fmla="*/ 30 w 64"/>
                <a:gd name="T37" fmla="*/ 40 h 40"/>
                <a:gd name="T38" fmla="*/ 30 w 64"/>
                <a:gd name="T39" fmla="*/ 40 h 40"/>
                <a:gd name="T40" fmla="*/ 42 w 64"/>
                <a:gd name="T41" fmla="*/ 40 h 40"/>
                <a:gd name="T42" fmla="*/ 54 w 64"/>
                <a:gd name="T43" fmla="*/ 38 h 40"/>
                <a:gd name="T44" fmla="*/ 60 w 64"/>
                <a:gd name="T45" fmla="*/ 32 h 40"/>
                <a:gd name="T46" fmla="*/ 62 w 64"/>
                <a:gd name="T47" fmla="*/ 28 h 40"/>
                <a:gd name="T48" fmla="*/ 64 w 64"/>
                <a:gd name="T49" fmla="*/ 24 h 40"/>
                <a:gd name="T50" fmla="*/ 64 w 64"/>
                <a:gd name="T51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40">
                  <a:moveTo>
                    <a:pt x="64" y="24"/>
                  </a:moveTo>
                  <a:lnTo>
                    <a:pt x="64" y="24"/>
                  </a:lnTo>
                  <a:lnTo>
                    <a:pt x="64" y="20"/>
                  </a:lnTo>
                  <a:lnTo>
                    <a:pt x="62" y="16"/>
                  </a:lnTo>
                  <a:lnTo>
                    <a:pt x="56" y="8"/>
                  </a:lnTo>
                  <a:lnTo>
                    <a:pt x="46" y="4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2" y="2"/>
                  </a:lnTo>
                  <a:lnTo>
                    <a:pt x="12" y="4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2" y="26"/>
                  </a:lnTo>
                  <a:lnTo>
                    <a:pt x="8" y="32"/>
                  </a:lnTo>
                  <a:lnTo>
                    <a:pt x="18" y="38"/>
                  </a:lnTo>
                  <a:lnTo>
                    <a:pt x="30" y="40"/>
                  </a:lnTo>
                  <a:lnTo>
                    <a:pt x="30" y="40"/>
                  </a:lnTo>
                  <a:lnTo>
                    <a:pt x="42" y="40"/>
                  </a:lnTo>
                  <a:lnTo>
                    <a:pt x="54" y="38"/>
                  </a:lnTo>
                  <a:lnTo>
                    <a:pt x="60" y="32"/>
                  </a:lnTo>
                  <a:lnTo>
                    <a:pt x="62" y="28"/>
                  </a:lnTo>
                  <a:lnTo>
                    <a:pt x="64" y="24"/>
                  </a:lnTo>
                  <a:lnTo>
                    <a:pt x="64" y="24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72">
              <a:extLst>
                <a:ext uri="{FF2B5EF4-FFF2-40B4-BE49-F238E27FC236}">
                  <a16:creationId xmlns:a16="http://schemas.microsoft.com/office/drawing/2014/main" id="{9BEB6FC2-0FF1-A116-4165-A10CE1A21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088" y="5875338"/>
              <a:ext cx="95250" cy="60325"/>
            </a:xfrm>
            <a:custGeom>
              <a:avLst/>
              <a:gdLst>
                <a:gd name="T0" fmla="*/ 60 w 60"/>
                <a:gd name="T1" fmla="*/ 22 h 38"/>
                <a:gd name="T2" fmla="*/ 60 w 60"/>
                <a:gd name="T3" fmla="*/ 22 h 38"/>
                <a:gd name="T4" fmla="*/ 60 w 60"/>
                <a:gd name="T5" fmla="*/ 18 h 38"/>
                <a:gd name="T6" fmla="*/ 58 w 60"/>
                <a:gd name="T7" fmla="*/ 14 h 38"/>
                <a:gd name="T8" fmla="*/ 52 w 60"/>
                <a:gd name="T9" fmla="*/ 8 h 38"/>
                <a:gd name="T10" fmla="*/ 44 w 60"/>
                <a:gd name="T11" fmla="*/ 2 h 38"/>
                <a:gd name="T12" fmla="*/ 32 w 60"/>
                <a:gd name="T13" fmla="*/ 0 h 38"/>
                <a:gd name="T14" fmla="*/ 32 w 60"/>
                <a:gd name="T15" fmla="*/ 0 h 38"/>
                <a:gd name="T16" fmla="*/ 20 w 60"/>
                <a:gd name="T17" fmla="*/ 0 h 38"/>
                <a:gd name="T18" fmla="*/ 10 w 60"/>
                <a:gd name="T19" fmla="*/ 4 h 38"/>
                <a:gd name="T20" fmla="*/ 4 w 60"/>
                <a:gd name="T21" fmla="*/ 8 h 38"/>
                <a:gd name="T22" fmla="*/ 2 w 60"/>
                <a:gd name="T23" fmla="*/ 12 h 38"/>
                <a:gd name="T24" fmla="*/ 0 w 60"/>
                <a:gd name="T25" fmla="*/ 16 h 38"/>
                <a:gd name="T26" fmla="*/ 0 w 60"/>
                <a:gd name="T27" fmla="*/ 16 h 38"/>
                <a:gd name="T28" fmla="*/ 0 w 60"/>
                <a:gd name="T29" fmla="*/ 20 h 38"/>
                <a:gd name="T30" fmla="*/ 2 w 60"/>
                <a:gd name="T31" fmla="*/ 24 h 38"/>
                <a:gd name="T32" fmla="*/ 8 w 60"/>
                <a:gd name="T33" fmla="*/ 30 h 38"/>
                <a:gd name="T34" fmla="*/ 16 w 60"/>
                <a:gd name="T35" fmla="*/ 36 h 38"/>
                <a:gd name="T36" fmla="*/ 28 w 60"/>
                <a:gd name="T37" fmla="*/ 38 h 38"/>
                <a:gd name="T38" fmla="*/ 28 w 60"/>
                <a:gd name="T39" fmla="*/ 38 h 38"/>
                <a:gd name="T40" fmla="*/ 40 w 60"/>
                <a:gd name="T41" fmla="*/ 38 h 38"/>
                <a:gd name="T42" fmla="*/ 50 w 60"/>
                <a:gd name="T43" fmla="*/ 34 h 38"/>
                <a:gd name="T44" fmla="*/ 58 w 60"/>
                <a:gd name="T45" fmla="*/ 28 h 38"/>
                <a:gd name="T46" fmla="*/ 60 w 60"/>
                <a:gd name="T47" fmla="*/ 26 h 38"/>
                <a:gd name="T48" fmla="*/ 60 w 60"/>
                <a:gd name="T49" fmla="*/ 22 h 38"/>
                <a:gd name="T50" fmla="*/ 60 w 60"/>
                <a:gd name="T51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38">
                  <a:moveTo>
                    <a:pt x="60" y="22"/>
                  </a:moveTo>
                  <a:lnTo>
                    <a:pt x="60" y="22"/>
                  </a:lnTo>
                  <a:lnTo>
                    <a:pt x="60" y="18"/>
                  </a:lnTo>
                  <a:lnTo>
                    <a:pt x="58" y="14"/>
                  </a:lnTo>
                  <a:lnTo>
                    <a:pt x="52" y="8"/>
                  </a:lnTo>
                  <a:lnTo>
                    <a:pt x="44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0" y="0"/>
                  </a:lnTo>
                  <a:lnTo>
                    <a:pt x="10" y="4"/>
                  </a:lnTo>
                  <a:lnTo>
                    <a:pt x="4" y="8"/>
                  </a:lnTo>
                  <a:lnTo>
                    <a:pt x="2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8" y="30"/>
                  </a:lnTo>
                  <a:lnTo>
                    <a:pt x="16" y="36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40" y="38"/>
                  </a:lnTo>
                  <a:lnTo>
                    <a:pt x="50" y="34"/>
                  </a:lnTo>
                  <a:lnTo>
                    <a:pt x="58" y="28"/>
                  </a:lnTo>
                  <a:lnTo>
                    <a:pt x="60" y="26"/>
                  </a:lnTo>
                  <a:lnTo>
                    <a:pt x="60" y="22"/>
                  </a:lnTo>
                  <a:lnTo>
                    <a:pt x="60" y="22"/>
                  </a:lnTo>
                  <a:close/>
                </a:path>
              </a:pathLst>
            </a:custGeom>
            <a:solidFill>
              <a:srgbClr val="FFE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73">
              <a:extLst>
                <a:ext uri="{FF2B5EF4-FFF2-40B4-BE49-F238E27FC236}">
                  <a16:creationId xmlns:a16="http://schemas.microsoft.com/office/drawing/2014/main" id="{4B0D1A7A-5F41-6915-D12F-F860DC96B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2263" y="5875338"/>
              <a:ext cx="88900" cy="60325"/>
            </a:xfrm>
            <a:custGeom>
              <a:avLst/>
              <a:gdLst>
                <a:gd name="T0" fmla="*/ 56 w 56"/>
                <a:gd name="T1" fmla="*/ 22 h 38"/>
                <a:gd name="T2" fmla="*/ 56 w 56"/>
                <a:gd name="T3" fmla="*/ 22 h 38"/>
                <a:gd name="T4" fmla="*/ 56 w 56"/>
                <a:gd name="T5" fmla="*/ 14 h 38"/>
                <a:gd name="T6" fmla="*/ 50 w 56"/>
                <a:gd name="T7" fmla="*/ 8 h 38"/>
                <a:gd name="T8" fmla="*/ 42 w 56"/>
                <a:gd name="T9" fmla="*/ 2 h 38"/>
                <a:gd name="T10" fmla="*/ 30 w 56"/>
                <a:gd name="T11" fmla="*/ 0 h 38"/>
                <a:gd name="T12" fmla="*/ 30 w 56"/>
                <a:gd name="T13" fmla="*/ 0 h 38"/>
                <a:gd name="T14" fmla="*/ 18 w 56"/>
                <a:gd name="T15" fmla="*/ 0 h 38"/>
                <a:gd name="T16" fmla="*/ 10 w 56"/>
                <a:gd name="T17" fmla="*/ 4 h 38"/>
                <a:gd name="T18" fmla="*/ 2 w 56"/>
                <a:gd name="T19" fmla="*/ 10 h 38"/>
                <a:gd name="T20" fmla="*/ 0 w 56"/>
                <a:gd name="T21" fmla="*/ 16 h 38"/>
                <a:gd name="T22" fmla="*/ 0 w 56"/>
                <a:gd name="T23" fmla="*/ 16 h 38"/>
                <a:gd name="T24" fmla="*/ 2 w 56"/>
                <a:gd name="T25" fmla="*/ 24 h 38"/>
                <a:gd name="T26" fmla="*/ 6 w 56"/>
                <a:gd name="T27" fmla="*/ 30 h 38"/>
                <a:gd name="T28" fmla="*/ 16 w 56"/>
                <a:gd name="T29" fmla="*/ 34 h 38"/>
                <a:gd name="T30" fmla="*/ 26 w 56"/>
                <a:gd name="T31" fmla="*/ 38 h 38"/>
                <a:gd name="T32" fmla="*/ 26 w 56"/>
                <a:gd name="T33" fmla="*/ 38 h 38"/>
                <a:gd name="T34" fmla="*/ 38 w 56"/>
                <a:gd name="T35" fmla="*/ 36 h 38"/>
                <a:gd name="T36" fmla="*/ 48 w 56"/>
                <a:gd name="T37" fmla="*/ 34 h 38"/>
                <a:gd name="T38" fmla="*/ 54 w 56"/>
                <a:gd name="T39" fmla="*/ 28 h 38"/>
                <a:gd name="T40" fmla="*/ 56 w 56"/>
                <a:gd name="T41" fmla="*/ 22 h 38"/>
                <a:gd name="T42" fmla="*/ 56 w 56"/>
                <a:gd name="T43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38">
                  <a:moveTo>
                    <a:pt x="56" y="22"/>
                  </a:moveTo>
                  <a:lnTo>
                    <a:pt x="56" y="22"/>
                  </a:lnTo>
                  <a:lnTo>
                    <a:pt x="56" y="14"/>
                  </a:lnTo>
                  <a:lnTo>
                    <a:pt x="50" y="8"/>
                  </a:lnTo>
                  <a:lnTo>
                    <a:pt x="42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0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4"/>
                  </a:lnTo>
                  <a:lnTo>
                    <a:pt x="6" y="30"/>
                  </a:lnTo>
                  <a:lnTo>
                    <a:pt x="16" y="34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38" y="36"/>
                  </a:lnTo>
                  <a:lnTo>
                    <a:pt x="48" y="34"/>
                  </a:lnTo>
                  <a:lnTo>
                    <a:pt x="54" y="28"/>
                  </a:lnTo>
                  <a:lnTo>
                    <a:pt x="56" y="22"/>
                  </a:lnTo>
                  <a:lnTo>
                    <a:pt x="56" y="22"/>
                  </a:lnTo>
                  <a:close/>
                </a:path>
              </a:pathLst>
            </a:custGeom>
            <a:solidFill>
              <a:srgbClr val="FFE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Freeform 74">
              <a:extLst>
                <a:ext uri="{FF2B5EF4-FFF2-40B4-BE49-F238E27FC236}">
                  <a16:creationId xmlns:a16="http://schemas.microsoft.com/office/drawing/2014/main" id="{FD396B62-F621-985C-4B7A-D405D9C8D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2263" y="5878513"/>
              <a:ext cx="88900" cy="53975"/>
            </a:xfrm>
            <a:custGeom>
              <a:avLst/>
              <a:gdLst>
                <a:gd name="T0" fmla="*/ 56 w 56"/>
                <a:gd name="T1" fmla="*/ 20 h 34"/>
                <a:gd name="T2" fmla="*/ 56 w 56"/>
                <a:gd name="T3" fmla="*/ 20 h 34"/>
                <a:gd name="T4" fmla="*/ 54 w 56"/>
                <a:gd name="T5" fmla="*/ 12 h 34"/>
                <a:gd name="T6" fmla="*/ 48 w 56"/>
                <a:gd name="T7" fmla="*/ 6 h 34"/>
                <a:gd name="T8" fmla="*/ 40 w 56"/>
                <a:gd name="T9" fmla="*/ 2 h 34"/>
                <a:gd name="T10" fmla="*/ 30 w 56"/>
                <a:gd name="T11" fmla="*/ 0 h 34"/>
                <a:gd name="T12" fmla="*/ 30 w 56"/>
                <a:gd name="T13" fmla="*/ 0 h 34"/>
                <a:gd name="T14" fmla="*/ 20 w 56"/>
                <a:gd name="T15" fmla="*/ 0 h 34"/>
                <a:gd name="T16" fmla="*/ 10 w 56"/>
                <a:gd name="T17" fmla="*/ 2 h 34"/>
                <a:gd name="T18" fmla="*/ 4 w 56"/>
                <a:gd name="T19" fmla="*/ 8 h 34"/>
                <a:gd name="T20" fmla="*/ 0 w 56"/>
                <a:gd name="T21" fmla="*/ 14 h 34"/>
                <a:gd name="T22" fmla="*/ 0 w 56"/>
                <a:gd name="T23" fmla="*/ 14 h 34"/>
                <a:gd name="T24" fmla="*/ 2 w 56"/>
                <a:gd name="T25" fmla="*/ 22 h 34"/>
                <a:gd name="T26" fmla="*/ 8 w 56"/>
                <a:gd name="T27" fmla="*/ 28 h 34"/>
                <a:gd name="T28" fmla="*/ 16 w 56"/>
                <a:gd name="T29" fmla="*/ 32 h 34"/>
                <a:gd name="T30" fmla="*/ 26 w 56"/>
                <a:gd name="T31" fmla="*/ 34 h 34"/>
                <a:gd name="T32" fmla="*/ 26 w 56"/>
                <a:gd name="T33" fmla="*/ 34 h 34"/>
                <a:gd name="T34" fmla="*/ 38 w 56"/>
                <a:gd name="T35" fmla="*/ 34 h 34"/>
                <a:gd name="T36" fmla="*/ 46 w 56"/>
                <a:gd name="T37" fmla="*/ 30 h 34"/>
                <a:gd name="T38" fmla="*/ 52 w 56"/>
                <a:gd name="T39" fmla="*/ 26 h 34"/>
                <a:gd name="T40" fmla="*/ 56 w 56"/>
                <a:gd name="T41" fmla="*/ 20 h 34"/>
                <a:gd name="T42" fmla="*/ 56 w 56"/>
                <a:gd name="T43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34">
                  <a:moveTo>
                    <a:pt x="56" y="20"/>
                  </a:moveTo>
                  <a:lnTo>
                    <a:pt x="56" y="20"/>
                  </a:lnTo>
                  <a:lnTo>
                    <a:pt x="54" y="12"/>
                  </a:lnTo>
                  <a:lnTo>
                    <a:pt x="48" y="6"/>
                  </a:lnTo>
                  <a:lnTo>
                    <a:pt x="4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2"/>
                  </a:lnTo>
                  <a:lnTo>
                    <a:pt x="8" y="28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38" y="34"/>
                  </a:lnTo>
                  <a:lnTo>
                    <a:pt x="46" y="30"/>
                  </a:lnTo>
                  <a:lnTo>
                    <a:pt x="52" y="26"/>
                  </a:lnTo>
                  <a:lnTo>
                    <a:pt x="56" y="20"/>
                  </a:lnTo>
                  <a:lnTo>
                    <a:pt x="56" y="20"/>
                  </a:ln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Freeform 75">
              <a:extLst>
                <a:ext uri="{FF2B5EF4-FFF2-40B4-BE49-F238E27FC236}">
                  <a16:creationId xmlns:a16="http://schemas.microsoft.com/office/drawing/2014/main" id="{128EDCCF-8F00-FD12-EE98-7239D2431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5438" y="5878513"/>
              <a:ext cx="82550" cy="53975"/>
            </a:xfrm>
            <a:custGeom>
              <a:avLst/>
              <a:gdLst>
                <a:gd name="T0" fmla="*/ 52 w 52"/>
                <a:gd name="T1" fmla="*/ 20 h 34"/>
                <a:gd name="T2" fmla="*/ 52 w 52"/>
                <a:gd name="T3" fmla="*/ 20 h 34"/>
                <a:gd name="T4" fmla="*/ 50 w 52"/>
                <a:gd name="T5" fmla="*/ 12 h 34"/>
                <a:gd name="T6" fmla="*/ 46 w 52"/>
                <a:gd name="T7" fmla="*/ 6 h 34"/>
                <a:gd name="T8" fmla="*/ 38 w 52"/>
                <a:gd name="T9" fmla="*/ 2 h 34"/>
                <a:gd name="T10" fmla="*/ 28 w 52"/>
                <a:gd name="T11" fmla="*/ 0 h 34"/>
                <a:gd name="T12" fmla="*/ 28 w 52"/>
                <a:gd name="T13" fmla="*/ 0 h 34"/>
                <a:gd name="T14" fmla="*/ 18 w 52"/>
                <a:gd name="T15" fmla="*/ 0 h 34"/>
                <a:gd name="T16" fmla="*/ 8 w 52"/>
                <a:gd name="T17" fmla="*/ 4 h 34"/>
                <a:gd name="T18" fmla="*/ 2 w 52"/>
                <a:gd name="T19" fmla="*/ 8 h 34"/>
                <a:gd name="T20" fmla="*/ 0 w 52"/>
                <a:gd name="T21" fmla="*/ 14 h 34"/>
                <a:gd name="T22" fmla="*/ 0 w 52"/>
                <a:gd name="T23" fmla="*/ 14 h 34"/>
                <a:gd name="T24" fmla="*/ 2 w 52"/>
                <a:gd name="T25" fmla="*/ 20 h 34"/>
                <a:gd name="T26" fmla="*/ 6 w 52"/>
                <a:gd name="T27" fmla="*/ 26 h 34"/>
                <a:gd name="T28" fmla="*/ 14 w 52"/>
                <a:gd name="T29" fmla="*/ 32 h 34"/>
                <a:gd name="T30" fmla="*/ 24 w 52"/>
                <a:gd name="T31" fmla="*/ 34 h 34"/>
                <a:gd name="T32" fmla="*/ 24 w 52"/>
                <a:gd name="T33" fmla="*/ 34 h 34"/>
                <a:gd name="T34" fmla="*/ 34 w 52"/>
                <a:gd name="T35" fmla="*/ 34 h 34"/>
                <a:gd name="T36" fmla="*/ 44 w 52"/>
                <a:gd name="T37" fmla="*/ 30 h 34"/>
                <a:gd name="T38" fmla="*/ 50 w 52"/>
                <a:gd name="T39" fmla="*/ 26 h 34"/>
                <a:gd name="T40" fmla="*/ 52 w 52"/>
                <a:gd name="T41" fmla="*/ 20 h 34"/>
                <a:gd name="T42" fmla="*/ 52 w 52"/>
                <a:gd name="T43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34">
                  <a:moveTo>
                    <a:pt x="52" y="20"/>
                  </a:moveTo>
                  <a:lnTo>
                    <a:pt x="52" y="20"/>
                  </a:lnTo>
                  <a:lnTo>
                    <a:pt x="50" y="12"/>
                  </a:lnTo>
                  <a:lnTo>
                    <a:pt x="46" y="6"/>
                  </a:lnTo>
                  <a:lnTo>
                    <a:pt x="38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8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6" y="26"/>
                  </a:lnTo>
                  <a:lnTo>
                    <a:pt x="14" y="32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34" y="34"/>
                  </a:lnTo>
                  <a:lnTo>
                    <a:pt x="44" y="30"/>
                  </a:lnTo>
                  <a:lnTo>
                    <a:pt x="50" y="26"/>
                  </a:lnTo>
                  <a:lnTo>
                    <a:pt x="52" y="20"/>
                  </a:lnTo>
                  <a:lnTo>
                    <a:pt x="52" y="20"/>
                  </a:lnTo>
                  <a:close/>
                </a:path>
              </a:pathLst>
            </a:custGeom>
            <a:solidFill>
              <a:srgbClr val="FFD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Freeform 76">
              <a:extLst>
                <a:ext uri="{FF2B5EF4-FFF2-40B4-BE49-F238E27FC236}">
                  <a16:creationId xmlns:a16="http://schemas.microsoft.com/office/drawing/2014/main" id="{77DA321E-630C-8B84-FFC0-4F202133A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613" y="5878513"/>
              <a:ext cx="79375" cy="50800"/>
            </a:xfrm>
            <a:custGeom>
              <a:avLst/>
              <a:gdLst>
                <a:gd name="T0" fmla="*/ 50 w 50"/>
                <a:gd name="T1" fmla="*/ 20 h 32"/>
                <a:gd name="T2" fmla="*/ 50 w 50"/>
                <a:gd name="T3" fmla="*/ 20 h 32"/>
                <a:gd name="T4" fmla="*/ 48 w 50"/>
                <a:gd name="T5" fmla="*/ 12 h 32"/>
                <a:gd name="T6" fmla="*/ 42 w 50"/>
                <a:gd name="T7" fmla="*/ 8 h 32"/>
                <a:gd name="T8" fmla="*/ 36 w 50"/>
                <a:gd name="T9" fmla="*/ 4 h 32"/>
                <a:gd name="T10" fmla="*/ 26 w 50"/>
                <a:gd name="T11" fmla="*/ 0 h 32"/>
                <a:gd name="T12" fmla="*/ 26 w 50"/>
                <a:gd name="T13" fmla="*/ 0 h 32"/>
                <a:gd name="T14" fmla="*/ 16 w 50"/>
                <a:gd name="T15" fmla="*/ 2 h 32"/>
                <a:gd name="T16" fmla="*/ 8 w 50"/>
                <a:gd name="T17" fmla="*/ 4 h 32"/>
                <a:gd name="T18" fmla="*/ 2 w 50"/>
                <a:gd name="T19" fmla="*/ 8 h 32"/>
                <a:gd name="T20" fmla="*/ 0 w 50"/>
                <a:gd name="T21" fmla="*/ 14 h 32"/>
                <a:gd name="T22" fmla="*/ 0 w 50"/>
                <a:gd name="T23" fmla="*/ 14 h 32"/>
                <a:gd name="T24" fmla="*/ 0 w 50"/>
                <a:gd name="T25" fmla="*/ 20 h 32"/>
                <a:gd name="T26" fmla="*/ 6 w 50"/>
                <a:gd name="T27" fmla="*/ 26 h 32"/>
                <a:gd name="T28" fmla="*/ 14 w 50"/>
                <a:gd name="T29" fmla="*/ 30 h 32"/>
                <a:gd name="T30" fmla="*/ 22 w 50"/>
                <a:gd name="T31" fmla="*/ 32 h 32"/>
                <a:gd name="T32" fmla="*/ 22 w 50"/>
                <a:gd name="T33" fmla="*/ 32 h 32"/>
                <a:gd name="T34" fmla="*/ 32 w 50"/>
                <a:gd name="T35" fmla="*/ 32 h 32"/>
                <a:gd name="T36" fmla="*/ 40 w 50"/>
                <a:gd name="T37" fmla="*/ 30 h 32"/>
                <a:gd name="T38" fmla="*/ 46 w 50"/>
                <a:gd name="T39" fmla="*/ 26 h 32"/>
                <a:gd name="T40" fmla="*/ 50 w 50"/>
                <a:gd name="T41" fmla="*/ 20 h 32"/>
                <a:gd name="T42" fmla="*/ 50 w 50"/>
                <a:gd name="T43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32">
                  <a:moveTo>
                    <a:pt x="50" y="20"/>
                  </a:moveTo>
                  <a:lnTo>
                    <a:pt x="50" y="20"/>
                  </a:lnTo>
                  <a:lnTo>
                    <a:pt x="48" y="12"/>
                  </a:lnTo>
                  <a:lnTo>
                    <a:pt x="42" y="8"/>
                  </a:lnTo>
                  <a:lnTo>
                    <a:pt x="36" y="4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8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6" y="26"/>
                  </a:lnTo>
                  <a:lnTo>
                    <a:pt x="14" y="30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32" y="32"/>
                  </a:lnTo>
                  <a:lnTo>
                    <a:pt x="40" y="30"/>
                  </a:lnTo>
                  <a:lnTo>
                    <a:pt x="46" y="26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solidFill>
              <a:srgbClr val="FFD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Freeform 77">
              <a:extLst>
                <a:ext uri="{FF2B5EF4-FFF2-40B4-BE49-F238E27FC236}">
                  <a16:creationId xmlns:a16="http://schemas.microsoft.com/office/drawing/2014/main" id="{27350EC3-0429-73DE-53D6-FC7CB9393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613" y="5881688"/>
              <a:ext cx="76200" cy="47625"/>
            </a:xfrm>
            <a:custGeom>
              <a:avLst/>
              <a:gdLst>
                <a:gd name="T0" fmla="*/ 48 w 48"/>
                <a:gd name="T1" fmla="*/ 18 h 30"/>
                <a:gd name="T2" fmla="*/ 48 w 48"/>
                <a:gd name="T3" fmla="*/ 18 h 30"/>
                <a:gd name="T4" fmla="*/ 46 w 48"/>
                <a:gd name="T5" fmla="*/ 10 h 30"/>
                <a:gd name="T6" fmla="*/ 42 w 48"/>
                <a:gd name="T7" fmla="*/ 6 h 30"/>
                <a:gd name="T8" fmla="*/ 34 w 48"/>
                <a:gd name="T9" fmla="*/ 2 h 30"/>
                <a:gd name="T10" fmla="*/ 26 w 48"/>
                <a:gd name="T11" fmla="*/ 0 h 30"/>
                <a:gd name="T12" fmla="*/ 26 w 48"/>
                <a:gd name="T13" fmla="*/ 0 h 30"/>
                <a:gd name="T14" fmla="*/ 16 w 48"/>
                <a:gd name="T15" fmla="*/ 0 h 30"/>
                <a:gd name="T16" fmla="*/ 8 w 48"/>
                <a:gd name="T17" fmla="*/ 2 h 30"/>
                <a:gd name="T18" fmla="*/ 4 w 48"/>
                <a:gd name="T19" fmla="*/ 6 h 30"/>
                <a:gd name="T20" fmla="*/ 0 w 48"/>
                <a:gd name="T21" fmla="*/ 12 h 30"/>
                <a:gd name="T22" fmla="*/ 0 w 48"/>
                <a:gd name="T23" fmla="*/ 12 h 30"/>
                <a:gd name="T24" fmla="*/ 2 w 48"/>
                <a:gd name="T25" fmla="*/ 18 h 30"/>
                <a:gd name="T26" fmla="*/ 6 w 48"/>
                <a:gd name="T27" fmla="*/ 24 h 30"/>
                <a:gd name="T28" fmla="*/ 14 w 48"/>
                <a:gd name="T29" fmla="*/ 28 h 30"/>
                <a:gd name="T30" fmla="*/ 22 w 48"/>
                <a:gd name="T31" fmla="*/ 30 h 30"/>
                <a:gd name="T32" fmla="*/ 22 w 48"/>
                <a:gd name="T33" fmla="*/ 30 h 30"/>
                <a:gd name="T34" fmla="*/ 32 w 48"/>
                <a:gd name="T35" fmla="*/ 30 h 30"/>
                <a:gd name="T36" fmla="*/ 40 w 48"/>
                <a:gd name="T37" fmla="*/ 26 h 30"/>
                <a:gd name="T38" fmla="*/ 46 w 48"/>
                <a:gd name="T39" fmla="*/ 22 h 30"/>
                <a:gd name="T40" fmla="*/ 48 w 48"/>
                <a:gd name="T41" fmla="*/ 18 h 30"/>
                <a:gd name="T42" fmla="*/ 48 w 48"/>
                <a:gd name="T4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30">
                  <a:moveTo>
                    <a:pt x="48" y="18"/>
                  </a:moveTo>
                  <a:lnTo>
                    <a:pt x="48" y="18"/>
                  </a:lnTo>
                  <a:lnTo>
                    <a:pt x="46" y="10"/>
                  </a:lnTo>
                  <a:lnTo>
                    <a:pt x="42" y="6"/>
                  </a:lnTo>
                  <a:lnTo>
                    <a:pt x="34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8"/>
                  </a:lnTo>
                  <a:lnTo>
                    <a:pt x="6" y="24"/>
                  </a:lnTo>
                  <a:lnTo>
                    <a:pt x="14" y="28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32" y="30"/>
                  </a:lnTo>
                  <a:lnTo>
                    <a:pt x="40" y="26"/>
                  </a:lnTo>
                  <a:lnTo>
                    <a:pt x="46" y="22"/>
                  </a:lnTo>
                  <a:lnTo>
                    <a:pt x="48" y="18"/>
                  </a:lnTo>
                  <a:lnTo>
                    <a:pt x="48" y="18"/>
                  </a:ln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Freeform 78">
              <a:extLst>
                <a:ext uri="{FF2B5EF4-FFF2-40B4-BE49-F238E27FC236}">
                  <a16:creationId xmlns:a16="http://schemas.microsoft.com/office/drawing/2014/main" id="{D82B8932-D46F-C2DE-C765-0B85DCE37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788" y="5881688"/>
              <a:ext cx="69850" cy="44450"/>
            </a:xfrm>
            <a:custGeom>
              <a:avLst/>
              <a:gdLst>
                <a:gd name="T0" fmla="*/ 44 w 44"/>
                <a:gd name="T1" fmla="*/ 16 h 28"/>
                <a:gd name="T2" fmla="*/ 44 w 44"/>
                <a:gd name="T3" fmla="*/ 16 h 28"/>
                <a:gd name="T4" fmla="*/ 44 w 44"/>
                <a:gd name="T5" fmla="*/ 12 h 28"/>
                <a:gd name="T6" fmla="*/ 38 w 44"/>
                <a:gd name="T7" fmla="*/ 6 h 28"/>
                <a:gd name="T8" fmla="*/ 32 w 44"/>
                <a:gd name="T9" fmla="*/ 2 h 28"/>
                <a:gd name="T10" fmla="*/ 24 w 44"/>
                <a:gd name="T11" fmla="*/ 0 h 28"/>
                <a:gd name="T12" fmla="*/ 24 w 44"/>
                <a:gd name="T13" fmla="*/ 0 h 28"/>
                <a:gd name="T14" fmla="*/ 14 w 44"/>
                <a:gd name="T15" fmla="*/ 0 h 28"/>
                <a:gd name="T16" fmla="*/ 8 w 44"/>
                <a:gd name="T17" fmla="*/ 4 h 28"/>
                <a:gd name="T18" fmla="*/ 2 w 44"/>
                <a:gd name="T19" fmla="*/ 8 h 28"/>
                <a:gd name="T20" fmla="*/ 0 w 44"/>
                <a:gd name="T21" fmla="*/ 12 h 28"/>
                <a:gd name="T22" fmla="*/ 0 w 44"/>
                <a:gd name="T23" fmla="*/ 12 h 28"/>
                <a:gd name="T24" fmla="*/ 2 w 44"/>
                <a:gd name="T25" fmla="*/ 18 h 28"/>
                <a:gd name="T26" fmla="*/ 6 w 44"/>
                <a:gd name="T27" fmla="*/ 24 h 28"/>
                <a:gd name="T28" fmla="*/ 12 w 44"/>
                <a:gd name="T29" fmla="*/ 26 h 28"/>
                <a:gd name="T30" fmla="*/ 20 w 44"/>
                <a:gd name="T31" fmla="*/ 28 h 28"/>
                <a:gd name="T32" fmla="*/ 20 w 44"/>
                <a:gd name="T33" fmla="*/ 28 h 28"/>
                <a:gd name="T34" fmla="*/ 30 w 44"/>
                <a:gd name="T35" fmla="*/ 28 h 28"/>
                <a:gd name="T36" fmla="*/ 36 w 44"/>
                <a:gd name="T37" fmla="*/ 26 h 28"/>
                <a:gd name="T38" fmla="*/ 42 w 44"/>
                <a:gd name="T39" fmla="*/ 22 h 28"/>
                <a:gd name="T40" fmla="*/ 44 w 44"/>
                <a:gd name="T41" fmla="*/ 16 h 28"/>
                <a:gd name="T42" fmla="*/ 44 w 44"/>
                <a:gd name="T4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28">
                  <a:moveTo>
                    <a:pt x="44" y="16"/>
                  </a:moveTo>
                  <a:lnTo>
                    <a:pt x="44" y="16"/>
                  </a:lnTo>
                  <a:lnTo>
                    <a:pt x="44" y="12"/>
                  </a:lnTo>
                  <a:lnTo>
                    <a:pt x="38" y="6"/>
                  </a:lnTo>
                  <a:lnTo>
                    <a:pt x="3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4" y="0"/>
                  </a:lnTo>
                  <a:lnTo>
                    <a:pt x="8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8"/>
                  </a:lnTo>
                  <a:lnTo>
                    <a:pt x="6" y="24"/>
                  </a:lnTo>
                  <a:lnTo>
                    <a:pt x="12" y="26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30" y="28"/>
                  </a:lnTo>
                  <a:lnTo>
                    <a:pt x="36" y="26"/>
                  </a:lnTo>
                  <a:lnTo>
                    <a:pt x="42" y="22"/>
                  </a:lnTo>
                  <a:lnTo>
                    <a:pt x="44" y="16"/>
                  </a:lnTo>
                  <a:lnTo>
                    <a:pt x="44" y="16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Freeform 79">
              <a:extLst>
                <a:ext uri="{FF2B5EF4-FFF2-40B4-BE49-F238E27FC236}">
                  <a16:creationId xmlns:a16="http://schemas.microsoft.com/office/drawing/2014/main" id="{FE44D7ED-F2B6-26B8-6E2A-9D0595F86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4963" y="5884863"/>
              <a:ext cx="66675" cy="41275"/>
            </a:xfrm>
            <a:custGeom>
              <a:avLst/>
              <a:gdLst>
                <a:gd name="T0" fmla="*/ 42 w 42"/>
                <a:gd name="T1" fmla="*/ 14 h 26"/>
                <a:gd name="T2" fmla="*/ 42 w 42"/>
                <a:gd name="T3" fmla="*/ 14 h 26"/>
                <a:gd name="T4" fmla="*/ 40 w 42"/>
                <a:gd name="T5" fmla="*/ 10 h 26"/>
                <a:gd name="T6" fmla="*/ 36 w 42"/>
                <a:gd name="T7" fmla="*/ 4 h 26"/>
                <a:gd name="T8" fmla="*/ 30 w 42"/>
                <a:gd name="T9" fmla="*/ 2 h 26"/>
                <a:gd name="T10" fmla="*/ 22 w 42"/>
                <a:gd name="T11" fmla="*/ 0 h 26"/>
                <a:gd name="T12" fmla="*/ 22 w 42"/>
                <a:gd name="T13" fmla="*/ 0 h 26"/>
                <a:gd name="T14" fmla="*/ 14 w 42"/>
                <a:gd name="T15" fmla="*/ 0 h 26"/>
                <a:gd name="T16" fmla="*/ 6 w 42"/>
                <a:gd name="T17" fmla="*/ 2 h 26"/>
                <a:gd name="T18" fmla="*/ 2 w 42"/>
                <a:gd name="T19" fmla="*/ 6 h 26"/>
                <a:gd name="T20" fmla="*/ 0 w 42"/>
                <a:gd name="T21" fmla="*/ 10 h 26"/>
                <a:gd name="T22" fmla="*/ 0 w 42"/>
                <a:gd name="T23" fmla="*/ 10 h 26"/>
                <a:gd name="T24" fmla="*/ 0 w 42"/>
                <a:gd name="T25" fmla="*/ 16 h 26"/>
                <a:gd name="T26" fmla="*/ 4 w 42"/>
                <a:gd name="T27" fmla="*/ 20 h 26"/>
                <a:gd name="T28" fmla="*/ 10 w 42"/>
                <a:gd name="T29" fmla="*/ 24 h 26"/>
                <a:gd name="T30" fmla="*/ 18 w 42"/>
                <a:gd name="T31" fmla="*/ 26 h 26"/>
                <a:gd name="T32" fmla="*/ 18 w 42"/>
                <a:gd name="T33" fmla="*/ 26 h 26"/>
                <a:gd name="T34" fmla="*/ 28 w 42"/>
                <a:gd name="T35" fmla="*/ 26 h 26"/>
                <a:gd name="T36" fmla="*/ 34 w 42"/>
                <a:gd name="T37" fmla="*/ 24 h 26"/>
                <a:gd name="T38" fmla="*/ 38 w 42"/>
                <a:gd name="T39" fmla="*/ 20 h 26"/>
                <a:gd name="T40" fmla="*/ 42 w 42"/>
                <a:gd name="T41" fmla="*/ 14 h 26"/>
                <a:gd name="T42" fmla="*/ 42 w 42"/>
                <a:gd name="T43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26">
                  <a:moveTo>
                    <a:pt x="42" y="14"/>
                  </a:moveTo>
                  <a:lnTo>
                    <a:pt x="42" y="14"/>
                  </a:lnTo>
                  <a:lnTo>
                    <a:pt x="40" y="10"/>
                  </a:lnTo>
                  <a:lnTo>
                    <a:pt x="36" y="4"/>
                  </a:lnTo>
                  <a:lnTo>
                    <a:pt x="30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4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10" y="2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8" y="26"/>
                  </a:lnTo>
                  <a:lnTo>
                    <a:pt x="34" y="24"/>
                  </a:lnTo>
                  <a:lnTo>
                    <a:pt x="38" y="20"/>
                  </a:lnTo>
                  <a:lnTo>
                    <a:pt x="42" y="14"/>
                  </a:lnTo>
                  <a:lnTo>
                    <a:pt x="42" y="14"/>
                  </a:lnTo>
                  <a:close/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Freeform 80">
              <a:extLst>
                <a:ext uri="{FF2B5EF4-FFF2-40B4-BE49-F238E27FC236}">
                  <a16:creationId xmlns:a16="http://schemas.microsoft.com/office/drawing/2014/main" id="{0DF8077C-866C-BF3E-5CFE-12A8A32FE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4963" y="5884863"/>
              <a:ext cx="63500" cy="41275"/>
            </a:xfrm>
            <a:custGeom>
              <a:avLst/>
              <a:gdLst>
                <a:gd name="T0" fmla="*/ 40 w 40"/>
                <a:gd name="T1" fmla="*/ 14 h 26"/>
                <a:gd name="T2" fmla="*/ 40 w 40"/>
                <a:gd name="T3" fmla="*/ 14 h 26"/>
                <a:gd name="T4" fmla="*/ 38 w 40"/>
                <a:gd name="T5" fmla="*/ 10 h 26"/>
                <a:gd name="T6" fmla="*/ 34 w 40"/>
                <a:gd name="T7" fmla="*/ 6 h 26"/>
                <a:gd name="T8" fmla="*/ 28 w 40"/>
                <a:gd name="T9" fmla="*/ 2 h 26"/>
                <a:gd name="T10" fmla="*/ 22 w 40"/>
                <a:gd name="T11" fmla="*/ 0 h 26"/>
                <a:gd name="T12" fmla="*/ 22 w 40"/>
                <a:gd name="T13" fmla="*/ 0 h 26"/>
                <a:gd name="T14" fmla="*/ 14 w 40"/>
                <a:gd name="T15" fmla="*/ 0 h 26"/>
                <a:gd name="T16" fmla="*/ 8 w 40"/>
                <a:gd name="T17" fmla="*/ 2 h 26"/>
                <a:gd name="T18" fmla="*/ 2 w 40"/>
                <a:gd name="T19" fmla="*/ 6 h 26"/>
                <a:gd name="T20" fmla="*/ 0 w 40"/>
                <a:gd name="T21" fmla="*/ 10 h 26"/>
                <a:gd name="T22" fmla="*/ 0 w 40"/>
                <a:gd name="T23" fmla="*/ 10 h 26"/>
                <a:gd name="T24" fmla="*/ 2 w 40"/>
                <a:gd name="T25" fmla="*/ 16 h 26"/>
                <a:gd name="T26" fmla="*/ 6 w 40"/>
                <a:gd name="T27" fmla="*/ 20 h 26"/>
                <a:gd name="T28" fmla="*/ 12 w 40"/>
                <a:gd name="T29" fmla="*/ 24 h 26"/>
                <a:gd name="T30" fmla="*/ 20 w 40"/>
                <a:gd name="T31" fmla="*/ 26 h 26"/>
                <a:gd name="T32" fmla="*/ 20 w 40"/>
                <a:gd name="T33" fmla="*/ 26 h 26"/>
                <a:gd name="T34" fmla="*/ 26 w 40"/>
                <a:gd name="T35" fmla="*/ 24 h 26"/>
                <a:gd name="T36" fmla="*/ 34 w 40"/>
                <a:gd name="T37" fmla="*/ 22 h 26"/>
                <a:gd name="T38" fmla="*/ 38 w 40"/>
                <a:gd name="T39" fmla="*/ 20 h 26"/>
                <a:gd name="T40" fmla="*/ 40 w 40"/>
                <a:gd name="T41" fmla="*/ 14 h 26"/>
                <a:gd name="T42" fmla="*/ 40 w 40"/>
                <a:gd name="T43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26">
                  <a:moveTo>
                    <a:pt x="40" y="14"/>
                  </a:moveTo>
                  <a:lnTo>
                    <a:pt x="40" y="14"/>
                  </a:lnTo>
                  <a:lnTo>
                    <a:pt x="38" y="10"/>
                  </a:lnTo>
                  <a:lnTo>
                    <a:pt x="34" y="6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6" y="20"/>
                  </a:lnTo>
                  <a:lnTo>
                    <a:pt x="12" y="24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6" y="24"/>
                  </a:lnTo>
                  <a:lnTo>
                    <a:pt x="34" y="22"/>
                  </a:lnTo>
                  <a:lnTo>
                    <a:pt x="38" y="20"/>
                  </a:lnTo>
                  <a:lnTo>
                    <a:pt x="40" y="14"/>
                  </a:lnTo>
                  <a:lnTo>
                    <a:pt x="40" y="14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Freeform 81">
              <a:extLst>
                <a:ext uri="{FF2B5EF4-FFF2-40B4-BE49-F238E27FC236}">
                  <a16:creationId xmlns:a16="http://schemas.microsoft.com/office/drawing/2014/main" id="{5B44F558-6C84-B8B1-F51A-3CCDBEB45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8138" y="5888038"/>
              <a:ext cx="57150" cy="34925"/>
            </a:xfrm>
            <a:custGeom>
              <a:avLst/>
              <a:gdLst>
                <a:gd name="T0" fmla="*/ 0 w 36"/>
                <a:gd name="T1" fmla="*/ 8 h 22"/>
                <a:gd name="T2" fmla="*/ 0 w 36"/>
                <a:gd name="T3" fmla="*/ 8 h 22"/>
                <a:gd name="T4" fmla="*/ 2 w 36"/>
                <a:gd name="T5" fmla="*/ 14 h 22"/>
                <a:gd name="T6" fmla="*/ 4 w 36"/>
                <a:gd name="T7" fmla="*/ 18 h 22"/>
                <a:gd name="T8" fmla="*/ 10 w 36"/>
                <a:gd name="T9" fmla="*/ 20 h 22"/>
                <a:gd name="T10" fmla="*/ 18 w 36"/>
                <a:gd name="T11" fmla="*/ 22 h 22"/>
                <a:gd name="T12" fmla="*/ 18 w 36"/>
                <a:gd name="T13" fmla="*/ 22 h 22"/>
                <a:gd name="T14" fmla="*/ 24 w 36"/>
                <a:gd name="T15" fmla="*/ 22 h 22"/>
                <a:gd name="T16" fmla="*/ 30 w 36"/>
                <a:gd name="T17" fmla="*/ 20 h 22"/>
                <a:gd name="T18" fmla="*/ 34 w 36"/>
                <a:gd name="T19" fmla="*/ 16 h 22"/>
                <a:gd name="T20" fmla="*/ 36 w 36"/>
                <a:gd name="T21" fmla="*/ 12 h 22"/>
                <a:gd name="T22" fmla="*/ 36 w 36"/>
                <a:gd name="T23" fmla="*/ 12 h 22"/>
                <a:gd name="T24" fmla="*/ 36 w 36"/>
                <a:gd name="T25" fmla="*/ 8 h 22"/>
                <a:gd name="T26" fmla="*/ 32 w 36"/>
                <a:gd name="T27" fmla="*/ 4 h 22"/>
                <a:gd name="T28" fmla="*/ 26 w 36"/>
                <a:gd name="T29" fmla="*/ 0 h 22"/>
                <a:gd name="T30" fmla="*/ 20 w 36"/>
                <a:gd name="T31" fmla="*/ 0 h 22"/>
                <a:gd name="T32" fmla="*/ 20 w 36"/>
                <a:gd name="T33" fmla="*/ 0 h 22"/>
                <a:gd name="T34" fmla="*/ 12 w 36"/>
                <a:gd name="T35" fmla="*/ 0 h 22"/>
                <a:gd name="T36" fmla="*/ 6 w 36"/>
                <a:gd name="T37" fmla="*/ 2 h 22"/>
                <a:gd name="T38" fmla="*/ 2 w 36"/>
                <a:gd name="T39" fmla="*/ 4 h 22"/>
                <a:gd name="T40" fmla="*/ 0 w 36"/>
                <a:gd name="T41" fmla="*/ 8 h 22"/>
                <a:gd name="T42" fmla="*/ 0 w 36"/>
                <a:gd name="T43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22">
                  <a:moveTo>
                    <a:pt x="0" y="8"/>
                  </a:moveTo>
                  <a:lnTo>
                    <a:pt x="0" y="8"/>
                  </a:lnTo>
                  <a:lnTo>
                    <a:pt x="2" y="14"/>
                  </a:lnTo>
                  <a:lnTo>
                    <a:pt x="4" y="18"/>
                  </a:lnTo>
                  <a:lnTo>
                    <a:pt x="10" y="20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24" y="22"/>
                  </a:lnTo>
                  <a:lnTo>
                    <a:pt x="30" y="20"/>
                  </a:lnTo>
                  <a:lnTo>
                    <a:pt x="34" y="16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8"/>
                  </a:lnTo>
                  <a:lnTo>
                    <a:pt x="32" y="4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Freeform 82">
              <a:extLst>
                <a:ext uri="{FF2B5EF4-FFF2-40B4-BE49-F238E27FC236}">
                  <a16:creationId xmlns:a16="http://schemas.microsoft.com/office/drawing/2014/main" id="{8E9244C0-86E1-4CC5-F345-11B539EFD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4963" y="5691188"/>
              <a:ext cx="104775" cy="117475"/>
            </a:xfrm>
            <a:custGeom>
              <a:avLst/>
              <a:gdLst>
                <a:gd name="T0" fmla="*/ 56 w 66"/>
                <a:gd name="T1" fmla="*/ 0 h 74"/>
                <a:gd name="T2" fmla="*/ 56 w 66"/>
                <a:gd name="T3" fmla="*/ 0 h 74"/>
                <a:gd name="T4" fmla="*/ 16 w 66"/>
                <a:gd name="T5" fmla="*/ 18 h 74"/>
                <a:gd name="T6" fmla="*/ 16 w 66"/>
                <a:gd name="T7" fmla="*/ 18 h 74"/>
                <a:gd name="T8" fmla="*/ 2 w 66"/>
                <a:gd name="T9" fmla="*/ 22 h 74"/>
                <a:gd name="T10" fmla="*/ 2 w 66"/>
                <a:gd name="T11" fmla="*/ 22 h 74"/>
                <a:gd name="T12" fmla="*/ 0 w 66"/>
                <a:gd name="T13" fmla="*/ 28 h 74"/>
                <a:gd name="T14" fmla="*/ 0 w 66"/>
                <a:gd name="T15" fmla="*/ 28 h 74"/>
                <a:gd name="T16" fmla="*/ 0 w 66"/>
                <a:gd name="T17" fmla="*/ 36 h 74"/>
                <a:gd name="T18" fmla="*/ 2 w 66"/>
                <a:gd name="T19" fmla="*/ 44 h 74"/>
                <a:gd name="T20" fmla="*/ 4 w 66"/>
                <a:gd name="T21" fmla="*/ 52 h 74"/>
                <a:gd name="T22" fmla="*/ 6 w 66"/>
                <a:gd name="T23" fmla="*/ 60 h 74"/>
                <a:gd name="T24" fmla="*/ 10 w 66"/>
                <a:gd name="T25" fmla="*/ 66 h 74"/>
                <a:gd name="T26" fmla="*/ 16 w 66"/>
                <a:gd name="T27" fmla="*/ 70 h 74"/>
                <a:gd name="T28" fmla="*/ 20 w 66"/>
                <a:gd name="T29" fmla="*/ 74 h 74"/>
                <a:gd name="T30" fmla="*/ 28 w 66"/>
                <a:gd name="T31" fmla="*/ 74 h 74"/>
                <a:gd name="T32" fmla="*/ 28 w 66"/>
                <a:gd name="T33" fmla="*/ 74 h 74"/>
                <a:gd name="T34" fmla="*/ 34 w 66"/>
                <a:gd name="T35" fmla="*/ 74 h 74"/>
                <a:gd name="T36" fmla="*/ 40 w 66"/>
                <a:gd name="T37" fmla="*/ 74 h 74"/>
                <a:gd name="T38" fmla="*/ 46 w 66"/>
                <a:gd name="T39" fmla="*/ 70 h 74"/>
                <a:gd name="T40" fmla="*/ 52 w 66"/>
                <a:gd name="T41" fmla="*/ 66 h 74"/>
                <a:gd name="T42" fmla="*/ 56 w 66"/>
                <a:gd name="T43" fmla="*/ 60 h 74"/>
                <a:gd name="T44" fmla="*/ 60 w 66"/>
                <a:gd name="T45" fmla="*/ 52 h 74"/>
                <a:gd name="T46" fmla="*/ 64 w 66"/>
                <a:gd name="T47" fmla="*/ 44 h 74"/>
                <a:gd name="T48" fmla="*/ 66 w 66"/>
                <a:gd name="T49" fmla="*/ 36 h 74"/>
                <a:gd name="T50" fmla="*/ 66 w 66"/>
                <a:gd name="T51" fmla="*/ 36 h 74"/>
                <a:gd name="T52" fmla="*/ 66 w 66"/>
                <a:gd name="T53" fmla="*/ 26 h 74"/>
                <a:gd name="T54" fmla="*/ 64 w 66"/>
                <a:gd name="T55" fmla="*/ 16 h 74"/>
                <a:gd name="T56" fmla="*/ 62 w 66"/>
                <a:gd name="T57" fmla="*/ 6 h 74"/>
                <a:gd name="T58" fmla="*/ 56 w 66"/>
                <a:gd name="T59" fmla="*/ 0 h 74"/>
                <a:gd name="T60" fmla="*/ 56 w 66"/>
                <a:gd name="T6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6" h="74">
                  <a:moveTo>
                    <a:pt x="56" y="0"/>
                  </a:moveTo>
                  <a:lnTo>
                    <a:pt x="56" y="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2" y="44"/>
                  </a:lnTo>
                  <a:lnTo>
                    <a:pt x="4" y="52"/>
                  </a:lnTo>
                  <a:lnTo>
                    <a:pt x="6" y="60"/>
                  </a:lnTo>
                  <a:lnTo>
                    <a:pt x="10" y="66"/>
                  </a:lnTo>
                  <a:lnTo>
                    <a:pt x="16" y="70"/>
                  </a:lnTo>
                  <a:lnTo>
                    <a:pt x="20" y="74"/>
                  </a:lnTo>
                  <a:lnTo>
                    <a:pt x="28" y="74"/>
                  </a:lnTo>
                  <a:lnTo>
                    <a:pt x="28" y="74"/>
                  </a:lnTo>
                  <a:lnTo>
                    <a:pt x="34" y="74"/>
                  </a:lnTo>
                  <a:lnTo>
                    <a:pt x="40" y="74"/>
                  </a:lnTo>
                  <a:lnTo>
                    <a:pt x="46" y="70"/>
                  </a:lnTo>
                  <a:lnTo>
                    <a:pt x="52" y="66"/>
                  </a:lnTo>
                  <a:lnTo>
                    <a:pt x="56" y="60"/>
                  </a:lnTo>
                  <a:lnTo>
                    <a:pt x="60" y="52"/>
                  </a:lnTo>
                  <a:lnTo>
                    <a:pt x="64" y="44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26"/>
                  </a:lnTo>
                  <a:lnTo>
                    <a:pt x="64" y="16"/>
                  </a:lnTo>
                  <a:lnTo>
                    <a:pt x="62" y="6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764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83">
              <a:extLst>
                <a:ext uri="{FF2B5EF4-FFF2-40B4-BE49-F238E27FC236}">
                  <a16:creationId xmlns:a16="http://schemas.microsoft.com/office/drawing/2014/main" id="{3A6304F0-FBF6-D4A2-2A3D-E5BA58D4C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5694363"/>
              <a:ext cx="82550" cy="101600"/>
            </a:xfrm>
            <a:custGeom>
              <a:avLst/>
              <a:gdLst>
                <a:gd name="T0" fmla="*/ 42 w 52"/>
                <a:gd name="T1" fmla="*/ 0 h 64"/>
                <a:gd name="T2" fmla="*/ 42 w 52"/>
                <a:gd name="T3" fmla="*/ 0 h 64"/>
                <a:gd name="T4" fmla="*/ 8 w 52"/>
                <a:gd name="T5" fmla="*/ 16 h 64"/>
                <a:gd name="T6" fmla="*/ 8 w 52"/>
                <a:gd name="T7" fmla="*/ 16 h 64"/>
                <a:gd name="T8" fmla="*/ 2 w 52"/>
                <a:gd name="T9" fmla="*/ 18 h 64"/>
                <a:gd name="T10" fmla="*/ 2 w 52"/>
                <a:gd name="T11" fmla="*/ 18 h 64"/>
                <a:gd name="T12" fmla="*/ 0 w 52"/>
                <a:gd name="T13" fmla="*/ 26 h 64"/>
                <a:gd name="T14" fmla="*/ 0 w 52"/>
                <a:gd name="T15" fmla="*/ 26 h 64"/>
                <a:gd name="T16" fmla="*/ 0 w 52"/>
                <a:gd name="T17" fmla="*/ 40 h 64"/>
                <a:gd name="T18" fmla="*/ 4 w 52"/>
                <a:gd name="T19" fmla="*/ 52 h 64"/>
                <a:gd name="T20" fmla="*/ 10 w 52"/>
                <a:gd name="T21" fmla="*/ 60 h 64"/>
                <a:gd name="T22" fmla="*/ 16 w 52"/>
                <a:gd name="T23" fmla="*/ 62 h 64"/>
                <a:gd name="T24" fmla="*/ 20 w 52"/>
                <a:gd name="T25" fmla="*/ 64 h 64"/>
                <a:gd name="T26" fmla="*/ 20 w 52"/>
                <a:gd name="T27" fmla="*/ 64 h 64"/>
                <a:gd name="T28" fmla="*/ 26 w 52"/>
                <a:gd name="T29" fmla="*/ 64 h 64"/>
                <a:gd name="T30" fmla="*/ 30 w 52"/>
                <a:gd name="T31" fmla="*/ 62 h 64"/>
                <a:gd name="T32" fmla="*/ 40 w 52"/>
                <a:gd name="T33" fmla="*/ 56 h 64"/>
                <a:gd name="T34" fmla="*/ 48 w 52"/>
                <a:gd name="T35" fmla="*/ 46 h 64"/>
                <a:gd name="T36" fmla="*/ 50 w 52"/>
                <a:gd name="T37" fmla="*/ 34 h 64"/>
                <a:gd name="T38" fmla="*/ 50 w 52"/>
                <a:gd name="T39" fmla="*/ 34 h 64"/>
                <a:gd name="T40" fmla="*/ 52 w 52"/>
                <a:gd name="T41" fmla="*/ 24 h 64"/>
                <a:gd name="T42" fmla="*/ 50 w 52"/>
                <a:gd name="T43" fmla="*/ 14 h 64"/>
                <a:gd name="T44" fmla="*/ 46 w 52"/>
                <a:gd name="T45" fmla="*/ 6 h 64"/>
                <a:gd name="T46" fmla="*/ 42 w 52"/>
                <a:gd name="T47" fmla="*/ 0 h 64"/>
                <a:gd name="T48" fmla="*/ 42 w 52"/>
                <a:gd name="T4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64">
                  <a:moveTo>
                    <a:pt x="42" y="0"/>
                  </a:moveTo>
                  <a:lnTo>
                    <a:pt x="42" y="0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4" y="52"/>
                  </a:lnTo>
                  <a:lnTo>
                    <a:pt x="10" y="60"/>
                  </a:lnTo>
                  <a:lnTo>
                    <a:pt x="16" y="62"/>
                  </a:lnTo>
                  <a:lnTo>
                    <a:pt x="20" y="64"/>
                  </a:lnTo>
                  <a:lnTo>
                    <a:pt x="20" y="64"/>
                  </a:lnTo>
                  <a:lnTo>
                    <a:pt x="26" y="64"/>
                  </a:lnTo>
                  <a:lnTo>
                    <a:pt x="30" y="62"/>
                  </a:lnTo>
                  <a:lnTo>
                    <a:pt x="40" y="56"/>
                  </a:lnTo>
                  <a:lnTo>
                    <a:pt x="48" y="46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52" y="24"/>
                  </a:lnTo>
                  <a:lnTo>
                    <a:pt x="50" y="14"/>
                  </a:lnTo>
                  <a:lnTo>
                    <a:pt x="46" y="6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1E7C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84">
              <a:extLst>
                <a:ext uri="{FF2B5EF4-FFF2-40B4-BE49-F238E27FC236}">
                  <a16:creationId xmlns:a16="http://schemas.microsoft.com/office/drawing/2014/main" id="{E6725EFD-C3DF-49F5-7CDC-D1EA34D5E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0363" y="5710238"/>
              <a:ext cx="53975" cy="66675"/>
            </a:xfrm>
            <a:custGeom>
              <a:avLst/>
              <a:gdLst>
                <a:gd name="T0" fmla="*/ 34 w 34"/>
                <a:gd name="T1" fmla="*/ 24 h 42"/>
                <a:gd name="T2" fmla="*/ 34 w 34"/>
                <a:gd name="T3" fmla="*/ 24 h 42"/>
                <a:gd name="T4" fmla="*/ 32 w 34"/>
                <a:gd name="T5" fmla="*/ 32 h 42"/>
                <a:gd name="T6" fmla="*/ 26 w 34"/>
                <a:gd name="T7" fmla="*/ 38 h 42"/>
                <a:gd name="T8" fmla="*/ 20 w 34"/>
                <a:gd name="T9" fmla="*/ 42 h 42"/>
                <a:gd name="T10" fmla="*/ 14 w 34"/>
                <a:gd name="T11" fmla="*/ 42 h 42"/>
                <a:gd name="T12" fmla="*/ 14 w 34"/>
                <a:gd name="T13" fmla="*/ 42 h 42"/>
                <a:gd name="T14" fmla="*/ 8 w 34"/>
                <a:gd name="T15" fmla="*/ 40 h 42"/>
                <a:gd name="T16" fmla="*/ 4 w 34"/>
                <a:gd name="T17" fmla="*/ 34 h 42"/>
                <a:gd name="T18" fmla="*/ 0 w 34"/>
                <a:gd name="T19" fmla="*/ 28 h 42"/>
                <a:gd name="T20" fmla="*/ 0 w 34"/>
                <a:gd name="T21" fmla="*/ 18 h 42"/>
                <a:gd name="T22" fmla="*/ 0 w 34"/>
                <a:gd name="T23" fmla="*/ 18 h 42"/>
                <a:gd name="T24" fmla="*/ 2 w 34"/>
                <a:gd name="T25" fmla="*/ 10 h 42"/>
                <a:gd name="T26" fmla="*/ 8 w 34"/>
                <a:gd name="T27" fmla="*/ 4 h 42"/>
                <a:gd name="T28" fmla="*/ 14 w 34"/>
                <a:gd name="T29" fmla="*/ 0 h 42"/>
                <a:gd name="T30" fmla="*/ 20 w 34"/>
                <a:gd name="T31" fmla="*/ 0 h 42"/>
                <a:gd name="T32" fmla="*/ 20 w 34"/>
                <a:gd name="T33" fmla="*/ 0 h 42"/>
                <a:gd name="T34" fmla="*/ 26 w 34"/>
                <a:gd name="T35" fmla="*/ 2 h 42"/>
                <a:gd name="T36" fmla="*/ 30 w 34"/>
                <a:gd name="T37" fmla="*/ 8 h 42"/>
                <a:gd name="T38" fmla="*/ 34 w 34"/>
                <a:gd name="T39" fmla="*/ 14 h 42"/>
                <a:gd name="T40" fmla="*/ 34 w 34"/>
                <a:gd name="T41" fmla="*/ 24 h 42"/>
                <a:gd name="T42" fmla="*/ 34 w 34"/>
                <a:gd name="T43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42">
                  <a:moveTo>
                    <a:pt x="34" y="24"/>
                  </a:moveTo>
                  <a:lnTo>
                    <a:pt x="34" y="24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20" y="42"/>
                  </a:lnTo>
                  <a:lnTo>
                    <a:pt x="14" y="42"/>
                  </a:lnTo>
                  <a:lnTo>
                    <a:pt x="14" y="42"/>
                  </a:lnTo>
                  <a:lnTo>
                    <a:pt x="8" y="40"/>
                  </a:lnTo>
                  <a:lnTo>
                    <a:pt x="4" y="34"/>
                  </a:lnTo>
                  <a:lnTo>
                    <a:pt x="0" y="2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8" y="4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30" y="8"/>
                  </a:lnTo>
                  <a:lnTo>
                    <a:pt x="34" y="14"/>
                  </a:lnTo>
                  <a:lnTo>
                    <a:pt x="34" y="24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Freeform 85">
              <a:extLst>
                <a:ext uri="{FF2B5EF4-FFF2-40B4-BE49-F238E27FC236}">
                  <a16:creationId xmlns:a16="http://schemas.microsoft.com/office/drawing/2014/main" id="{A7E81832-B179-5A28-692A-2E51159FC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588" y="5754688"/>
              <a:ext cx="22225" cy="25400"/>
            </a:xfrm>
            <a:custGeom>
              <a:avLst/>
              <a:gdLst>
                <a:gd name="T0" fmla="*/ 14 w 14"/>
                <a:gd name="T1" fmla="*/ 8 h 16"/>
                <a:gd name="T2" fmla="*/ 14 w 14"/>
                <a:gd name="T3" fmla="*/ 8 h 16"/>
                <a:gd name="T4" fmla="*/ 12 w 14"/>
                <a:gd name="T5" fmla="*/ 14 h 16"/>
                <a:gd name="T6" fmla="*/ 10 w 14"/>
                <a:gd name="T7" fmla="*/ 16 h 16"/>
                <a:gd name="T8" fmla="*/ 8 w 14"/>
                <a:gd name="T9" fmla="*/ 16 h 16"/>
                <a:gd name="T10" fmla="*/ 8 w 14"/>
                <a:gd name="T11" fmla="*/ 16 h 16"/>
                <a:gd name="T12" fmla="*/ 4 w 14"/>
                <a:gd name="T13" fmla="*/ 16 h 16"/>
                <a:gd name="T14" fmla="*/ 2 w 14"/>
                <a:gd name="T15" fmla="*/ 14 h 16"/>
                <a:gd name="T16" fmla="*/ 0 w 14"/>
                <a:gd name="T17" fmla="*/ 8 h 16"/>
                <a:gd name="T18" fmla="*/ 0 w 14"/>
                <a:gd name="T19" fmla="*/ 8 h 16"/>
                <a:gd name="T20" fmla="*/ 2 w 14"/>
                <a:gd name="T21" fmla="*/ 2 h 16"/>
                <a:gd name="T22" fmla="*/ 4 w 14"/>
                <a:gd name="T23" fmla="*/ 0 h 16"/>
                <a:gd name="T24" fmla="*/ 8 w 14"/>
                <a:gd name="T25" fmla="*/ 0 h 16"/>
                <a:gd name="T26" fmla="*/ 8 w 14"/>
                <a:gd name="T27" fmla="*/ 0 h 16"/>
                <a:gd name="T28" fmla="*/ 10 w 14"/>
                <a:gd name="T29" fmla="*/ 0 h 16"/>
                <a:gd name="T30" fmla="*/ 12 w 14"/>
                <a:gd name="T31" fmla="*/ 2 h 16"/>
                <a:gd name="T32" fmla="*/ 14 w 14"/>
                <a:gd name="T33" fmla="*/ 8 h 16"/>
                <a:gd name="T34" fmla="*/ 14 w 14"/>
                <a:gd name="T3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" h="16">
                  <a:moveTo>
                    <a:pt x="14" y="8"/>
                  </a:moveTo>
                  <a:lnTo>
                    <a:pt x="14" y="8"/>
                  </a:lnTo>
                  <a:lnTo>
                    <a:pt x="12" y="14"/>
                  </a:lnTo>
                  <a:lnTo>
                    <a:pt x="10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Freeform 86">
              <a:extLst>
                <a:ext uri="{FF2B5EF4-FFF2-40B4-BE49-F238E27FC236}">
                  <a16:creationId xmlns:a16="http://schemas.microsoft.com/office/drawing/2014/main" id="{6ACC07D5-F178-12F1-B417-A31503FCF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2863" y="5757863"/>
              <a:ext cx="22225" cy="28575"/>
            </a:xfrm>
            <a:custGeom>
              <a:avLst/>
              <a:gdLst>
                <a:gd name="T0" fmla="*/ 14 w 14"/>
                <a:gd name="T1" fmla="*/ 8 h 18"/>
                <a:gd name="T2" fmla="*/ 14 w 14"/>
                <a:gd name="T3" fmla="*/ 8 h 18"/>
                <a:gd name="T4" fmla="*/ 12 w 14"/>
                <a:gd name="T5" fmla="*/ 14 h 18"/>
                <a:gd name="T6" fmla="*/ 10 w 14"/>
                <a:gd name="T7" fmla="*/ 16 h 18"/>
                <a:gd name="T8" fmla="*/ 8 w 14"/>
                <a:gd name="T9" fmla="*/ 18 h 18"/>
                <a:gd name="T10" fmla="*/ 8 w 14"/>
                <a:gd name="T11" fmla="*/ 18 h 18"/>
                <a:gd name="T12" fmla="*/ 4 w 14"/>
                <a:gd name="T13" fmla="*/ 16 h 18"/>
                <a:gd name="T14" fmla="*/ 2 w 14"/>
                <a:gd name="T15" fmla="*/ 14 h 18"/>
                <a:gd name="T16" fmla="*/ 0 w 14"/>
                <a:gd name="T17" fmla="*/ 8 h 18"/>
                <a:gd name="T18" fmla="*/ 0 w 14"/>
                <a:gd name="T19" fmla="*/ 8 h 18"/>
                <a:gd name="T20" fmla="*/ 2 w 14"/>
                <a:gd name="T21" fmla="*/ 2 h 18"/>
                <a:gd name="T22" fmla="*/ 4 w 14"/>
                <a:gd name="T23" fmla="*/ 0 h 18"/>
                <a:gd name="T24" fmla="*/ 8 w 14"/>
                <a:gd name="T25" fmla="*/ 0 h 18"/>
                <a:gd name="T26" fmla="*/ 8 w 14"/>
                <a:gd name="T27" fmla="*/ 0 h 18"/>
                <a:gd name="T28" fmla="*/ 10 w 14"/>
                <a:gd name="T29" fmla="*/ 0 h 18"/>
                <a:gd name="T30" fmla="*/ 12 w 14"/>
                <a:gd name="T31" fmla="*/ 2 h 18"/>
                <a:gd name="T32" fmla="*/ 14 w 14"/>
                <a:gd name="T33" fmla="*/ 8 h 18"/>
                <a:gd name="T34" fmla="*/ 14 w 14"/>
                <a:gd name="T35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" h="18">
                  <a:moveTo>
                    <a:pt x="14" y="8"/>
                  </a:moveTo>
                  <a:lnTo>
                    <a:pt x="14" y="8"/>
                  </a:lnTo>
                  <a:lnTo>
                    <a:pt x="12" y="14"/>
                  </a:lnTo>
                  <a:lnTo>
                    <a:pt x="10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Freeform 87">
              <a:extLst>
                <a:ext uri="{FF2B5EF4-FFF2-40B4-BE49-F238E27FC236}">
                  <a16:creationId xmlns:a16="http://schemas.microsoft.com/office/drawing/2014/main" id="{827E345C-B2DC-45D4-1919-F18A13826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2888" y="5592763"/>
              <a:ext cx="307975" cy="152400"/>
            </a:xfrm>
            <a:custGeom>
              <a:avLst/>
              <a:gdLst>
                <a:gd name="T0" fmla="*/ 2 w 194"/>
                <a:gd name="T1" fmla="*/ 76 h 96"/>
                <a:gd name="T2" fmla="*/ 2 w 194"/>
                <a:gd name="T3" fmla="*/ 76 h 96"/>
                <a:gd name="T4" fmla="*/ 4 w 194"/>
                <a:gd name="T5" fmla="*/ 82 h 96"/>
                <a:gd name="T6" fmla="*/ 6 w 194"/>
                <a:gd name="T7" fmla="*/ 86 h 96"/>
                <a:gd name="T8" fmla="*/ 10 w 194"/>
                <a:gd name="T9" fmla="*/ 90 h 96"/>
                <a:gd name="T10" fmla="*/ 14 w 194"/>
                <a:gd name="T11" fmla="*/ 94 h 96"/>
                <a:gd name="T12" fmla="*/ 26 w 194"/>
                <a:gd name="T13" fmla="*/ 96 h 96"/>
                <a:gd name="T14" fmla="*/ 38 w 194"/>
                <a:gd name="T15" fmla="*/ 96 h 96"/>
                <a:gd name="T16" fmla="*/ 52 w 194"/>
                <a:gd name="T17" fmla="*/ 94 h 96"/>
                <a:gd name="T18" fmla="*/ 70 w 194"/>
                <a:gd name="T19" fmla="*/ 88 h 96"/>
                <a:gd name="T20" fmla="*/ 86 w 194"/>
                <a:gd name="T21" fmla="*/ 80 h 96"/>
                <a:gd name="T22" fmla="*/ 104 w 194"/>
                <a:gd name="T23" fmla="*/ 72 h 96"/>
                <a:gd name="T24" fmla="*/ 104 w 194"/>
                <a:gd name="T25" fmla="*/ 72 h 96"/>
                <a:gd name="T26" fmla="*/ 130 w 194"/>
                <a:gd name="T27" fmla="*/ 54 h 96"/>
                <a:gd name="T28" fmla="*/ 152 w 194"/>
                <a:gd name="T29" fmla="*/ 40 h 96"/>
                <a:gd name="T30" fmla="*/ 168 w 194"/>
                <a:gd name="T31" fmla="*/ 28 h 96"/>
                <a:gd name="T32" fmla="*/ 178 w 194"/>
                <a:gd name="T33" fmla="*/ 18 h 96"/>
                <a:gd name="T34" fmla="*/ 192 w 194"/>
                <a:gd name="T35" fmla="*/ 4 h 96"/>
                <a:gd name="T36" fmla="*/ 194 w 194"/>
                <a:gd name="T37" fmla="*/ 0 h 96"/>
                <a:gd name="T38" fmla="*/ 194 w 194"/>
                <a:gd name="T39" fmla="*/ 0 h 96"/>
                <a:gd name="T40" fmla="*/ 188 w 194"/>
                <a:gd name="T41" fmla="*/ 6 h 96"/>
                <a:gd name="T42" fmla="*/ 170 w 194"/>
                <a:gd name="T43" fmla="*/ 18 h 96"/>
                <a:gd name="T44" fmla="*/ 146 w 194"/>
                <a:gd name="T45" fmla="*/ 34 h 96"/>
                <a:gd name="T46" fmla="*/ 118 w 194"/>
                <a:gd name="T47" fmla="*/ 52 h 96"/>
                <a:gd name="T48" fmla="*/ 88 w 194"/>
                <a:gd name="T49" fmla="*/ 66 h 96"/>
                <a:gd name="T50" fmla="*/ 72 w 194"/>
                <a:gd name="T51" fmla="*/ 72 h 96"/>
                <a:gd name="T52" fmla="*/ 58 w 194"/>
                <a:gd name="T53" fmla="*/ 76 h 96"/>
                <a:gd name="T54" fmla="*/ 44 w 194"/>
                <a:gd name="T55" fmla="*/ 76 h 96"/>
                <a:gd name="T56" fmla="*/ 30 w 194"/>
                <a:gd name="T57" fmla="*/ 76 h 96"/>
                <a:gd name="T58" fmla="*/ 18 w 194"/>
                <a:gd name="T59" fmla="*/ 72 h 96"/>
                <a:gd name="T60" fmla="*/ 10 w 194"/>
                <a:gd name="T61" fmla="*/ 64 h 96"/>
                <a:gd name="T62" fmla="*/ 10 w 194"/>
                <a:gd name="T63" fmla="*/ 64 h 96"/>
                <a:gd name="T64" fmla="*/ 6 w 194"/>
                <a:gd name="T65" fmla="*/ 60 h 96"/>
                <a:gd name="T66" fmla="*/ 2 w 194"/>
                <a:gd name="T67" fmla="*/ 60 h 96"/>
                <a:gd name="T68" fmla="*/ 2 w 194"/>
                <a:gd name="T69" fmla="*/ 62 h 96"/>
                <a:gd name="T70" fmla="*/ 0 w 194"/>
                <a:gd name="T71" fmla="*/ 64 h 96"/>
                <a:gd name="T72" fmla="*/ 2 w 194"/>
                <a:gd name="T73" fmla="*/ 76 h 96"/>
                <a:gd name="T74" fmla="*/ 2 w 194"/>
                <a:gd name="T75" fmla="*/ 7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4" h="96">
                  <a:moveTo>
                    <a:pt x="2" y="76"/>
                  </a:moveTo>
                  <a:lnTo>
                    <a:pt x="2" y="76"/>
                  </a:lnTo>
                  <a:lnTo>
                    <a:pt x="4" y="82"/>
                  </a:lnTo>
                  <a:lnTo>
                    <a:pt x="6" y="86"/>
                  </a:lnTo>
                  <a:lnTo>
                    <a:pt x="10" y="90"/>
                  </a:lnTo>
                  <a:lnTo>
                    <a:pt x="14" y="94"/>
                  </a:lnTo>
                  <a:lnTo>
                    <a:pt x="26" y="96"/>
                  </a:lnTo>
                  <a:lnTo>
                    <a:pt x="38" y="96"/>
                  </a:lnTo>
                  <a:lnTo>
                    <a:pt x="52" y="94"/>
                  </a:lnTo>
                  <a:lnTo>
                    <a:pt x="70" y="88"/>
                  </a:lnTo>
                  <a:lnTo>
                    <a:pt x="86" y="80"/>
                  </a:lnTo>
                  <a:lnTo>
                    <a:pt x="104" y="72"/>
                  </a:lnTo>
                  <a:lnTo>
                    <a:pt x="104" y="72"/>
                  </a:lnTo>
                  <a:lnTo>
                    <a:pt x="130" y="54"/>
                  </a:lnTo>
                  <a:lnTo>
                    <a:pt x="152" y="40"/>
                  </a:lnTo>
                  <a:lnTo>
                    <a:pt x="168" y="28"/>
                  </a:lnTo>
                  <a:lnTo>
                    <a:pt x="178" y="18"/>
                  </a:lnTo>
                  <a:lnTo>
                    <a:pt x="192" y="4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8" y="6"/>
                  </a:lnTo>
                  <a:lnTo>
                    <a:pt x="170" y="18"/>
                  </a:lnTo>
                  <a:lnTo>
                    <a:pt x="146" y="34"/>
                  </a:lnTo>
                  <a:lnTo>
                    <a:pt x="118" y="52"/>
                  </a:lnTo>
                  <a:lnTo>
                    <a:pt x="88" y="66"/>
                  </a:lnTo>
                  <a:lnTo>
                    <a:pt x="72" y="72"/>
                  </a:lnTo>
                  <a:lnTo>
                    <a:pt x="58" y="76"/>
                  </a:lnTo>
                  <a:lnTo>
                    <a:pt x="44" y="76"/>
                  </a:lnTo>
                  <a:lnTo>
                    <a:pt x="30" y="76"/>
                  </a:lnTo>
                  <a:lnTo>
                    <a:pt x="18" y="72"/>
                  </a:lnTo>
                  <a:lnTo>
                    <a:pt x="10" y="64"/>
                  </a:lnTo>
                  <a:lnTo>
                    <a:pt x="10" y="64"/>
                  </a:lnTo>
                  <a:lnTo>
                    <a:pt x="6" y="60"/>
                  </a:lnTo>
                  <a:lnTo>
                    <a:pt x="2" y="60"/>
                  </a:lnTo>
                  <a:lnTo>
                    <a:pt x="2" y="62"/>
                  </a:lnTo>
                  <a:lnTo>
                    <a:pt x="0" y="64"/>
                  </a:lnTo>
                  <a:lnTo>
                    <a:pt x="2" y="76"/>
                  </a:lnTo>
                  <a:lnTo>
                    <a:pt x="2" y="76"/>
                  </a:lnTo>
                  <a:close/>
                </a:path>
              </a:pathLst>
            </a:custGeom>
            <a:solidFill>
              <a:srgbClr val="EE7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Freeform 88">
              <a:extLst>
                <a:ext uri="{FF2B5EF4-FFF2-40B4-BE49-F238E27FC236}">
                  <a16:creationId xmlns:a16="http://schemas.microsoft.com/office/drawing/2014/main" id="{5C366850-DAC8-4FB9-0D58-6F3573567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063" y="5576888"/>
              <a:ext cx="320675" cy="161925"/>
            </a:xfrm>
            <a:custGeom>
              <a:avLst/>
              <a:gdLst>
                <a:gd name="T0" fmla="*/ 0 w 202"/>
                <a:gd name="T1" fmla="*/ 44 h 102"/>
                <a:gd name="T2" fmla="*/ 0 w 202"/>
                <a:gd name="T3" fmla="*/ 44 h 102"/>
                <a:gd name="T4" fmla="*/ 8 w 202"/>
                <a:gd name="T5" fmla="*/ 34 h 102"/>
                <a:gd name="T6" fmla="*/ 20 w 202"/>
                <a:gd name="T7" fmla="*/ 24 h 102"/>
                <a:gd name="T8" fmla="*/ 32 w 202"/>
                <a:gd name="T9" fmla="*/ 14 h 102"/>
                <a:gd name="T10" fmla="*/ 46 w 202"/>
                <a:gd name="T11" fmla="*/ 6 h 102"/>
                <a:gd name="T12" fmla="*/ 60 w 202"/>
                <a:gd name="T13" fmla="*/ 0 h 102"/>
                <a:gd name="T14" fmla="*/ 66 w 202"/>
                <a:gd name="T15" fmla="*/ 0 h 102"/>
                <a:gd name="T16" fmla="*/ 74 w 202"/>
                <a:gd name="T17" fmla="*/ 0 h 102"/>
                <a:gd name="T18" fmla="*/ 80 w 202"/>
                <a:gd name="T19" fmla="*/ 4 h 102"/>
                <a:gd name="T20" fmla="*/ 84 w 202"/>
                <a:gd name="T21" fmla="*/ 8 h 102"/>
                <a:gd name="T22" fmla="*/ 84 w 202"/>
                <a:gd name="T23" fmla="*/ 8 h 102"/>
                <a:gd name="T24" fmla="*/ 110 w 202"/>
                <a:gd name="T25" fmla="*/ 36 h 102"/>
                <a:gd name="T26" fmla="*/ 136 w 202"/>
                <a:gd name="T27" fmla="*/ 64 h 102"/>
                <a:gd name="T28" fmla="*/ 150 w 202"/>
                <a:gd name="T29" fmla="*/ 76 h 102"/>
                <a:gd name="T30" fmla="*/ 162 w 202"/>
                <a:gd name="T31" fmla="*/ 86 h 102"/>
                <a:gd name="T32" fmla="*/ 172 w 202"/>
                <a:gd name="T33" fmla="*/ 92 h 102"/>
                <a:gd name="T34" fmla="*/ 176 w 202"/>
                <a:gd name="T35" fmla="*/ 94 h 102"/>
                <a:gd name="T36" fmla="*/ 180 w 202"/>
                <a:gd name="T37" fmla="*/ 94 h 102"/>
                <a:gd name="T38" fmla="*/ 180 w 202"/>
                <a:gd name="T39" fmla="*/ 94 h 102"/>
                <a:gd name="T40" fmla="*/ 196 w 202"/>
                <a:gd name="T41" fmla="*/ 90 h 102"/>
                <a:gd name="T42" fmla="*/ 202 w 202"/>
                <a:gd name="T43" fmla="*/ 88 h 102"/>
                <a:gd name="T44" fmla="*/ 202 w 202"/>
                <a:gd name="T45" fmla="*/ 88 h 102"/>
                <a:gd name="T46" fmla="*/ 202 w 202"/>
                <a:gd name="T47" fmla="*/ 88 h 102"/>
                <a:gd name="T48" fmla="*/ 202 w 202"/>
                <a:gd name="T49" fmla="*/ 88 h 102"/>
                <a:gd name="T50" fmla="*/ 184 w 202"/>
                <a:gd name="T51" fmla="*/ 98 h 102"/>
                <a:gd name="T52" fmla="*/ 176 w 202"/>
                <a:gd name="T53" fmla="*/ 102 h 102"/>
                <a:gd name="T54" fmla="*/ 166 w 202"/>
                <a:gd name="T55" fmla="*/ 102 h 102"/>
                <a:gd name="T56" fmla="*/ 156 w 202"/>
                <a:gd name="T57" fmla="*/ 100 h 102"/>
                <a:gd name="T58" fmla="*/ 142 w 202"/>
                <a:gd name="T59" fmla="*/ 94 h 102"/>
                <a:gd name="T60" fmla="*/ 130 w 202"/>
                <a:gd name="T61" fmla="*/ 84 h 102"/>
                <a:gd name="T62" fmla="*/ 114 w 202"/>
                <a:gd name="T63" fmla="*/ 66 h 102"/>
                <a:gd name="T64" fmla="*/ 114 w 202"/>
                <a:gd name="T65" fmla="*/ 66 h 102"/>
                <a:gd name="T66" fmla="*/ 92 w 202"/>
                <a:gd name="T67" fmla="*/ 46 h 102"/>
                <a:gd name="T68" fmla="*/ 76 w 202"/>
                <a:gd name="T69" fmla="*/ 32 h 102"/>
                <a:gd name="T70" fmla="*/ 62 w 202"/>
                <a:gd name="T71" fmla="*/ 26 h 102"/>
                <a:gd name="T72" fmla="*/ 50 w 202"/>
                <a:gd name="T73" fmla="*/ 24 h 102"/>
                <a:gd name="T74" fmla="*/ 40 w 202"/>
                <a:gd name="T75" fmla="*/ 28 h 102"/>
                <a:gd name="T76" fmla="*/ 28 w 202"/>
                <a:gd name="T77" fmla="*/ 32 h 102"/>
                <a:gd name="T78" fmla="*/ 16 w 202"/>
                <a:gd name="T79" fmla="*/ 40 h 102"/>
                <a:gd name="T80" fmla="*/ 2 w 202"/>
                <a:gd name="T81" fmla="*/ 48 h 102"/>
                <a:gd name="T82" fmla="*/ 0 w 202"/>
                <a:gd name="T83" fmla="*/ 4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2" h="102">
                  <a:moveTo>
                    <a:pt x="0" y="44"/>
                  </a:moveTo>
                  <a:lnTo>
                    <a:pt x="0" y="44"/>
                  </a:lnTo>
                  <a:lnTo>
                    <a:pt x="8" y="34"/>
                  </a:lnTo>
                  <a:lnTo>
                    <a:pt x="20" y="24"/>
                  </a:lnTo>
                  <a:lnTo>
                    <a:pt x="32" y="14"/>
                  </a:lnTo>
                  <a:lnTo>
                    <a:pt x="46" y="6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4" y="0"/>
                  </a:lnTo>
                  <a:lnTo>
                    <a:pt x="80" y="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110" y="36"/>
                  </a:lnTo>
                  <a:lnTo>
                    <a:pt x="136" y="64"/>
                  </a:lnTo>
                  <a:lnTo>
                    <a:pt x="150" y="76"/>
                  </a:lnTo>
                  <a:lnTo>
                    <a:pt x="162" y="86"/>
                  </a:lnTo>
                  <a:lnTo>
                    <a:pt x="172" y="92"/>
                  </a:lnTo>
                  <a:lnTo>
                    <a:pt x="176" y="94"/>
                  </a:lnTo>
                  <a:lnTo>
                    <a:pt x="180" y="94"/>
                  </a:lnTo>
                  <a:lnTo>
                    <a:pt x="180" y="94"/>
                  </a:lnTo>
                  <a:lnTo>
                    <a:pt x="196" y="90"/>
                  </a:lnTo>
                  <a:lnTo>
                    <a:pt x="202" y="88"/>
                  </a:lnTo>
                  <a:lnTo>
                    <a:pt x="202" y="88"/>
                  </a:lnTo>
                  <a:lnTo>
                    <a:pt x="202" y="88"/>
                  </a:lnTo>
                  <a:lnTo>
                    <a:pt x="202" y="88"/>
                  </a:lnTo>
                  <a:lnTo>
                    <a:pt x="184" y="98"/>
                  </a:lnTo>
                  <a:lnTo>
                    <a:pt x="176" y="102"/>
                  </a:lnTo>
                  <a:lnTo>
                    <a:pt x="166" y="102"/>
                  </a:lnTo>
                  <a:lnTo>
                    <a:pt x="156" y="100"/>
                  </a:lnTo>
                  <a:lnTo>
                    <a:pt x="142" y="94"/>
                  </a:lnTo>
                  <a:lnTo>
                    <a:pt x="130" y="84"/>
                  </a:lnTo>
                  <a:lnTo>
                    <a:pt x="114" y="66"/>
                  </a:lnTo>
                  <a:lnTo>
                    <a:pt x="114" y="66"/>
                  </a:lnTo>
                  <a:lnTo>
                    <a:pt x="92" y="46"/>
                  </a:lnTo>
                  <a:lnTo>
                    <a:pt x="76" y="32"/>
                  </a:lnTo>
                  <a:lnTo>
                    <a:pt x="62" y="26"/>
                  </a:lnTo>
                  <a:lnTo>
                    <a:pt x="50" y="24"/>
                  </a:lnTo>
                  <a:lnTo>
                    <a:pt x="40" y="28"/>
                  </a:lnTo>
                  <a:lnTo>
                    <a:pt x="28" y="32"/>
                  </a:lnTo>
                  <a:lnTo>
                    <a:pt x="16" y="40"/>
                  </a:lnTo>
                  <a:lnTo>
                    <a:pt x="2" y="48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68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Freeform 89">
              <a:extLst>
                <a:ext uri="{FF2B5EF4-FFF2-40B4-BE49-F238E27FC236}">
                  <a16:creationId xmlns:a16="http://schemas.microsoft.com/office/drawing/2014/main" id="{73330678-6828-473A-891B-88EBC4642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913" y="5954713"/>
              <a:ext cx="292100" cy="117475"/>
            </a:xfrm>
            <a:custGeom>
              <a:avLst/>
              <a:gdLst>
                <a:gd name="T0" fmla="*/ 0 w 184"/>
                <a:gd name="T1" fmla="*/ 52 h 74"/>
                <a:gd name="T2" fmla="*/ 12 w 184"/>
                <a:gd name="T3" fmla="*/ 66 h 74"/>
                <a:gd name="T4" fmla="*/ 12 w 184"/>
                <a:gd name="T5" fmla="*/ 66 h 74"/>
                <a:gd name="T6" fmla="*/ 38 w 184"/>
                <a:gd name="T7" fmla="*/ 48 h 74"/>
                <a:gd name="T8" fmla="*/ 52 w 184"/>
                <a:gd name="T9" fmla="*/ 42 h 74"/>
                <a:gd name="T10" fmla="*/ 64 w 184"/>
                <a:gd name="T11" fmla="*/ 38 h 74"/>
                <a:gd name="T12" fmla="*/ 76 w 184"/>
                <a:gd name="T13" fmla="*/ 36 h 74"/>
                <a:gd name="T14" fmla="*/ 86 w 184"/>
                <a:gd name="T15" fmla="*/ 34 h 74"/>
                <a:gd name="T16" fmla="*/ 98 w 184"/>
                <a:gd name="T17" fmla="*/ 34 h 74"/>
                <a:gd name="T18" fmla="*/ 110 w 184"/>
                <a:gd name="T19" fmla="*/ 36 h 74"/>
                <a:gd name="T20" fmla="*/ 110 w 184"/>
                <a:gd name="T21" fmla="*/ 36 h 74"/>
                <a:gd name="T22" fmla="*/ 122 w 184"/>
                <a:gd name="T23" fmla="*/ 40 h 74"/>
                <a:gd name="T24" fmla="*/ 134 w 184"/>
                <a:gd name="T25" fmla="*/ 46 h 74"/>
                <a:gd name="T26" fmla="*/ 152 w 184"/>
                <a:gd name="T27" fmla="*/ 58 h 74"/>
                <a:gd name="T28" fmla="*/ 164 w 184"/>
                <a:gd name="T29" fmla="*/ 68 h 74"/>
                <a:gd name="T30" fmla="*/ 168 w 184"/>
                <a:gd name="T31" fmla="*/ 74 h 74"/>
                <a:gd name="T32" fmla="*/ 184 w 184"/>
                <a:gd name="T33" fmla="*/ 64 h 74"/>
                <a:gd name="T34" fmla="*/ 184 w 184"/>
                <a:gd name="T35" fmla="*/ 64 h 74"/>
                <a:gd name="T36" fmla="*/ 184 w 184"/>
                <a:gd name="T37" fmla="*/ 64 h 74"/>
                <a:gd name="T38" fmla="*/ 184 w 184"/>
                <a:gd name="T39" fmla="*/ 64 h 74"/>
                <a:gd name="T40" fmla="*/ 184 w 184"/>
                <a:gd name="T41" fmla="*/ 64 h 74"/>
                <a:gd name="T42" fmla="*/ 182 w 184"/>
                <a:gd name="T43" fmla="*/ 62 h 74"/>
                <a:gd name="T44" fmla="*/ 182 w 184"/>
                <a:gd name="T45" fmla="*/ 62 h 74"/>
                <a:gd name="T46" fmla="*/ 166 w 184"/>
                <a:gd name="T47" fmla="*/ 38 h 74"/>
                <a:gd name="T48" fmla="*/ 158 w 184"/>
                <a:gd name="T49" fmla="*/ 28 h 74"/>
                <a:gd name="T50" fmla="*/ 150 w 184"/>
                <a:gd name="T51" fmla="*/ 20 h 74"/>
                <a:gd name="T52" fmla="*/ 140 w 184"/>
                <a:gd name="T53" fmla="*/ 12 h 74"/>
                <a:gd name="T54" fmla="*/ 130 w 184"/>
                <a:gd name="T55" fmla="*/ 6 h 74"/>
                <a:gd name="T56" fmla="*/ 120 w 184"/>
                <a:gd name="T57" fmla="*/ 2 h 74"/>
                <a:gd name="T58" fmla="*/ 106 w 184"/>
                <a:gd name="T59" fmla="*/ 0 h 74"/>
                <a:gd name="T60" fmla="*/ 106 w 184"/>
                <a:gd name="T61" fmla="*/ 0 h 74"/>
                <a:gd name="T62" fmla="*/ 96 w 184"/>
                <a:gd name="T63" fmla="*/ 0 h 74"/>
                <a:gd name="T64" fmla="*/ 86 w 184"/>
                <a:gd name="T65" fmla="*/ 0 h 74"/>
                <a:gd name="T66" fmla="*/ 68 w 184"/>
                <a:gd name="T67" fmla="*/ 6 h 74"/>
                <a:gd name="T68" fmla="*/ 50 w 184"/>
                <a:gd name="T69" fmla="*/ 14 h 74"/>
                <a:gd name="T70" fmla="*/ 34 w 184"/>
                <a:gd name="T71" fmla="*/ 22 h 74"/>
                <a:gd name="T72" fmla="*/ 20 w 184"/>
                <a:gd name="T73" fmla="*/ 32 h 74"/>
                <a:gd name="T74" fmla="*/ 10 w 184"/>
                <a:gd name="T75" fmla="*/ 42 h 74"/>
                <a:gd name="T76" fmla="*/ 0 w 184"/>
                <a:gd name="T77" fmla="*/ 52 h 74"/>
                <a:gd name="T78" fmla="*/ 0 w 184"/>
                <a:gd name="T79" fmla="*/ 5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4" h="74">
                  <a:moveTo>
                    <a:pt x="0" y="52"/>
                  </a:moveTo>
                  <a:lnTo>
                    <a:pt x="12" y="66"/>
                  </a:lnTo>
                  <a:lnTo>
                    <a:pt x="12" y="66"/>
                  </a:lnTo>
                  <a:lnTo>
                    <a:pt x="38" y="48"/>
                  </a:lnTo>
                  <a:lnTo>
                    <a:pt x="52" y="42"/>
                  </a:lnTo>
                  <a:lnTo>
                    <a:pt x="64" y="38"/>
                  </a:lnTo>
                  <a:lnTo>
                    <a:pt x="76" y="36"/>
                  </a:lnTo>
                  <a:lnTo>
                    <a:pt x="86" y="34"/>
                  </a:lnTo>
                  <a:lnTo>
                    <a:pt x="98" y="34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22" y="40"/>
                  </a:lnTo>
                  <a:lnTo>
                    <a:pt x="134" y="46"/>
                  </a:lnTo>
                  <a:lnTo>
                    <a:pt x="152" y="58"/>
                  </a:lnTo>
                  <a:lnTo>
                    <a:pt x="164" y="68"/>
                  </a:lnTo>
                  <a:lnTo>
                    <a:pt x="168" y="74"/>
                  </a:lnTo>
                  <a:lnTo>
                    <a:pt x="184" y="64"/>
                  </a:lnTo>
                  <a:lnTo>
                    <a:pt x="184" y="64"/>
                  </a:lnTo>
                  <a:lnTo>
                    <a:pt x="184" y="64"/>
                  </a:lnTo>
                  <a:lnTo>
                    <a:pt x="184" y="64"/>
                  </a:lnTo>
                  <a:lnTo>
                    <a:pt x="184" y="64"/>
                  </a:lnTo>
                  <a:lnTo>
                    <a:pt x="182" y="62"/>
                  </a:lnTo>
                  <a:lnTo>
                    <a:pt x="182" y="62"/>
                  </a:lnTo>
                  <a:lnTo>
                    <a:pt x="166" y="38"/>
                  </a:lnTo>
                  <a:lnTo>
                    <a:pt x="158" y="28"/>
                  </a:lnTo>
                  <a:lnTo>
                    <a:pt x="150" y="20"/>
                  </a:lnTo>
                  <a:lnTo>
                    <a:pt x="140" y="12"/>
                  </a:lnTo>
                  <a:lnTo>
                    <a:pt x="130" y="6"/>
                  </a:lnTo>
                  <a:lnTo>
                    <a:pt x="120" y="2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68" y="6"/>
                  </a:lnTo>
                  <a:lnTo>
                    <a:pt x="50" y="14"/>
                  </a:lnTo>
                  <a:lnTo>
                    <a:pt x="34" y="22"/>
                  </a:lnTo>
                  <a:lnTo>
                    <a:pt x="20" y="32"/>
                  </a:lnTo>
                  <a:lnTo>
                    <a:pt x="10" y="42"/>
                  </a:lnTo>
                  <a:lnTo>
                    <a:pt x="0" y="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Freeform 90">
              <a:extLst>
                <a:ext uri="{FF2B5EF4-FFF2-40B4-BE49-F238E27FC236}">
                  <a16:creationId xmlns:a16="http://schemas.microsoft.com/office/drawing/2014/main" id="{C6833BF4-FEFC-EB7E-037C-3578912F9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1438" y="5970588"/>
              <a:ext cx="269875" cy="95250"/>
            </a:xfrm>
            <a:custGeom>
              <a:avLst/>
              <a:gdLst>
                <a:gd name="T0" fmla="*/ 0 w 170"/>
                <a:gd name="T1" fmla="*/ 48 h 60"/>
                <a:gd name="T2" fmla="*/ 0 w 170"/>
                <a:gd name="T3" fmla="*/ 48 h 60"/>
                <a:gd name="T4" fmla="*/ 6 w 170"/>
                <a:gd name="T5" fmla="*/ 44 h 60"/>
                <a:gd name="T6" fmla="*/ 18 w 170"/>
                <a:gd name="T7" fmla="*/ 32 h 60"/>
                <a:gd name="T8" fmla="*/ 36 w 170"/>
                <a:gd name="T9" fmla="*/ 18 h 60"/>
                <a:gd name="T10" fmla="*/ 48 w 170"/>
                <a:gd name="T11" fmla="*/ 12 h 60"/>
                <a:gd name="T12" fmla="*/ 60 w 170"/>
                <a:gd name="T13" fmla="*/ 6 h 60"/>
                <a:gd name="T14" fmla="*/ 72 w 170"/>
                <a:gd name="T15" fmla="*/ 2 h 60"/>
                <a:gd name="T16" fmla="*/ 86 w 170"/>
                <a:gd name="T17" fmla="*/ 0 h 60"/>
                <a:gd name="T18" fmla="*/ 100 w 170"/>
                <a:gd name="T19" fmla="*/ 2 h 60"/>
                <a:gd name="T20" fmla="*/ 114 w 170"/>
                <a:gd name="T21" fmla="*/ 4 h 60"/>
                <a:gd name="T22" fmla="*/ 128 w 170"/>
                <a:gd name="T23" fmla="*/ 12 h 60"/>
                <a:gd name="T24" fmla="*/ 142 w 170"/>
                <a:gd name="T25" fmla="*/ 22 h 60"/>
                <a:gd name="T26" fmla="*/ 156 w 170"/>
                <a:gd name="T27" fmla="*/ 38 h 60"/>
                <a:gd name="T28" fmla="*/ 170 w 170"/>
                <a:gd name="T29" fmla="*/ 60 h 60"/>
                <a:gd name="T30" fmla="*/ 170 w 170"/>
                <a:gd name="T31" fmla="*/ 60 h 60"/>
                <a:gd name="T32" fmla="*/ 168 w 170"/>
                <a:gd name="T33" fmla="*/ 56 h 60"/>
                <a:gd name="T34" fmla="*/ 160 w 170"/>
                <a:gd name="T35" fmla="*/ 46 h 60"/>
                <a:gd name="T36" fmla="*/ 146 w 170"/>
                <a:gd name="T37" fmla="*/ 34 h 60"/>
                <a:gd name="T38" fmla="*/ 138 w 170"/>
                <a:gd name="T39" fmla="*/ 28 h 60"/>
                <a:gd name="T40" fmla="*/ 128 w 170"/>
                <a:gd name="T41" fmla="*/ 22 h 60"/>
                <a:gd name="T42" fmla="*/ 118 w 170"/>
                <a:gd name="T43" fmla="*/ 18 h 60"/>
                <a:gd name="T44" fmla="*/ 106 w 170"/>
                <a:gd name="T45" fmla="*/ 14 h 60"/>
                <a:gd name="T46" fmla="*/ 92 w 170"/>
                <a:gd name="T47" fmla="*/ 14 h 60"/>
                <a:gd name="T48" fmla="*/ 76 w 170"/>
                <a:gd name="T49" fmla="*/ 14 h 60"/>
                <a:gd name="T50" fmla="*/ 60 w 170"/>
                <a:gd name="T51" fmla="*/ 18 h 60"/>
                <a:gd name="T52" fmla="*/ 42 w 170"/>
                <a:gd name="T53" fmla="*/ 24 h 60"/>
                <a:gd name="T54" fmla="*/ 22 w 170"/>
                <a:gd name="T55" fmla="*/ 34 h 60"/>
                <a:gd name="T56" fmla="*/ 0 w 170"/>
                <a:gd name="T57" fmla="*/ 48 h 60"/>
                <a:gd name="T58" fmla="*/ 0 w 170"/>
                <a:gd name="T5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0" h="60">
                  <a:moveTo>
                    <a:pt x="0" y="48"/>
                  </a:moveTo>
                  <a:lnTo>
                    <a:pt x="0" y="48"/>
                  </a:lnTo>
                  <a:lnTo>
                    <a:pt x="6" y="44"/>
                  </a:lnTo>
                  <a:lnTo>
                    <a:pt x="18" y="32"/>
                  </a:lnTo>
                  <a:lnTo>
                    <a:pt x="36" y="18"/>
                  </a:lnTo>
                  <a:lnTo>
                    <a:pt x="48" y="12"/>
                  </a:lnTo>
                  <a:lnTo>
                    <a:pt x="60" y="6"/>
                  </a:lnTo>
                  <a:lnTo>
                    <a:pt x="72" y="2"/>
                  </a:lnTo>
                  <a:lnTo>
                    <a:pt x="86" y="0"/>
                  </a:lnTo>
                  <a:lnTo>
                    <a:pt x="100" y="2"/>
                  </a:lnTo>
                  <a:lnTo>
                    <a:pt x="114" y="4"/>
                  </a:lnTo>
                  <a:lnTo>
                    <a:pt x="128" y="12"/>
                  </a:lnTo>
                  <a:lnTo>
                    <a:pt x="142" y="22"/>
                  </a:lnTo>
                  <a:lnTo>
                    <a:pt x="156" y="38"/>
                  </a:lnTo>
                  <a:lnTo>
                    <a:pt x="170" y="60"/>
                  </a:lnTo>
                  <a:lnTo>
                    <a:pt x="170" y="60"/>
                  </a:lnTo>
                  <a:lnTo>
                    <a:pt x="168" y="56"/>
                  </a:lnTo>
                  <a:lnTo>
                    <a:pt x="160" y="46"/>
                  </a:lnTo>
                  <a:lnTo>
                    <a:pt x="146" y="34"/>
                  </a:lnTo>
                  <a:lnTo>
                    <a:pt x="138" y="28"/>
                  </a:lnTo>
                  <a:lnTo>
                    <a:pt x="128" y="22"/>
                  </a:lnTo>
                  <a:lnTo>
                    <a:pt x="118" y="18"/>
                  </a:lnTo>
                  <a:lnTo>
                    <a:pt x="106" y="14"/>
                  </a:lnTo>
                  <a:lnTo>
                    <a:pt x="92" y="14"/>
                  </a:lnTo>
                  <a:lnTo>
                    <a:pt x="76" y="14"/>
                  </a:lnTo>
                  <a:lnTo>
                    <a:pt x="60" y="18"/>
                  </a:lnTo>
                  <a:lnTo>
                    <a:pt x="42" y="24"/>
                  </a:lnTo>
                  <a:lnTo>
                    <a:pt x="22" y="34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C87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Freeform 91">
              <a:extLst>
                <a:ext uri="{FF2B5EF4-FFF2-40B4-BE49-F238E27FC236}">
                  <a16:creationId xmlns:a16="http://schemas.microsoft.com/office/drawing/2014/main" id="{2E3EEAC8-5D1F-66A9-9394-90BD90026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038" y="5970588"/>
              <a:ext cx="53975" cy="107950"/>
            </a:xfrm>
            <a:custGeom>
              <a:avLst/>
              <a:gdLst>
                <a:gd name="T0" fmla="*/ 16 w 34"/>
                <a:gd name="T1" fmla="*/ 0 h 68"/>
                <a:gd name="T2" fmla="*/ 16 w 34"/>
                <a:gd name="T3" fmla="*/ 0 h 68"/>
                <a:gd name="T4" fmla="*/ 10 w 34"/>
                <a:gd name="T5" fmla="*/ 10 h 68"/>
                <a:gd name="T6" fmla="*/ 4 w 34"/>
                <a:gd name="T7" fmla="*/ 18 h 68"/>
                <a:gd name="T8" fmla="*/ 0 w 34"/>
                <a:gd name="T9" fmla="*/ 30 h 68"/>
                <a:gd name="T10" fmla="*/ 0 w 34"/>
                <a:gd name="T11" fmla="*/ 42 h 68"/>
                <a:gd name="T12" fmla="*/ 2 w 34"/>
                <a:gd name="T13" fmla="*/ 48 h 68"/>
                <a:gd name="T14" fmla="*/ 4 w 34"/>
                <a:gd name="T15" fmla="*/ 52 h 68"/>
                <a:gd name="T16" fmla="*/ 8 w 34"/>
                <a:gd name="T17" fmla="*/ 58 h 68"/>
                <a:gd name="T18" fmla="*/ 14 w 34"/>
                <a:gd name="T19" fmla="*/ 62 h 68"/>
                <a:gd name="T20" fmla="*/ 24 w 34"/>
                <a:gd name="T21" fmla="*/ 64 h 68"/>
                <a:gd name="T22" fmla="*/ 34 w 34"/>
                <a:gd name="T23" fmla="*/ 68 h 68"/>
                <a:gd name="T24" fmla="*/ 34 w 34"/>
                <a:gd name="T25" fmla="*/ 68 h 68"/>
                <a:gd name="T26" fmla="*/ 30 w 34"/>
                <a:gd name="T27" fmla="*/ 62 h 68"/>
                <a:gd name="T28" fmla="*/ 20 w 34"/>
                <a:gd name="T29" fmla="*/ 46 h 68"/>
                <a:gd name="T30" fmla="*/ 16 w 34"/>
                <a:gd name="T31" fmla="*/ 36 h 68"/>
                <a:gd name="T32" fmla="*/ 14 w 34"/>
                <a:gd name="T33" fmla="*/ 26 h 68"/>
                <a:gd name="T34" fmla="*/ 12 w 34"/>
                <a:gd name="T35" fmla="*/ 14 h 68"/>
                <a:gd name="T36" fmla="*/ 16 w 34"/>
                <a:gd name="T37" fmla="*/ 0 h 68"/>
                <a:gd name="T38" fmla="*/ 16 w 34"/>
                <a:gd name="T3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68">
                  <a:moveTo>
                    <a:pt x="16" y="0"/>
                  </a:moveTo>
                  <a:lnTo>
                    <a:pt x="16" y="0"/>
                  </a:lnTo>
                  <a:lnTo>
                    <a:pt x="10" y="10"/>
                  </a:lnTo>
                  <a:lnTo>
                    <a:pt x="4" y="18"/>
                  </a:lnTo>
                  <a:lnTo>
                    <a:pt x="0" y="30"/>
                  </a:lnTo>
                  <a:lnTo>
                    <a:pt x="0" y="42"/>
                  </a:lnTo>
                  <a:lnTo>
                    <a:pt x="2" y="48"/>
                  </a:lnTo>
                  <a:lnTo>
                    <a:pt x="4" y="52"/>
                  </a:lnTo>
                  <a:lnTo>
                    <a:pt x="8" y="58"/>
                  </a:lnTo>
                  <a:lnTo>
                    <a:pt x="14" y="62"/>
                  </a:lnTo>
                  <a:lnTo>
                    <a:pt x="24" y="64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30" y="62"/>
                  </a:lnTo>
                  <a:lnTo>
                    <a:pt x="20" y="46"/>
                  </a:lnTo>
                  <a:lnTo>
                    <a:pt x="16" y="36"/>
                  </a:lnTo>
                  <a:lnTo>
                    <a:pt x="14" y="2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Freeform 92">
              <a:extLst>
                <a:ext uri="{FF2B5EF4-FFF2-40B4-BE49-F238E27FC236}">
                  <a16:creationId xmlns:a16="http://schemas.microsoft.com/office/drawing/2014/main" id="{79984766-41A1-5533-BCD6-B3BD2F8A4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738" y="6008688"/>
              <a:ext cx="53975" cy="76200"/>
            </a:xfrm>
            <a:custGeom>
              <a:avLst/>
              <a:gdLst>
                <a:gd name="T0" fmla="*/ 20 w 34"/>
                <a:gd name="T1" fmla="*/ 0 h 48"/>
                <a:gd name="T2" fmla="*/ 20 w 34"/>
                <a:gd name="T3" fmla="*/ 0 h 48"/>
                <a:gd name="T4" fmla="*/ 22 w 34"/>
                <a:gd name="T5" fmla="*/ 2 h 48"/>
                <a:gd name="T6" fmla="*/ 24 w 34"/>
                <a:gd name="T7" fmla="*/ 8 h 48"/>
                <a:gd name="T8" fmla="*/ 24 w 34"/>
                <a:gd name="T9" fmla="*/ 12 h 48"/>
                <a:gd name="T10" fmla="*/ 22 w 34"/>
                <a:gd name="T11" fmla="*/ 20 h 48"/>
                <a:gd name="T12" fmla="*/ 18 w 34"/>
                <a:gd name="T13" fmla="*/ 28 h 48"/>
                <a:gd name="T14" fmla="*/ 10 w 34"/>
                <a:gd name="T15" fmla="*/ 38 h 48"/>
                <a:gd name="T16" fmla="*/ 0 w 34"/>
                <a:gd name="T17" fmla="*/ 48 h 48"/>
                <a:gd name="T18" fmla="*/ 0 w 34"/>
                <a:gd name="T19" fmla="*/ 48 h 48"/>
                <a:gd name="T20" fmla="*/ 8 w 34"/>
                <a:gd name="T21" fmla="*/ 48 h 48"/>
                <a:gd name="T22" fmla="*/ 16 w 34"/>
                <a:gd name="T23" fmla="*/ 46 h 48"/>
                <a:gd name="T24" fmla="*/ 24 w 34"/>
                <a:gd name="T25" fmla="*/ 42 h 48"/>
                <a:gd name="T26" fmla="*/ 32 w 34"/>
                <a:gd name="T27" fmla="*/ 36 h 48"/>
                <a:gd name="T28" fmla="*/ 34 w 34"/>
                <a:gd name="T29" fmla="*/ 32 h 48"/>
                <a:gd name="T30" fmla="*/ 34 w 34"/>
                <a:gd name="T31" fmla="*/ 26 h 48"/>
                <a:gd name="T32" fmla="*/ 34 w 34"/>
                <a:gd name="T33" fmla="*/ 20 h 48"/>
                <a:gd name="T34" fmla="*/ 30 w 34"/>
                <a:gd name="T35" fmla="*/ 14 h 48"/>
                <a:gd name="T36" fmla="*/ 26 w 34"/>
                <a:gd name="T37" fmla="*/ 8 h 48"/>
                <a:gd name="T38" fmla="*/ 20 w 34"/>
                <a:gd name="T39" fmla="*/ 0 h 48"/>
                <a:gd name="T40" fmla="*/ 20 w 34"/>
                <a:gd name="T4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48">
                  <a:moveTo>
                    <a:pt x="20" y="0"/>
                  </a:moveTo>
                  <a:lnTo>
                    <a:pt x="20" y="0"/>
                  </a:lnTo>
                  <a:lnTo>
                    <a:pt x="22" y="2"/>
                  </a:lnTo>
                  <a:lnTo>
                    <a:pt x="24" y="8"/>
                  </a:lnTo>
                  <a:lnTo>
                    <a:pt x="24" y="12"/>
                  </a:lnTo>
                  <a:lnTo>
                    <a:pt x="22" y="20"/>
                  </a:lnTo>
                  <a:lnTo>
                    <a:pt x="18" y="28"/>
                  </a:lnTo>
                  <a:lnTo>
                    <a:pt x="10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8" y="48"/>
                  </a:lnTo>
                  <a:lnTo>
                    <a:pt x="16" y="46"/>
                  </a:lnTo>
                  <a:lnTo>
                    <a:pt x="24" y="42"/>
                  </a:lnTo>
                  <a:lnTo>
                    <a:pt x="32" y="36"/>
                  </a:lnTo>
                  <a:lnTo>
                    <a:pt x="34" y="32"/>
                  </a:lnTo>
                  <a:lnTo>
                    <a:pt x="34" y="26"/>
                  </a:lnTo>
                  <a:lnTo>
                    <a:pt x="34" y="20"/>
                  </a:lnTo>
                  <a:lnTo>
                    <a:pt x="30" y="14"/>
                  </a:lnTo>
                  <a:lnTo>
                    <a:pt x="26" y="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93">
              <a:extLst>
                <a:ext uri="{FF2B5EF4-FFF2-40B4-BE49-F238E27FC236}">
                  <a16:creationId xmlns:a16="http://schemas.microsoft.com/office/drawing/2014/main" id="{A956259B-EFE7-B385-D71F-CF60D9ABE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9863" y="6034088"/>
              <a:ext cx="101600" cy="38100"/>
            </a:xfrm>
            <a:custGeom>
              <a:avLst/>
              <a:gdLst>
                <a:gd name="T0" fmla="*/ 0 w 64"/>
                <a:gd name="T1" fmla="*/ 16 h 24"/>
                <a:gd name="T2" fmla="*/ 0 w 64"/>
                <a:gd name="T3" fmla="*/ 16 h 24"/>
                <a:gd name="T4" fmla="*/ 6 w 64"/>
                <a:gd name="T5" fmla="*/ 10 h 24"/>
                <a:gd name="T6" fmla="*/ 12 w 64"/>
                <a:gd name="T7" fmla="*/ 6 h 24"/>
                <a:gd name="T8" fmla="*/ 20 w 64"/>
                <a:gd name="T9" fmla="*/ 2 h 24"/>
                <a:gd name="T10" fmla="*/ 30 w 64"/>
                <a:gd name="T11" fmla="*/ 0 h 24"/>
                <a:gd name="T12" fmla="*/ 40 w 64"/>
                <a:gd name="T13" fmla="*/ 2 h 24"/>
                <a:gd name="T14" fmla="*/ 46 w 64"/>
                <a:gd name="T15" fmla="*/ 6 h 24"/>
                <a:gd name="T16" fmla="*/ 52 w 64"/>
                <a:gd name="T17" fmla="*/ 10 h 24"/>
                <a:gd name="T18" fmla="*/ 64 w 64"/>
                <a:gd name="T19" fmla="*/ 24 h 24"/>
                <a:gd name="T20" fmla="*/ 64 w 64"/>
                <a:gd name="T21" fmla="*/ 24 h 24"/>
                <a:gd name="T22" fmla="*/ 60 w 64"/>
                <a:gd name="T23" fmla="*/ 20 h 24"/>
                <a:gd name="T24" fmla="*/ 46 w 64"/>
                <a:gd name="T25" fmla="*/ 12 h 24"/>
                <a:gd name="T26" fmla="*/ 38 w 64"/>
                <a:gd name="T27" fmla="*/ 10 h 24"/>
                <a:gd name="T28" fmla="*/ 26 w 64"/>
                <a:gd name="T29" fmla="*/ 8 h 24"/>
                <a:gd name="T30" fmla="*/ 14 w 64"/>
                <a:gd name="T31" fmla="*/ 10 h 24"/>
                <a:gd name="T32" fmla="*/ 0 w 64"/>
                <a:gd name="T33" fmla="*/ 16 h 24"/>
                <a:gd name="T34" fmla="*/ 0 w 64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4">
                  <a:moveTo>
                    <a:pt x="0" y="16"/>
                  </a:moveTo>
                  <a:lnTo>
                    <a:pt x="0" y="16"/>
                  </a:lnTo>
                  <a:lnTo>
                    <a:pt x="6" y="10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30" y="0"/>
                  </a:lnTo>
                  <a:lnTo>
                    <a:pt x="40" y="2"/>
                  </a:lnTo>
                  <a:lnTo>
                    <a:pt x="46" y="6"/>
                  </a:lnTo>
                  <a:lnTo>
                    <a:pt x="52" y="10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0" y="20"/>
                  </a:lnTo>
                  <a:lnTo>
                    <a:pt x="46" y="12"/>
                  </a:lnTo>
                  <a:lnTo>
                    <a:pt x="38" y="10"/>
                  </a:lnTo>
                  <a:lnTo>
                    <a:pt x="26" y="8"/>
                  </a:lnTo>
                  <a:lnTo>
                    <a:pt x="14" y="10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94">
              <a:extLst>
                <a:ext uri="{FF2B5EF4-FFF2-40B4-BE49-F238E27FC236}">
                  <a16:creationId xmlns:a16="http://schemas.microsoft.com/office/drawing/2014/main" id="{4818183A-D1CA-7149-3C95-6E74F1CC9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1063" y="5529263"/>
              <a:ext cx="53975" cy="50800"/>
            </a:xfrm>
            <a:custGeom>
              <a:avLst/>
              <a:gdLst>
                <a:gd name="T0" fmla="*/ 34 w 34"/>
                <a:gd name="T1" fmla="*/ 16 h 32"/>
                <a:gd name="T2" fmla="*/ 34 w 34"/>
                <a:gd name="T3" fmla="*/ 16 h 32"/>
                <a:gd name="T4" fmla="*/ 32 w 34"/>
                <a:gd name="T5" fmla="*/ 22 h 32"/>
                <a:gd name="T6" fmla="*/ 28 w 34"/>
                <a:gd name="T7" fmla="*/ 28 h 32"/>
                <a:gd name="T8" fmla="*/ 24 w 34"/>
                <a:gd name="T9" fmla="*/ 32 h 32"/>
                <a:gd name="T10" fmla="*/ 16 w 34"/>
                <a:gd name="T11" fmla="*/ 32 h 32"/>
                <a:gd name="T12" fmla="*/ 16 w 34"/>
                <a:gd name="T13" fmla="*/ 32 h 32"/>
                <a:gd name="T14" fmla="*/ 10 w 34"/>
                <a:gd name="T15" fmla="*/ 32 h 32"/>
                <a:gd name="T16" fmla="*/ 6 w 34"/>
                <a:gd name="T17" fmla="*/ 28 h 32"/>
                <a:gd name="T18" fmla="*/ 2 w 34"/>
                <a:gd name="T19" fmla="*/ 22 h 32"/>
                <a:gd name="T20" fmla="*/ 0 w 34"/>
                <a:gd name="T21" fmla="*/ 16 h 32"/>
                <a:gd name="T22" fmla="*/ 0 w 34"/>
                <a:gd name="T23" fmla="*/ 16 h 32"/>
                <a:gd name="T24" fmla="*/ 2 w 34"/>
                <a:gd name="T25" fmla="*/ 10 h 32"/>
                <a:gd name="T26" fmla="*/ 6 w 34"/>
                <a:gd name="T27" fmla="*/ 4 h 32"/>
                <a:gd name="T28" fmla="*/ 10 w 34"/>
                <a:gd name="T29" fmla="*/ 2 h 32"/>
                <a:gd name="T30" fmla="*/ 16 w 34"/>
                <a:gd name="T31" fmla="*/ 0 h 32"/>
                <a:gd name="T32" fmla="*/ 16 w 34"/>
                <a:gd name="T33" fmla="*/ 0 h 32"/>
                <a:gd name="T34" fmla="*/ 24 w 34"/>
                <a:gd name="T35" fmla="*/ 0 h 32"/>
                <a:gd name="T36" fmla="*/ 28 w 34"/>
                <a:gd name="T37" fmla="*/ 4 h 32"/>
                <a:gd name="T38" fmla="*/ 32 w 34"/>
                <a:gd name="T39" fmla="*/ 10 h 32"/>
                <a:gd name="T40" fmla="*/ 34 w 34"/>
                <a:gd name="T41" fmla="*/ 16 h 32"/>
                <a:gd name="T42" fmla="*/ 34 w 34"/>
                <a:gd name="T4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32">
                  <a:moveTo>
                    <a:pt x="34" y="16"/>
                  </a:moveTo>
                  <a:lnTo>
                    <a:pt x="34" y="16"/>
                  </a:lnTo>
                  <a:lnTo>
                    <a:pt x="32" y="22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0" y="32"/>
                  </a:lnTo>
                  <a:lnTo>
                    <a:pt x="6" y="28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  <a:lnTo>
                    <a:pt x="34" y="16"/>
                  </a:lnTo>
                  <a:close/>
                </a:path>
              </a:pathLst>
            </a:custGeom>
            <a:solidFill>
              <a:srgbClr val="75CC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95">
              <a:extLst>
                <a:ext uri="{FF2B5EF4-FFF2-40B4-BE49-F238E27FC236}">
                  <a16:creationId xmlns:a16="http://schemas.microsoft.com/office/drawing/2014/main" id="{81246579-7535-919D-719C-A8C414AE8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0913" y="5573713"/>
              <a:ext cx="31750" cy="28575"/>
            </a:xfrm>
            <a:custGeom>
              <a:avLst/>
              <a:gdLst>
                <a:gd name="T0" fmla="*/ 20 w 20"/>
                <a:gd name="T1" fmla="*/ 10 h 18"/>
                <a:gd name="T2" fmla="*/ 20 w 20"/>
                <a:gd name="T3" fmla="*/ 10 h 18"/>
                <a:gd name="T4" fmla="*/ 20 w 20"/>
                <a:gd name="T5" fmla="*/ 12 h 18"/>
                <a:gd name="T6" fmla="*/ 18 w 20"/>
                <a:gd name="T7" fmla="*/ 16 h 18"/>
                <a:gd name="T8" fmla="*/ 14 w 20"/>
                <a:gd name="T9" fmla="*/ 18 h 18"/>
                <a:gd name="T10" fmla="*/ 10 w 20"/>
                <a:gd name="T11" fmla="*/ 18 h 18"/>
                <a:gd name="T12" fmla="*/ 10 w 20"/>
                <a:gd name="T13" fmla="*/ 18 h 18"/>
                <a:gd name="T14" fmla="*/ 6 w 20"/>
                <a:gd name="T15" fmla="*/ 18 h 18"/>
                <a:gd name="T16" fmla="*/ 4 w 20"/>
                <a:gd name="T17" fmla="*/ 16 h 18"/>
                <a:gd name="T18" fmla="*/ 2 w 20"/>
                <a:gd name="T19" fmla="*/ 12 h 18"/>
                <a:gd name="T20" fmla="*/ 0 w 20"/>
                <a:gd name="T21" fmla="*/ 10 h 18"/>
                <a:gd name="T22" fmla="*/ 0 w 20"/>
                <a:gd name="T23" fmla="*/ 10 h 18"/>
                <a:gd name="T24" fmla="*/ 2 w 20"/>
                <a:gd name="T25" fmla="*/ 6 h 18"/>
                <a:gd name="T26" fmla="*/ 4 w 20"/>
                <a:gd name="T27" fmla="*/ 2 h 18"/>
                <a:gd name="T28" fmla="*/ 6 w 20"/>
                <a:gd name="T29" fmla="*/ 0 h 18"/>
                <a:gd name="T30" fmla="*/ 10 w 20"/>
                <a:gd name="T31" fmla="*/ 0 h 18"/>
                <a:gd name="T32" fmla="*/ 10 w 20"/>
                <a:gd name="T33" fmla="*/ 0 h 18"/>
                <a:gd name="T34" fmla="*/ 14 w 20"/>
                <a:gd name="T35" fmla="*/ 0 h 18"/>
                <a:gd name="T36" fmla="*/ 18 w 20"/>
                <a:gd name="T37" fmla="*/ 2 h 18"/>
                <a:gd name="T38" fmla="*/ 20 w 20"/>
                <a:gd name="T39" fmla="*/ 6 h 18"/>
                <a:gd name="T40" fmla="*/ 20 w 20"/>
                <a:gd name="T41" fmla="*/ 10 h 18"/>
                <a:gd name="T42" fmla="*/ 20 w 20"/>
                <a:gd name="T43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" h="18">
                  <a:moveTo>
                    <a:pt x="20" y="10"/>
                  </a:moveTo>
                  <a:lnTo>
                    <a:pt x="20" y="10"/>
                  </a:lnTo>
                  <a:lnTo>
                    <a:pt x="20" y="12"/>
                  </a:lnTo>
                  <a:lnTo>
                    <a:pt x="18" y="16"/>
                  </a:lnTo>
                  <a:lnTo>
                    <a:pt x="14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20" y="6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75CC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96">
              <a:extLst>
                <a:ext uri="{FF2B5EF4-FFF2-40B4-BE49-F238E27FC236}">
                  <a16:creationId xmlns:a16="http://schemas.microsoft.com/office/drawing/2014/main" id="{14CA81A4-2026-140E-2424-E426671AC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5599113"/>
              <a:ext cx="22225" cy="22225"/>
            </a:xfrm>
            <a:custGeom>
              <a:avLst/>
              <a:gdLst>
                <a:gd name="T0" fmla="*/ 14 w 14"/>
                <a:gd name="T1" fmla="*/ 8 h 14"/>
                <a:gd name="T2" fmla="*/ 14 w 14"/>
                <a:gd name="T3" fmla="*/ 8 h 14"/>
                <a:gd name="T4" fmla="*/ 12 w 14"/>
                <a:gd name="T5" fmla="*/ 12 h 14"/>
                <a:gd name="T6" fmla="*/ 8 w 14"/>
                <a:gd name="T7" fmla="*/ 14 h 14"/>
                <a:gd name="T8" fmla="*/ 8 w 14"/>
                <a:gd name="T9" fmla="*/ 14 h 14"/>
                <a:gd name="T10" fmla="*/ 2 w 14"/>
                <a:gd name="T11" fmla="*/ 12 h 14"/>
                <a:gd name="T12" fmla="*/ 0 w 14"/>
                <a:gd name="T13" fmla="*/ 8 h 14"/>
                <a:gd name="T14" fmla="*/ 0 w 14"/>
                <a:gd name="T15" fmla="*/ 8 h 14"/>
                <a:gd name="T16" fmla="*/ 2 w 14"/>
                <a:gd name="T17" fmla="*/ 2 h 14"/>
                <a:gd name="T18" fmla="*/ 8 w 14"/>
                <a:gd name="T19" fmla="*/ 0 h 14"/>
                <a:gd name="T20" fmla="*/ 8 w 14"/>
                <a:gd name="T21" fmla="*/ 0 h 14"/>
                <a:gd name="T22" fmla="*/ 12 w 14"/>
                <a:gd name="T23" fmla="*/ 2 h 14"/>
                <a:gd name="T24" fmla="*/ 14 w 14"/>
                <a:gd name="T25" fmla="*/ 8 h 14"/>
                <a:gd name="T26" fmla="*/ 14 w 14"/>
                <a:gd name="T27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14">
                  <a:moveTo>
                    <a:pt x="14" y="8"/>
                  </a:moveTo>
                  <a:lnTo>
                    <a:pt x="14" y="8"/>
                  </a:lnTo>
                  <a:lnTo>
                    <a:pt x="1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75CC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97">
              <a:extLst>
                <a:ext uri="{FF2B5EF4-FFF2-40B4-BE49-F238E27FC236}">
                  <a16:creationId xmlns:a16="http://schemas.microsoft.com/office/drawing/2014/main" id="{F85E7531-B4A9-F9FD-3350-3E70FE4F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638" y="5761038"/>
              <a:ext cx="596900" cy="644525"/>
            </a:xfrm>
            <a:custGeom>
              <a:avLst/>
              <a:gdLst>
                <a:gd name="T0" fmla="*/ 164 w 376"/>
                <a:gd name="T1" fmla="*/ 406 h 406"/>
                <a:gd name="T2" fmla="*/ 126 w 376"/>
                <a:gd name="T3" fmla="*/ 400 h 406"/>
                <a:gd name="T4" fmla="*/ 90 w 376"/>
                <a:gd name="T5" fmla="*/ 376 h 406"/>
                <a:gd name="T6" fmla="*/ 64 w 376"/>
                <a:gd name="T7" fmla="*/ 334 h 406"/>
                <a:gd name="T8" fmla="*/ 40 w 376"/>
                <a:gd name="T9" fmla="*/ 264 h 406"/>
                <a:gd name="T10" fmla="*/ 22 w 376"/>
                <a:gd name="T11" fmla="*/ 220 h 406"/>
                <a:gd name="T12" fmla="*/ 0 w 376"/>
                <a:gd name="T13" fmla="*/ 178 h 406"/>
                <a:gd name="T14" fmla="*/ 4 w 376"/>
                <a:gd name="T15" fmla="*/ 158 h 406"/>
                <a:gd name="T16" fmla="*/ 16 w 376"/>
                <a:gd name="T17" fmla="*/ 152 h 406"/>
                <a:gd name="T18" fmla="*/ 32 w 376"/>
                <a:gd name="T19" fmla="*/ 164 h 406"/>
                <a:gd name="T20" fmla="*/ 78 w 376"/>
                <a:gd name="T21" fmla="*/ 222 h 406"/>
                <a:gd name="T22" fmla="*/ 96 w 376"/>
                <a:gd name="T23" fmla="*/ 228 h 406"/>
                <a:gd name="T24" fmla="*/ 96 w 376"/>
                <a:gd name="T25" fmla="*/ 224 h 406"/>
                <a:gd name="T26" fmla="*/ 86 w 376"/>
                <a:gd name="T27" fmla="*/ 202 h 406"/>
                <a:gd name="T28" fmla="*/ 42 w 376"/>
                <a:gd name="T29" fmla="*/ 134 h 406"/>
                <a:gd name="T30" fmla="*/ 24 w 376"/>
                <a:gd name="T31" fmla="*/ 90 h 406"/>
                <a:gd name="T32" fmla="*/ 28 w 376"/>
                <a:gd name="T33" fmla="*/ 64 h 406"/>
                <a:gd name="T34" fmla="*/ 36 w 376"/>
                <a:gd name="T35" fmla="*/ 54 h 406"/>
                <a:gd name="T36" fmla="*/ 62 w 376"/>
                <a:gd name="T37" fmla="*/ 70 h 406"/>
                <a:gd name="T38" fmla="*/ 92 w 376"/>
                <a:gd name="T39" fmla="*/ 110 h 406"/>
                <a:gd name="T40" fmla="*/ 130 w 376"/>
                <a:gd name="T41" fmla="*/ 176 h 406"/>
                <a:gd name="T42" fmla="*/ 138 w 376"/>
                <a:gd name="T43" fmla="*/ 172 h 406"/>
                <a:gd name="T44" fmla="*/ 124 w 376"/>
                <a:gd name="T45" fmla="*/ 134 h 406"/>
                <a:gd name="T46" fmla="*/ 98 w 376"/>
                <a:gd name="T47" fmla="*/ 82 h 406"/>
                <a:gd name="T48" fmla="*/ 80 w 376"/>
                <a:gd name="T49" fmla="*/ 34 h 406"/>
                <a:gd name="T50" fmla="*/ 86 w 376"/>
                <a:gd name="T51" fmla="*/ 4 h 406"/>
                <a:gd name="T52" fmla="*/ 98 w 376"/>
                <a:gd name="T53" fmla="*/ 0 h 406"/>
                <a:gd name="T54" fmla="*/ 126 w 376"/>
                <a:gd name="T55" fmla="*/ 18 h 406"/>
                <a:gd name="T56" fmla="*/ 158 w 376"/>
                <a:gd name="T57" fmla="*/ 66 h 406"/>
                <a:gd name="T58" fmla="*/ 176 w 376"/>
                <a:gd name="T59" fmla="*/ 126 h 406"/>
                <a:gd name="T60" fmla="*/ 186 w 376"/>
                <a:gd name="T61" fmla="*/ 152 h 406"/>
                <a:gd name="T62" fmla="*/ 190 w 376"/>
                <a:gd name="T63" fmla="*/ 144 h 406"/>
                <a:gd name="T64" fmla="*/ 190 w 376"/>
                <a:gd name="T65" fmla="*/ 88 h 406"/>
                <a:gd name="T66" fmla="*/ 180 w 376"/>
                <a:gd name="T67" fmla="*/ 60 h 406"/>
                <a:gd name="T68" fmla="*/ 176 w 376"/>
                <a:gd name="T69" fmla="*/ 18 h 406"/>
                <a:gd name="T70" fmla="*/ 186 w 376"/>
                <a:gd name="T71" fmla="*/ 8 h 406"/>
                <a:gd name="T72" fmla="*/ 210 w 376"/>
                <a:gd name="T73" fmla="*/ 16 h 406"/>
                <a:gd name="T74" fmla="*/ 232 w 376"/>
                <a:gd name="T75" fmla="*/ 50 h 406"/>
                <a:gd name="T76" fmla="*/ 242 w 376"/>
                <a:gd name="T77" fmla="*/ 86 h 406"/>
                <a:gd name="T78" fmla="*/ 258 w 376"/>
                <a:gd name="T79" fmla="*/ 186 h 406"/>
                <a:gd name="T80" fmla="*/ 264 w 376"/>
                <a:gd name="T81" fmla="*/ 200 h 406"/>
                <a:gd name="T82" fmla="*/ 282 w 376"/>
                <a:gd name="T83" fmla="*/ 216 h 406"/>
                <a:gd name="T84" fmla="*/ 292 w 376"/>
                <a:gd name="T85" fmla="*/ 214 h 406"/>
                <a:gd name="T86" fmla="*/ 298 w 376"/>
                <a:gd name="T87" fmla="*/ 200 h 406"/>
                <a:gd name="T88" fmla="*/ 312 w 376"/>
                <a:gd name="T89" fmla="*/ 172 h 406"/>
                <a:gd name="T90" fmla="*/ 326 w 376"/>
                <a:gd name="T91" fmla="*/ 158 h 406"/>
                <a:gd name="T92" fmla="*/ 354 w 376"/>
                <a:gd name="T93" fmla="*/ 150 h 406"/>
                <a:gd name="T94" fmla="*/ 374 w 376"/>
                <a:gd name="T95" fmla="*/ 160 h 406"/>
                <a:gd name="T96" fmla="*/ 376 w 376"/>
                <a:gd name="T97" fmla="*/ 178 h 406"/>
                <a:gd name="T98" fmla="*/ 362 w 376"/>
                <a:gd name="T99" fmla="*/ 198 h 406"/>
                <a:gd name="T100" fmla="*/ 340 w 376"/>
                <a:gd name="T101" fmla="*/ 216 h 406"/>
                <a:gd name="T102" fmla="*/ 330 w 376"/>
                <a:gd name="T103" fmla="*/ 236 h 406"/>
                <a:gd name="T104" fmla="*/ 328 w 376"/>
                <a:gd name="T105" fmla="*/ 256 h 406"/>
                <a:gd name="T106" fmla="*/ 318 w 376"/>
                <a:gd name="T107" fmla="*/ 268 h 406"/>
                <a:gd name="T108" fmla="*/ 318 w 376"/>
                <a:gd name="T109" fmla="*/ 292 h 406"/>
                <a:gd name="T110" fmla="*/ 300 w 376"/>
                <a:gd name="T111" fmla="*/ 330 h 406"/>
                <a:gd name="T112" fmla="*/ 264 w 376"/>
                <a:gd name="T113" fmla="*/ 362 h 406"/>
                <a:gd name="T114" fmla="*/ 230 w 376"/>
                <a:gd name="T115" fmla="*/ 386 h 406"/>
                <a:gd name="T116" fmla="*/ 216 w 376"/>
                <a:gd name="T117" fmla="*/ 400 h 406"/>
                <a:gd name="T118" fmla="*/ 204 w 376"/>
                <a:gd name="T119" fmla="*/ 404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6" h="406">
                  <a:moveTo>
                    <a:pt x="174" y="404"/>
                  </a:moveTo>
                  <a:lnTo>
                    <a:pt x="174" y="404"/>
                  </a:lnTo>
                  <a:lnTo>
                    <a:pt x="164" y="406"/>
                  </a:lnTo>
                  <a:lnTo>
                    <a:pt x="154" y="406"/>
                  </a:lnTo>
                  <a:lnTo>
                    <a:pt x="140" y="404"/>
                  </a:lnTo>
                  <a:lnTo>
                    <a:pt x="126" y="400"/>
                  </a:lnTo>
                  <a:lnTo>
                    <a:pt x="110" y="394"/>
                  </a:lnTo>
                  <a:lnTo>
                    <a:pt x="96" y="382"/>
                  </a:lnTo>
                  <a:lnTo>
                    <a:pt x="90" y="376"/>
                  </a:lnTo>
                  <a:lnTo>
                    <a:pt x="84" y="368"/>
                  </a:lnTo>
                  <a:lnTo>
                    <a:pt x="84" y="368"/>
                  </a:lnTo>
                  <a:lnTo>
                    <a:pt x="64" y="334"/>
                  </a:lnTo>
                  <a:lnTo>
                    <a:pt x="52" y="306"/>
                  </a:lnTo>
                  <a:lnTo>
                    <a:pt x="44" y="284"/>
                  </a:lnTo>
                  <a:lnTo>
                    <a:pt x="40" y="264"/>
                  </a:lnTo>
                  <a:lnTo>
                    <a:pt x="40" y="264"/>
                  </a:lnTo>
                  <a:lnTo>
                    <a:pt x="32" y="242"/>
                  </a:lnTo>
                  <a:lnTo>
                    <a:pt x="22" y="220"/>
                  </a:lnTo>
                  <a:lnTo>
                    <a:pt x="2" y="184"/>
                  </a:lnTo>
                  <a:lnTo>
                    <a:pt x="2" y="184"/>
                  </a:lnTo>
                  <a:lnTo>
                    <a:pt x="0" y="178"/>
                  </a:lnTo>
                  <a:lnTo>
                    <a:pt x="0" y="170"/>
                  </a:lnTo>
                  <a:lnTo>
                    <a:pt x="0" y="164"/>
                  </a:lnTo>
                  <a:lnTo>
                    <a:pt x="4" y="158"/>
                  </a:lnTo>
                  <a:lnTo>
                    <a:pt x="6" y="154"/>
                  </a:lnTo>
                  <a:lnTo>
                    <a:pt x="10" y="152"/>
                  </a:lnTo>
                  <a:lnTo>
                    <a:pt x="16" y="152"/>
                  </a:lnTo>
                  <a:lnTo>
                    <a:pt x="22" y="154"/>
                  </a:lnTo>
                  <a:lnTo>
                    <a:pt x="22" y="154"/>
                  </a:lnTo>
                  <a:lnTo>
                    <a:pt x="32" y="164"/>
                  </a:lnTo>
                  <a:lnTo>
                    <a:pt x="46" y="182"/>
                  </a:lnTo>
                  <a:lnTo>
                    <a:pt x="78" y="222"/>
                  </a:lnTo>
                  <a:lnTo>
                    <a:pt x="78" y="222"/>
                  </a:lnTo>
                  <a:lnTo>
                    <a:pt x="86" y="228"/>
                  </a:lnTo>
                  <a:lnTo>
                    <a:pt x="92" y="230"/>
                  </a:lnTo>
                  <a:lnTo>
                    <a:pt x="96" y="228"/>
                  </a:lnTo>
                  <a:lnTo>
                    <a:pt x="98" y="230"/>
                  </a:lnTo>
                  <a:lnTo>
                    <a:pt x="98" y="230"/>
                  </a:lnTo>
                  <a:lnTo>
                    <a:pt x="96" y="224"/>
                  </a:lnTo>
                  <a:lnTo>
                    <a:pt x="94" y="214"/>
                  </a:lnTo>
                  <a:lnTo>
                    <a:pt x="86" y="202"/>
                  </a:lnTo>
                  <a:lnTo>
                    <a:pt x="86" y="202"/>
                  </a:lnTo>
                  <a:lnTo>
                    <a:pt x="62" y="166"/>
                  </a:lnTo>
                  <a:lnTo>
                    <a:pt x="50" y="148"/>
                  </a:lnTo>
                  <a:lnTo>
                    <a:pt x="42" y="134"/>
                  </a:lnTo>
                  <a:lnTo>
                    <a:pt x="42" y="134"/>
                  </a:lnTo>
                  <a:lnTo>
                    <a:pt x="30" y="110"/>
                  </a:lnTo>
                  <a:lnTo>
                    <a:pt x="24" y="9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8" y="64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36" y="54"/>
                  </a:lnTo>
                  <a:lnTo>
                    <a:pt x="40" y="54"/>
                  </a:lnTo>
                  <a:lnTo>
                    <a:pt x="50" y="58"/>
                  </a:lnTo>
                  <a:lnTo>
                    <a:pt x="62" y="70"/>
                  </a:lnTo>
                  <a:lnTo>
                    <a:pt x="76" y="86"/>
                  </a:lnTo>
                  <a:lnTo>
                    <a:pt x="76" y="86"/>
                  </a:lnTo>
                  <a:lnTo>
                    <a:pt x="92" y="110"/>
                  </a:lnTo>
                  <a:lnTo>
                    <a:pt x="106" y="136"/>
                  </a:lnTo>
                  <a:lnTo>
                    <a:pt x="130" y="176"/>
                  </a:lnTo>
                  <a:lnTo>
                    <a:pt x="130" y="176"/>
                  </a:lnTo>
                  <a:lnTo>
                    <a:pt x="134" y="178"/>
                  </a:lnTo>
                  <a:lnTo>
                    <a:pt x="136" y="176"/>
                  </a:lnTo>
                  <a:lnTo>
                    <a:pt x="138" y="172"/>
                  </a:lnTo>
                  <a:lnTo>
                    <a:pt x="138" y="172"/>
                  </a:lnTo>
                  <a:lnTo>
                    <a:pt x="134" y="156"/>
                  </a:lnTo>
                  <a:lnTo>
                    <a:pt x="124" y="134"/>
                  </a:lnTo>
                  <a:lnTo>
                    <a:pt x="112" y="108"/>
                  </a:lnTo>
                  <a:lnTo>
                    <a:pt x="98" y="82"/>
                  </a:lnTo>
                  <a:lnTo>
                    <a:pt x="98" y="82"/>
                  </a:lnTo>
                  <a:lnTo>
                    <a:pt x="88" y="64"/>
                  </a:lnTo>
                  <a:lnTo>
                    <a:pt x="82" y="50"/>
                  </a:lnTo>
                  <a:lnTo>
                    <a:pt x="80" y="34"/>
                  </a:lnTo>
                  <a:lnTo>
                    <a:pt x="80" y="22"/>
                  </a:lnTo>
                  <a:lnTo>
                    <a:pt x="82" y="12"/>
                  </a:lnTo>
                  <a:lnTo>
                    <a:pt x="86" y="4"/>
                  </a:lnTo>
                  <a:lnTo>
                    <a:pt x="92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06" y="4"/>
                  </a:lnTo>
                  <a:lnTo>
                    <a:pt x="116" y="10"/>
                  </a:lnTo>
                  <a:lnTo>
                    <a:pt x="126" y="18"/>
                  </a:lnTo>
                  <a:lnTo>
                    <a:pt x="134" y="30"/>
                  </a:lnTo>
                  <a:lnTo>
                    <a:pt x="150" y="54"/>
                  </a:lnTo>
                  <a:lnTo>
                    <a:pt x="158" y="66"/>
                  </a:lnTo>
                  <a:lnTo>
                    <a:pt x="162" y="76"/>
                  </a:lnTo>
                  <a:lnTo>
                    <a:pt x="162" y="76"/>
                  </a:lnTo>
                  <a:lnTo>
                    <a:pt x="176" y="126"/>
                  </a:lnTo>
                  <a:lnTo>
                    <a:pt x="182" y="146"/>
                  </a:lnTo>
                  <a:lnTo>
                    <a:pt x="184" y="152"/>
                  </a:lnTo>
                  <a:lnTo>
                    <a:pt x="186" y="152"/>
                  </a:lnTo>
                  <a:lnTo>
                    <a:pt x="186" y="152"/>
                  </a:lnTo>
                  <a:lnTo>
                    <a:pt x="188" y="150"/>
                  </a:lnTo>
                  <a:lnTo>
                    <a:pt x="190" y="144"/>
                  </a:lnTo>
                  <a:lnTo>
                    <a:pt x="194" y="124"/>
                  </a:lnTo>
                  <a:lnTo>
                    <a:pt x="192" y="100"/>
                  </a:lnTo>
                  <a:lnTo>
                    <a:pt x="190" y="88"/>
                  </a:lnTo>
                  <a:lnTo>
                    <a:pt x="188" y="78"/>
                  </a:lnTo>
                  <a:lnTo>
                    <a:pt x="188" y="78"/>
                  </a:lnTo>
                  <a:lnTo>
                    <a:pt x="180" y="60"/>
                  </a:lnTo>
                  <a:lnTo>
                    <a:pt x="174" y="38"/>
                  </a:lnTo>
                  <a:lnTo>
                    <a:pt x="174" y="28"/>
                  </a:lnTo>
                  <a:lnTo>
                    <a:pt x="176" y="18"/>
                  </a:lnTo>
                  <a:lnTo>
                    <a:pt x="180" y="12"/>
                  </a:lnTo>
                  <a:lnTo>
                    <a:pt x="186" y="8"/>
                  </a:lnTo>
                  <a:lnTo>
                    <a:pt x="186" y="8"/>
                  </a:lnTo>
                  <a:lnTo>
                    <a:pt x="194" y="8"/>
                  </a:lnTo>
                  <a:lnTo>
                    <a:pt x="202" y="10"/>
                  </a:lnTo>
                  <a:lnTo>
                    <a:pt x="210" y="16"/>
                  </a:lnTo>
                  <a:lnTo>
                    <a:pt x="218" y="24"/>
                  </a:lnTo>
                  <a:lnTo>
                    <a:pt x="226" y="36"/>
                  </a:lnTo>
                  <a:lnTo>
                    <a:pt x="232" y="50"/>
                  </a:lnTo>
                  <a:lnTo>
                    <a:pt x="238" y="66"/>
                  </a:lnTo>
                  <a:lnTo>
                    <a:pt x="242" y="86"/>
                  </a:lnTo>
                  <a:lnTo>
                    <a:pt x="242" y="86"/>
                  </a:lnTo>
                  <a:lnTo>
                    <a:pt x="248" y="126"/>
                  </a:lnTo>
                  <a:lnTo>
                    <a:pt x="254" y="160"/>
                  </a:lnTo>
                  <a:lnTo>
                    <a:pt x="258" y="186"/>
                  </a:lnTo>
                  <a:lnTo>
                    <a:pt x="260" y="194"/>
                  </a:lnTo>
                  <a:lnTo>
                    <a:pt x="264" y="200"/>
                  </a:lnTo>
                  <a:lnTo>
                    <a:pt x="264" y="200"/>
                  </a:lnTo>
                  <a:lnTo>
                    <a:pt x="274" y="214"/>
                  </a:lnTo>
                  <a:lnTo>
                    <a:pt x="278" y="216"/>
                  </a:lnTo>
                  <a:lnTo>
                    <a:pt x="282" y="216"/>
                  </a:lnTo>
                  <a:lnTo>
                    <a:pt x="282" y="216"/>
                  </a:lnTo>
                  <a:lnTo>
                    <a:pt x="292" y="214"/>
                  </a:lnTo>
                  <a:lnTo>
                    <a:pt x="292" y="214"/>
                  </a:lnTo>
                  <a:lnTo>
                    <a:pt x="294" y="208"/>
                  </a:lnTo>
                  <a:lnTo>
                    <a:pt x="298" y="200"/>
                  </a:lnTo>
                  <a:lnTo>
                    <a:pt x="298" y="200"/>
                  </a:lnTo>
                  <a:lnTo>
                    <a:pt x="302" y="194"/>
                  </a:lnTo>
                  <a:lnTo>
                    <a:pt x="304" y="184"/>
                  </a:lnTo>
                  <a:lnTo>
                    <a:pt x="312" y="172"/>
                  </a:lnTo>
                  <a:lnTo>
                    <a:pt x="318" y="164"/>
                  </a:lnTo>
                  <a:lnTo>
                    <a:pt x="326" y="158"/>
                  </a:lnTo>
                  <a:lnTo>
                    <a:pt x="326" y="158"/>
                  </a:lnTo>
                  <a:lnTo>
                    <a:pt x="336" y="154"/>
                  </a:lnTo>
                  <a:lnTo>
                    <a:pt x="344" y="150"/>
                  </a:lnTo>
                  <a:lnTo>
                    <a:pt x="354" y="150"/>
                  </a:lnTo>
                  <a:lnTo>
                    <a:pt x="362" y="152"/>
                  </a:lnTo>
                  <a:lnTo>
                    <a:pt x="370" y="154"/>
                  </a:lnTo>
                  <a:lnTo>
                    <a:pt x="374" y="160"/>
                  </a:lnTo>
                  <a:lnTo>
                    <a:pt x="376" y="168"/>
                  </a:lnTo>
                  <a:lnTo>
                    <a:pt x="376" y="178"/>
                  </a:lnTo>
                  <a:lnTo>
                    <a:pt x="376" y="178"/>
                  </a:lnTo>
                  <a:lnTo>
                    <a:pt x="372" y="186"/>
                  </a:lnTo>
                  <a:lnTo>
                    <a:pt x="368" y="194"/>
                  </a:lnTo>
                  <a:lnTo>
                    <a:pt x="362" y="198"/>
                  </a:lnTo>
                  <a:lnTo>
                    <a:pt x="356" y="204"/>
                  </a:lnTo>
                  <a:lnTo>
                    <a:pt x="344" y="210"/>
                  </a:lnTo>
                  <a:lnTo>
                    <a:pt x="340" y="216"/>
                  </a:lnTo>
                  <a:lnTo>
                    <a:pt x="336" y="222"/>
                  </a:lnTo>
                  <a:lnTo>
                    <a:pt x="336" y="222"/>
                  </a:lnTo>
                  <a:lnTo>
                    <a:pt x="330" y="236"/>
                  </a:lnTo>
                  <a:lnTo>
                    <a:pt x="328" y="244"/>
                  </a:lnTo>
                  <a:lnTo>
                    <a:pt x="328" y="256"/>
                  </a:lnTo>
                  <a:lnTo>
                    <a:pt x="328" y="256"/>
                  </a:lnTo>
                  <a:lnTo>
                    <a:pt x="326" y="260"/>
                  </a:lnTo>
                  <a:lnTo>
                    <a:pt x="322" y="264"/>
                  </a:lnTo>
                  <a:lnTo>
                    <a:pt x="318" y="268"/>
                  </a:lnTo>
                  <a:lnTo>
                    <a:pt x="318" y="268"/>
                  </a:lnTo>
                  <a:lnTo>
                    <a:pt x="320" y="276"/>
                  </a:lnTo>
                  <a:lnTo>
                    <a:pt x="318" y="292"/>
                  </a:lnTo>
                  <a:lnTo>
                    <a:pt x="314" y="304"/>
                  </a:lnTo>
                  <a:lnTo>
                    <a:pt x="308" y="316"/>
                  </a:lnTo>
                  <a:lnTo>
                    <a:pt x="300" y="330"/>
                  </a:lnTo>
                  <a:lnTo>
                    <a:pt x="288" y="342"/>
                  </a:lnTo>
                  <a:lnTo>
                    <a:pt x="288" y="342"/>
                  </a:lnTo>
                  <a:lnTo>
                    <a:pt x="264" y="362"/>
                  </a:lnTo>
                  <a:lnTo>
                    <a:pt x="246" y="376"/>
                  </a:lnTo>
                  <a:lnTo>
                    <a:pt x="230" y="386"/>
                  </a:lnTo>
                  <a:lnTo>
                    <a:pt x="230" y="386"/>
                  </a:lnTo>
                  <a:lnTo>
                    <a:pt x="230" y="388"/>
                  </a:lnTo>
                  <a:lnTo>
                    <a:pt x="224" y="394"/>
                  </a:lnTo>
                  <a:lnTo>
                    <a:pt x="216" y="400"/>
                  </a:lnTo>
                  <a:lnTo>
                    <a:pt x="210" y="402"/>
                  </a:lnTo>
                  <a:lnTo>
                    <a:pt x="204" y="404"/>
                  </a:lnTo>
                  <a:lnTo>
                    <a:pt x="204" y="404"/>
                  </a:lnTo>
                  <a:lnTo>
                    <a:pt x="174" y="404"/>
                  </a:lnTo>
                  <a:lnTo>
                    <a:pt x="174" y="4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98">
              <a:extLst>
                <a:ext uri="{FF2B5EF4-FFF2-40B4-BE49-F238E27FC236}">
                  <a16:creationId xmlns:a16="http://schemas.microsoft.com/office/drawing/2014/main" id="{C08C0144-7712-D2B2-91B2-B6B4F6C2E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2938" y="5748338"/>
              <a:ext cx="622300" cy="669925"/>
            </a:xfrm>
            <a:custGeom>
              <a:avLst/>
              <a:gdLst>
                <a:gd name="T0" fmla="*/ 82 w 392"/>
                <a:gd name="T1" fmla="*/ 18 h 422"/>
                <a:gd name="T2" fmla="*/ 82 w 392"/>
                <a:gd name="T3" fmla="*/ 54 h 422"/>
                <a:gd name="T4" fmla="*/ 98 w 392"/>
                <a:gd name="T5" fmla="*/ 94 h 422"/>
                <a:gd name="T6" fmla="*/ 130 w 392"/>
                <a:gd name="T7" fmla="*/ 154 h 422"/>
                <a:gd name="T8" fmla="*/ 128 w 392"/>
                <a:gd name="T9" fmla="*/ 152 h 422"/>
                <a:gd name="T10" fmla="*/ 90 w 392"/>
                <a:gd name="T11" fmla="*/ 90 h 422"/>
                <a:gd name="T12" fmla="*/ 56 w 392"/>
                <a:gd name="T13" fmla="*/ 56 h 422"/>
                <a:gd name="T14" fmla="*/ 40 w 392"/>
                <a:gd name="T15" fmla="*/ 56 h 422"/>
                <a:gd name="T16" fmla="*/ 28 w 392"/>
                <a:gd name="T17" fmla="*/ 68 h 422"/>
                <a:gd name="T18" fmla="*/ 26 w 392"/>
                <a:gd name="T19" fmla="*/ 100 h 422"/>
                <a:gd name="T20" fmla="*/ 42 w 392"/>
                <a:gd name="T21" fmla="*/ 144 h 422"/>
                <a:gd name="T22" fmla="*/ 68 w 392"/>
                <a:gd name="T23" fmla="*/ 186 h 422"/>
                <a:gd name="T24" fmla="*/ 88 w 392"/>
                <a:gd name="T25" fmla="*/ 214 h 422"/>
                <a:gd name="T26" fmla="*/ 92 w 392"/>
                <a:gd name="T27" fmla="*/ 224 h 422"/>
                <a:gd name="T28" fmla="*/ 48 w 392"/>
                <a:gd name="T29" fmla="*/ 170 h 422"/>
                <a:gd name="T30" fmla="*/ 34 w 392"/>
                <a:gd name="T31" fmla="*/ 154 h 422"/>
                <a:gd name="T32" fmla="*/ 14 w 392"/>
                <a:gd name="T33" fmla="*/ 152 h 422"/>
                <a:gd name="T34" fmla="*/ 4 w 392"/>
                <a:gd name="T35" fmla="*/ 162 h 422"/>
                <a:gd name="T36" fmla="*/ 0 w 392"/>
                <a:gd name="T37" fmla="*/ 188 h 422"/>
                <a:gd name="T38" fmla="*/ 12 w 392"/>
                <a:gd name="T39" fmla="*/ 212 h 422"/>
                <a:gd name="T40" fmla="*/ 36 w 392"/>
                <a:gd name="T41" fmla="*/ 258 h 422"/>
                <a:gd name="T42" fmla="*/ 40 w 392"/>
                <a:gd name="T43" fmla="*/ 276 h 422"/>
                <a:gd name="T44" fmla="*/ 66 w 392"/>
                <a:gd name="T45" fmla="*/ 348 h 422"/>
                <a:gd name="T46" fmla="*/ 92 w 392"/>
                <a:gd name="T47" fmla="*/ 388 h 422"/>
                <a:gd name="T48" fmla="*/ 128 w 392"/>
                <a:gd name="T49" fmla="*/ 414 h 422"/>
                <a:gd name="T50" fmla="*/ 170 w 392"/>
                <a:gd name="T51" fmla="*/ 422 h 422"/>
                <a:gd name="T52" fmla="*/ 194 w 392"/>
                <a:gd name="T53" fmla="*/ 420 h 422"/>
                <a:gd name="T54" fmla="*/ 242 w 392"/>
                <a:gd name="T55" fmla="*/ 404 h 422"/>
                <a:gd name="T56" fmla="*/ 304 w 392"/>
                <a:gd name="T57" fmla="*/ 356 h 422"/>
                <a:gd name="T58" fmla="*/ 322 w 392"/>
                <a:gd name="T59" fmla="*/ 334 h 422"/>
                <a:gd name="T60" fmla="*/ 334 w 392"/>
                <a:gd name="T61" fmla="*/ 292 h 422"/>
                <a:gd name="T62" fmla="*/ 340 w 392"/>
                <a:gd name="T63" fmla="*/ 274 h 422"/>
                <a:gd name="T64" fmla="*/ 344 w 392"/>
                <a:gd name="T65" fmla="*/ 258 h 422"/>
                <a:gd name="T66" fmla="*/ 350 w 392"/>
                <a:gd name="T67" fmla="*/ 234 h 422"/>
                <a:gd name="T68" fmla="*/ 366 w 392"/>
                <a:gd name="T69" fmla="*/ 220 h 422"/>
                <a:gd name="T70" fmla="*/ 386 w 392"/>
                <a:gd name="T71" fmla="*/ 200 h 422"/>
                <a:gd name="T72" fmla="*/ 392 w 392"/>
                <a:gd name="T73" fmla="*/ 180 h 422"/>
                <a:gd name="T74" fmla="*/ 388 w 392"/>
                <a:gd name="T75" fmla="*/ 162 h 422"/>
                <a:gd name="T76" fmla="*/ 376 w 392"/>
                <a:gd name="T77" fmla="*/ 154 h 422"/>
                <a:gd name="T78" fmla="*/ 344 w 392"/>
                <a:gd name="T79" fmla="*/ 154 h 422"/>
                <a:gd name="T80" fmla="*/ 318 w 392"/>
                <a:gd name="T81" fmla="*/ 170 h 422"/>
                <a:gd name="T82" fmla="*/ 302 w 392"/>
                <a:gd name="T83" fmla="*/ 200 h 422"/>
                <a:gd name="T84" fmla="*/ 300 w 392"/>
                <a:gd name="T85" fmla="*/ 204 h 422"/>
                <a:gd name="T86" fmla="*/ 294 w 392"/>
                <a:gd name="T87" fmla="*/ 216 h 422"/>
                <a:gd name="T88" fmla="*/ 288 w 392"/>
                <a:gd name="T89" fmla="*/ 218 h 422"/>
                <a:gd name="T90" fmla="*/ 278 w 392"/>
                <a:gd name="T91" fmla="*/ 204 h 422"/>
                <a:gd name="T92" fmla="*/ 272 w 392"/>
                <a:gd name="T93" fmla="*/ 184 h 422"/>
                <a:gd name="T94" fmla="*/ 258 w 392"/>
                <a:gd name="T95" fmla="*/ 92 h 422"/>
                <a:gd name="T96" fmla="*/ 242 w 392"/>
                <a:gd name="T97" fmla="*/ 42 h 422"/>
                <a:gd name="T98" fmla="*/ 218 w 392"/>
                <a:gd name="T99" fmla="*/ 12 h 422"/>
                <a:gd name="T100" fmla="*/ 204 w 392"/>
                <a:gd name="T101" fmla="*/ 8 h 422"/>
                <a:gd name="T102" fmla="*/ 192 w 392"/>
                <a:gd name="T103" fmla="*/ 8 h 422"/>
                <a:gd name="T104" fmla="*/ 178 w 392"/>
                <a:gd name="T105" fmla="*/ 22 h 422"/>
                <a:gd name="T106" fmla="*/ 176 w 392"/>
                <a:gd name="T107" fmla="*/ 56 h 422"/>
                <a:gd name="T108" fmla="*/ 188 w 392"/>
                <a:gd name="T109" fmla="*/ 90 h 422"/>
                <a:gd name="T110" fmla="*/ 192 w 392"/>
                <a:gd name="T111" fmla="*/ 100 h 422"/>
                <a:gd name="T112" fmla="*/ 192 w 392"/>
                <a:gd name="T113" fmla="*/ 136 h 422"/>
                <a:gd name="T114" fmla="*/ 178 w 392"/>
                <a:gd name="T115" fmla="*/ 82 h 422"/>
                <a:gd name="T116" fmla="*/ 148 w 392"/>
                <a:gd name="T117" fmla="*/ 34 h 422"/>
                <a:gd name="T118" fmla="*/ 118 w 392"/>
                <a:gd name="T119" fmla="*/ 4 h 422"/>
                <a:gd name="T120" fmla="*/ 102 w 392"/>
                <a:gd name="T121" fmla="*/ 0 h 422"/>
                <a:gd name="T122" fmla="*/ 86 w 392"/>
                <a:gd name="T123" fmla="*/ 1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2" h="422">
                  <a:moveTo>
                    <a:pt x="86" y="10"/>
                  </a:moveTo>
                  <a:lnTo>
                    <a:pt x="86" y="10"/>
                  </a:lnTo>
                  <a:lnTo>
                    <a:pt x="82" y="18"/>
                  </a:lnTo>
                  <a:lnTo>
                    <a:pt x="80" y="28"/>
                  </a:lnTo>
                  <a:lnTo>
                    <a:pt x="80" y="40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72"/>
                  </a:lnTo>
                  <a:lnTo>
                    <a:pt x="98" y="94"/>
                  </a:lnTo>
                  <a:lnTo>
                    <a:pt x="98" y="94"/>
                  </a:lnTo>
                  <a:lnTo>
                    <a:pt x="116" y="124"/>
                  </a:lnTo>
                  <a:lnTo>
                    <a:pt x="130" y="154"/>
                  </a:lnTo>
                  <a:lnTo>
                    <a:pt x="130" y="154"/>
                  </a:lnTo>
                  <a:lnTo>
                    <a:pt x="128" y="152"/>
                  </a:lnTo>
                  <a:lnTo>
                    <a:pt x="128" y="152"/>
                  </a:lnTo>
                  <a:lnTo>
                    <a:pt x="110" y="120"/>
                  </a:lnTo>
                  <a:lnTo>
                    <a:pt x="90" y="90"/>
                  </a:lnTo>
                  <a:lnTo>
                    <a:pt x="90" y="90"/>
                  </a:lnTo>
                  <a:lnTo>
                    <a:pt x="78" y="76"/>
                  </a:lnTo>
                  <a:lnTo>
                    <a:pt x="68" y="64"/>
                  </a:lnTo>
                  <a:lnTo>
                    <a:pt x="56" y="56"/>
                  </a:lnTo>
                  <a:lnTo>
                    <a:pt x="46" y="54"/>
                  </a:lnTo>
                  <a:lnTo>
                    <a:pt x="46" y="54"/>
                  </a:lnTo>
                  <a:lnTo>
                    <a:pt x="40" y="56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28" y="68"/>
                  </a:lnTo>
                  <a:lnTo>
                    <a:pt x="26" y="80"/>
                  </a:lnTo>
                  <a:lnTo>
                    <a:pt x="24" y="90"/>
                  </a:lnTo>
                  <a:lnTo>
                    <a:pt x="26" y="100"/>
                  </a:lnTo>
                  <a:lnTo>
                    <a:pt x="26" y="100"/>
                  </a:lnTo>
                  <a:lnTo>
                    <a:pt x="32" y="122"/>
                  </a:lnTo>
                  <a:lnTo>
                    <a:pt x="42" y="144"/>
                  </a:lnTo>
                  <a:lnTo>
                    <a:pt x="42" y="144"/>
                  </a:lnTo>
                  <a:lnTo>
                    <a:pt x="52" y="164"/>
                  </a:lnTo>
                  <a:lnTo>
                    <a:pt x="68" y="186"/>
                  </a:lnTo>
                  <a:lnTo>
                    <a:pt x="68" y="186"/>
                  </a:lnTo>
                  <a:lnTo>
                    <a:pt x="88" y="214"/>
                  </a:lnTo>
                  <a:lnTo>
                    <a:pt x="88" y="214"/>
                  </a:lnTo>
                  <a:lnTo>
                    <a:pt x="96" y="228"/>
                  </a:lnTo>
                  <a:lnTo>
                    <a:pt x="96" y="228"/>
                  </a:lnTo>
                  <a:lnTo>
                    <a:pt x="92" y="224"/>
                  </a:lnTo>
                  <a:lnTo>
                    <a:pt x="72" y="200"/>
                  </a:lnTo>
                  <a:lnTo>
                    <a:pt x="72" y="200"/>
                  </a:lnTo>
                  <a:lnTo>
                    <a:pt x="48" y="170"/>
                  </a:lnTo>
                  <a:lnTo>
                    <a:pt x="40" y="160"/>
                  </a:lnTo>
                  <a:lnTo>
                    <a:pt x="34" y="154"/>
                  </a:lnTo>
                  <a:lnTo>
                    <a:pt x="34" y="154"/>
                  </a:lnTo>
                  <a:lnTo>
                    <a:pt x="28" y="152"/>
                  </a:lnTo>
                  <a:lnTo>
                    <a:pt x="20" y="152"/>
                  </a:lnTo>
                  <a:lnTo>
                    <a:pt x="14" y="152"/>
                  </a:lnTo>
                  <a:lnTo>
                    <a:pt x="10" y="156"/>
                  </a:lnTo>
                  <a:lnTo>
                    <a:pt x="10" y="156"/>
                  </a:lnTo>
                  <a:lnTo>
                    <a:pt x="4" y="162"/>
                  </a:lnTo>
                  <a:lnTo>
                    <a:pt x="2" y="170"/>
                  </a:lnTo>
                  <a:lnTo>
                    <a:pt x="0" y="178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4" y="194"/>
                  </a:lnTo>
                  <a:lnTo>
                    <a:pt x="12" y="212"/>
                  </a:lnTo>
                  <a:lnTo>
                    <a:pt x="12" y="212"/>
                  </a:lnTo>
                  <a:lnTo>
                    <a:pt x="28" y="242"/>
                  </a:lnTo>
                  <a:lnTo>
                    <a:pt x="36" y="258"/>
                  </a:lnTo>
                  <a:lnTo>
                    <a:pt x="40" y="272"/>
                  </a:lnTo>
                  <a:lnTo>
                    <a:pt x="40" y="276"/>
                  </a:lnTo>
                  <a:lnTo>
                    <a:pt x="40" y="276"/>
                  </a:lnTo>
                  <a:lnTo>
                    <a:pt x="46" y="296"/>
                  </a:lnTo>
                  <a:lnTo>
                    <a:pt x="54" y="320"/>
                  </a:lnTo>
                  <a:lnTo>
                    <a:pt x="66" y="348"/>
                  </a:lnTo>
                  <a:lnTo>
                    <a:pt x="84" y="380"/>
                  </a:lnTo>
                  <a:lnTo>
                    <a:pt x="84" y="380"/>
                  </a:lnTo>
                  <a:lnTo>
                    <a:pt x="92" y="388"/>
                  </a:lnTo>
                  <a:lnTo>
                    <a:pt x="98" y="396"/>
                  </a:lnTo>
                  <a:lnTo>
                    <a:pt x="114" y="408"/>
                  </a:lnTo>
                  <a:lnTo>
                    <a:pt x="128" y="414"/>
                  </a:lnTo>
                  <a:lnTo>
                    <a:pt x="144" y="420"/>
                  </a:lnTo>
                  <a:lnTo>
                    <a:pt x="158" y="422"/>
                  </a:lnTo>
                  <a:lnTo>
                    <a:pt x="170" y="422"/>
                  </a:lnTo>
                  <a:lnTo>
                    <a:pt x="182" y="420"/>
                  </a:lnTo>
                  <a:lnTo>
                    <a:pt x="182" y="420"/>
                  </a:lnTo>
                  <a:lnTo>
                    <a:pt x="194" y="420"/>
                  </a:lnTo>
                  <a:lnTo>
                    <a:pt x="206" y="416"/>
                  </a:lnTo>
                  <a:lnTo>
                    <a:pt x="222" y="412"/>
                  </a:lnTo>
                  <a:lnTo>
                    <a:pt x="242" y="404"/>
                  </a:lnTo>
                  <a:lnTo>
                    <a:pt x="262" y="392"/>
                  </a:lnTo>
                  <a:lnTo>
                    <a:pt x="282" y="376"/>
                  </a:lnTo>
                  <a:lnTo>
                    <a:pt x="304" y="356"/>
                  </a:lnTo>
                  <a:lnTo>
                    <a:pt x="304" y="356"/>
                  </a:lnTo>
                  <a:lnTo>
                    <a:pt x="314" y="346"/>
                  </a:lnTo>
                  <a:lnTo>
                    <a:pt x="322" y="334"/>
                  </a:lnTo>
                  <a:lnTo>
                    <a:pt x="326" y="322"/>
                  </a:lnTo>
                  <a:lnTo>
                    <a:pt x="330" y="310"/>
                  </a:lnTo>
                  <a:lnTo>
                    <a:pt x="334" y="292"/>
                  </a:lnTo>
                  <a:lnTo>
                    <a:pt x="334" y="280"/>
                  </a:lnTo>
                  <a:lnTo>
                    <a:pt x="334" y="280"/>
                  </a:lnTo>
                  <a:lnTo>
                    <a:pt x="340" y="274"/>
                  </a:lnTo>
                  <a:lnTo>
                    <a:pt x="342" y="266"/>
                  </a:lnTo>
                  <a:lnTo>
                    <a:pt x="344" y="258"/>
                  </a:lnTo>
                  <a:lnTo>
                    <a:pt x="344" y="258"/>
                  </a:lnTo>
                  <a:lnTo>
                    <a:pt x="344" y="248"/>
                  </a:lnTo>
                  <a:lnTo>
                    <a:pt x="350" y="234"/>
                  </a:lnTo>
                  <a:lnTo>
                    <a:pt x="350" y="234"/>
                  </a:lnTo>
                  <a:lnTo>
                    <a:pt x="356" y="226"/>
                  </a:lnTo>
                  <a:lnTo>
                    <a:pt x="366" y="220"/>
                  </a:lnTo>
                  <a:lnTo>
                    <a:pt x="366" y="220"/>
                  </a:lnTo>
                  <a:lnTo>
                    <a:pt x="372" y="214"/>
                  </a:lnTo>
                  <a:lnTo>
                    <a:pt x="380" y="208"/>
                  </a:lnTo>
                  <a:lnTo>
                    <a:pt x="386" y="200"/>
                  </a:lnTo>
                  <a:lnTo>
                    <a:pt x="390" y="188"/>
                  </a:lnTo>
                  <a:lnTo>
                    <a:pt x="390" y="188"/>
                  </a:lnTo>
                  <a:lnTo>
                    <a:pt x="392" y="180"/>
                  </a:lnTo>
                  <a:lnTo>
                    <a:pt x="392" y="172"/>
                  </a:lnTo>
                  <a:lnTo>
                    <a:pt x="392" y="172"/>
                  </a:lnTo>
                  <a:lnTo>
                    <a:pt x="388" y="162"/>
                  </a:lnTo>
                  <a:lnTo>
                    <a:pt x="382" y="156"/>
                  </a:lnTo>
                  <a:lnTo>
                    <a:pt x="382" y="156"/>
                  </a:lnTo>
                  <a:lnTo>
                    <a:pt x="376" y="154"/>
                  </a:lnTo>
                  <a:lnTo>
                    <a:pt x="370" y="152"/>
                  </a:lnTo>
                  <a:lnTo>
                    <a:pt x="358" y="150"/>
                  </a:lnTo>
                  <a:lnTo>
                    <a:pt x="344" y="154"/>
                  </a:lnTo>
                  <a:lnTo>
                    <a:pt x="330" y="160"/>
                  </a:lnTo>
                  <a:lnTo>
                    <a:pt x="330" y="160"/>
                  </a:lnTo>
                  <a:lnTo>
                    <a:pt x="318" y="170"/>
                  </a:lnTo>
                  <a:lnTo>
                    <a:pt x="310" y="182"/>
                  </a:lnTo>
                  <a:lnTo>
                    <a:pt x="304" y="192"/>
                  </a:lnTo>
                  <a:lnTo>
                    <a:pt x="302" y="200"/>
                  </a:lnTo>
                  <a:lnTo>
                    <a:pt x="302" y="200"/>
                  </a:lnTo>
                  <a:lnTo>
                    <a:pt x="300" y="204"/>
                  </a:lnTo>
                  <a:lnTo>
                    <a:pt x="300" y="204"/>
                  </a:lnTo>
                  <a:lnTo>
                    <a:pt x="296" y="210"/>
                  </a:lnTo>
                  <a:lnTo>
                    <a:pt x="294" y="216"/>
                  </a:lnTo>
                  <a:lnTo>
                    <a:pt x="294" y="216"/>
                  </a:lnTo>
                  <a:lnTo>
                    <a:pt x="288" y="218"/>
                  </a:lnTo>
                  <a:lnTo>
                    <a:pt x="288" y="218"/>
                  </a:lnTo>
                  <a:lnTo>
                    <a:pt x="288" y="218"/>
                  </a:lnTo>
                  <a:lnTo>
                    <a:pt x="288" y="218"/>
                  </a:lnTo>
                  <a:lnTo>
                    <a:pt x="284" y="212"/>
                  </a:lnTo>
                  <a:lnTo>
                    <a:pt x="278" y="204"/>
                  </a:lnTo>
                  <a:lnTo>
                    <a:pt x="278" y="204"/>
                  </a:lnTo>
                  <a:lnTo>
                    <a:pt x="274" y="196"/>
                  </a:lnTo>
                  <a:lnTo>
                    <a:pt x="272" y="184"/>
                  </a:lnTo>
                  <a:lnTo>
                    <a:pt x="266" y="148"/>
                  </a:lnTo>
                  <a:lnTo>
                    <a:pt x="266" y="148"/>
                  </a:lnTo>
                  <a:lnTo>
                    <a:pt x="258" y="92"/>
                  </a:lnTo>
                  <a:lnTo>
                    <a:pt x="258" y="92"/>
                  </a:lnTo>
                  <a:lnTo>
                    <a:pt x="252" y="66"/>
                  </a:lnTo>
                  <a:lnTo>
                    <a:pt x="242" y="42"/>
                  </a:lnTo>
                  <a:lnTo>
                    <a:pt x="232" y="24"/>
                  </a:lnTo>
                  <a:lnTo>
                    <a:pt x="224" y="18"/>
                  </a:lnTo>
                  <a:lnTo>
                    <a:pt x="218" y="12"/>
                  </a:lnTo>
                  <a:lnTo>
                    <a:pt x="218" y="12"/>
                  </a:lnTo>
                  <a:lnTo>
                    <a:pt x="212" y="10"/>
                  </a:lnTo>
                  <a:lnTo>
                    <a:pt x="204" y="8"/>
                  </a:lnTo>
                  <a:lnTo>
                    <a:pt x="198" y="8"/>
                  </a:lnTo>
                  <a:lnTo>
                    <a:pt x="192" y="8"/>
                  </a:lnTo>
                  <a:lnTo>
                    <a:pt x="192" y="8"/>
                  </a:lnTo>
                  <a:lnTo>
                    <a:pt x="184" y="14"/>
                  </a:lnTo>
                  <a:lnTo>
                    <a:pt x="178" y="22"/>
                  </a:lnTo>
                  <a:lnTo>
                    <a:pt x="178" y="22"/>
                  </a:lnTo>
                  <a:lnTo>
                    <a:pt x="176" y="30"/>
                  </a:lnTo>
                  <a:lnTo>
                    <a:pt x="174" y="38"/>
                  </a:lnTo>
                  <a:lnTo>
                    <a:pt x="176" y="56"/>
                  </a:lnTo>
                  <a:lnTo>
                    <a:pt x="176" y="56"/>
                  </a:lnTo>
                  <a:lnTo>
                    <a:pt x="182" y="76"/>
                  </a:lnTo>
                  <a:lnTo>
                    <a:pt x="188" y="90"/>
                  </a:lnTo>
                  <a:lnTo>
                    <a:pt x="188" y="90"/>
                  </a:lnTo>
                  <a:lnTo>
                    <a:pt x="192" y="100"/>
                  </a:lnTo>
                  <a:lnTo>
                    <a:pt x="192" y="100"/>
                  </a:lnTo>
                  <a:lnTo>
                    <a:pt x="194" y="118"/>
                  </a:lnTo>
                  <a:lnTo>
                    <a:pt x="192" y="136"/>
                  </a:lnTo>
                  <a:lnTo>
                    <a:pt x="192" y="136"/>
                  </a:lnTo>
                  <a:lnTo>
                    <a:pt x="188" y="118"/>
                  </a:lnTo>
                  <a:lnTo>
                    <a:pt x="188" y="118"/>
                  </a:lnTo>
                  <a:lnTo>
                    <a:pt x="178" y="82"/>
                  </a:lnTo>
                  <a:lnTo>
                    <a:pt x="178" y="82"/>
                  </a:lnTo>
                  <a:lnTo>
                    <a:pt x="166" y="60"/>
                  </a:lnTo>
                  <a:lnTo>
                    <a:pt x="148" y="34"/>
                  </a:lnTo>
                  <a:lnTo>
                    <a:pt x="138" y="22"/>
                  </a:lnTo>
                  <a:lnTo>
                    <a:pt x="128" y="12"/>
                  </a:lnTo>
                  <a:lnTo>
                    <a:pt x="118" y="4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2" y="0"/>
                  </a:lnTo>
                  <a:lnTo>
                    <a:pt x="96" y="2"/>
                  </a:lnTo>
                  <a:lnTo>
                    <a:pt x="90" y="6"/>
                  </a:lnTo>
                  <a:lnTo>
                    <a:pt x="86" y="10"/>
                  </a:lnTo>
                  <a:lnTo>
                    <a:pt x="8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Freeform 99">
              <a:extLst>
                <a:ext uri="{FF2B5EF4-FFF2-40B4-BE49-F238E27FC236}">
                  <a16:creationId xmlns:a16="http://schemas.microsoft.com/office/drawing/2014/main" id="{C963CF2E-9F2E-205B-EE1E-2869553FC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638" y="5761038"/>
              <a:ext cx="596900" cy="631825"/>
            </a:xfrm>
            <a:custGeom>
              <a:avLst/>
              <a:gdLst>
                <a:gd name="T0" fmla="*/ 150 w 376"/>
                <a:gd name="T1" fmla="*/ 398 h 398"/>
                <a:gd name="T2" fmla="*/ 106 w 376"/>
                <a:gd name="T3" fmla="*/ 388 h 398"/>
                <a:gd name="T4" fmla="*/ 84 w 376"/>
                <a:gd name="T5" fmla="*/ 368 h 398"/>
                <a:gd name="T6" fmla="*/ 56 w 376"/>
                <a:gd name="T7" fmla="*/ 320 h 398"/>
                <a:gd name="T8" fmla="*/ 40 w 376"/>
                <a:gd name="T9" fmla="*/ 264 h 398"/>
                <a:gd name="T10" fmla="*/ 22 w 376"/>
                <a:gd name="T11" fmla="*/ 220 h 398"/>
                <a:gd name="T12" fmla="*/ 0 w 376"/>
                <a:gd name="T13" fmla="*/ 178 h 398"/>
                <a:gd name="T14" fmla="*/ 4 w 376"/>
                <a:gd name="T15" fmla="*/ 158 h 398"/>
                <a:gd name="T16" fmla="*/ 16 w 376"/>
                <a:gd name="T17" fmla="*/ 152 h 398"/>
                <a:gd name="T18" fmla="*/ 32 w 376"/>
                <a:gd name="T19" fmla="*/ 164 h 398"/>
                <a:gd name="T20" fmla="*/ 78 w 376"/>
                <a:gd name="T21" fmla="*/ 222 h 398"/>
                <a:gd name="T22" fmla="*/ 96 w 376"/>
                <a:gd name="T23" fmla="*/ 228 h 398"/>
                <a:gd name="T24" fmla="*/ 96 w 376"/>
                <a:gd name="T25" fmla="*/ 224 h 398"/>
                <a:gd name="T26" fmla="*/ 86 w 376"/>
                <a:gd name="T27" fmla="*/ 202 h 398"/>
                <a:gd name="T28" fmla="*/ 42 w 376"/>
                <a:gd name="T29" fmla="*/ 134 h 398"/>
                <a:gd name="T30" fmla="*/ 24 w 376"/>
                <a:gd name="T31" fmla="*/ 90 h 398"/>
                <a:gd name="T32" fmla="*/ 28 w 376"/>
                <a:gd name="T33" fmla="*/ 64 h 398"/>
                <a:gd name="T34" fmla="*/ 36 w 376"/>
                <a:gd name="T35" fmla="*/ 54 h 398"/>
                <a:gd name="T36" fmla="*/ 62 w 376"/>
                <a:gd name="T37" fmla="*/ 70 h 398"/>
                <a:gd name="T38" fmla="*/ 92 w 376"/>
                <a:gd name="T39" fmla="*/ 110 h 398"/>
                <a:gd name="T40" fmla="*/ 130 w 376"/>
                <a:gd name="T41" fmla="*/ 176 h 398"/>
                <a:gd name="T42" fmla="*/ 138 w 376"/>
                <a:gd name="T43" fmla="*/ 172 h 398"/>
                <a:gd name="T44" fmla="*/ 124 w 376"/>
                <a:gd name="T45" fmla="*/ 134 h 398"/>
                <a:gd name="T46" fmla="*/ 98 w 376"/>
                <a:gd name="T47" fmla="*/ 82 h 398"/>
                <a:gd name="T48" fmla="*/ 80 w 376"/>
                <a:gd name="T49" fmla="*/ 34 h 398"/>
                <a:gd name="T50" fmla="*/ 86 w 376"/>
                <a:gd name="T51" fmla="*/ 4 h 398"/>
                <a:gd name="T52" fmla="*/ 98 w 376"/>
                <a:gd name="T53" fmla="*/ 0 h 398"/>
                <a:gd name="T54" fmla="*/ 126 w 376"/>
                <a:gd name="T55" fmla="*/ 18 h 398"/>
                <a:gd name="T56" fmla="*/ 158 w 376"/>
                <a:gd name="T57" fmla="*/ 66 h 398"/>
                <a:gd name="T58" fmla="*/ 176 w 376"/>
                <a:gd name="T59" fmla="*/ 126 h 398"/>
                <a:gd name="T60" fmla="*/ 186 w 376"/>
                <a:gd name="T61" fmla="*/ 152 h 398"/>
                <a:gd name="T62" fmla="*/ 190 w 376"/>
                <a:gd name="T63" fmla="*/ 144 h 398"/>
                <a:gd name="T64" fmla="*/ 190 w 376"/>
                <a:gd name="T65" fmla="*/ 88 h 398"/>
                <a:gd name="T66" fmla="*/ 180 w 376"/>
                <a:gd name="T67" fmla="*/ 60 h 398"/>
                <a:gd name="T68" fmla="*/ 176 w 376"/>
                <a:gd name="T69" fmla="*/ 18 h 398"/>
                <a:gd name="T70" fmla="*/ 186 w 376"/>
                <a:gd name="T71" fmla="*/ 8 h 398"/>
                <a:gd name="T72" fmla="*/ 210 w 376"/>
                <a:gd name="T73" fmla="*/ 16 h 398"/>
                <a:gd name="T74" fmla="*/ 232 w 376"/>
                <a:gd name="T75" fmla="*/ 50 h 398"/>
                <a:gd name="T76" fmla="*/ 242 w 376"/>
                <a:gd name="T77" fmla="*/ 86 h 398"/>
                <a:gd name="T78" fmla="*/ 258 w 376"/>
                <a:gd name="T79" fmla="*/ 186 h 398"/>
                <a:gd name="T80" fmla="*/ 264 w 376"/>
                <a:gd name="T81" fmla="*/ 200 h 398"/>
                <a:gd name="T82" fmla="*/ 270 w 376"/>
                <a:gd name="T83" fmla="*/ 218 h 398"/>
                <a:gd name="T84" fmla="*/ 280 w 376"/>
                <a:gd name="T85" fmla="*/ 220 h 398"/>
                <a:gd name="T86" fmla="*/ 284 w 376"/>
                <a:gd name="T87" fmla="*/ 226 h 398"/>
                <a:gd name="T88" fmla="*/ 298 w 376"/>
                <a:gd name="T89" fmla="*/ 200 h 398"/>
                <a:gd name="T90" fmla="*/ 312 w 376"/>
                <a:gd name="T91" fmla="*/ 170 h 398"/>
                <a:gd name="T92" fmla="*/ 326 w 376"/>
                <a:gd name="T93" fmla="*/ 158 h 398"/>
                <a:gd name="T94" fmla="*/ 354 w 376"/>
                <a:gd name="T95" fmla="*/ 150 h 398"/>
                <a:gd name="T96" fmla="*/ 374 w 376"/>
                <a:gd name="T97" fmla="*/ 160 h 398"/>
                <a:gd name="T98" fmla="*/ 376 w 376"/>
                <a:gd name="T99" fmla="*/ 178 h 398"/>
                <a:gd name="T100" fmla="*/ 362 w 376"/>
                <a:gd name="T101" fmla="*/ 198 h 398"/>
                <a:gd name="T102" fmla="*/ 340 w 376"/>
                <a:gd name="T103" fmla="*/ 216 h 398"/>
                <a:gd name="T104" fmla="*/ 330 w 376"/>
                <a:gd name="T105" fmla="*/ 236 h 398"/>
                <a:gd name="T106" fmla="*/ 328 w 376"/>
                <a:gd name="T107" fmla="*/ 256 h 398"/>
                <a:gd name="T108" fmla="*/ 318 w 376"/>
                <a:gd name="T109" fmla="*/ 268 h 398"/>
                <a:gd name="T110" fmla="*/ 318 w 376"/>
                <a:gd name="T111" fmla="*/ 292 h 398"/>
                <a:gd name="T112" fmla="*/ 300 w 376"/>
                <a:gd name="T113" fmla="*/ 330 h 398"/>
                <a:gd name="T114" fmla="*/ 274 w 376"/>
                <a:gd name="T115" fmla="*/ 354 h 398"/>
                <a:gd name="T116" fmla="*/ 222 w 376"/>
                <a:gd name="T117" fmla="*/ 382 h 398"/>
                <a:gd name="T118" fmla="*/ 174 w 376"/>
                <a:gd name="T119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6" h="398">
                  <a:moveTo>
                    <a:pt x="162" y="398"/>
                  </a:moveTo>
                  <a:lnTo>
                    <a:pt x="162" y="398"/>
                  </a:lnTo>
                  <a:lnTo>
                    <a:pt x="150" y="398"/>
                  </a:lnTo>
                  <a:lnTo>
                    <a:pt x="128" y="396"/>
                  </a:lnTo>
                  <a:lnTo>
                    <a:pt x="118" y="394"/>
                  </a:lnTo>
                  <a:lnTo>
                    <a:pt x="106" y="388"/>
                  </a:lnTo>
                  <a:lnTo>
                    <a:pt x="94" y="380"/>
                  </a:lnTo>
                  <a:lnTo>
                    <a:pt x="84" y="368"/>
                  </a:lnTo>
                  <a:lnTo>
                    <a:pt x="84" y="368"/>
                  </a:lnTo>
                  <a:lnTo>
                    <a:pt x="72" y="350"/>
                  </a:lnTo>
                  <a:lnTo>
                    <a:pt x="64" y="336"/>
                  </a:lnTo>
                  <a:lnTo>
                    <a:pt x="56" y="320"/>
                  </a:lnTo>
                  <a:lnTo>
                    <a:pt x="52" y="308"/>
                  </a:lnTo>
                  <a:lnTo>
                    <a:pt x="44" y="284"/>
                  </a:lnTo>
                  <a:lnTo>
                    <a:pt x="40" y="264"/>
                  </a:lnTo>
                  <a:lnTo>
                    <a:pt x="40" y="264"/>
                  </a:lnTo>
                  <a:lnTo>
                    <a:pt x="32" y="242"/>
                  </a:lnTo>
                  <a:lnTo>
                    <a:pt x="22" y="220"/>
                  </a:lnTo>
                  <a:lnTo>
                    <a:pt x="2" y="184"/>
                  </a:lnTo>
                  <a:lnTo>
                    <a:pt x="2" y="184"/>
                  </a:lnTo>
                  <a:lnTo>
                    <a:pt x="0" y="178"/>
                  </a:lnTo>
                  <a:lnTo>
                    <a:pt x="0" y="170"/>
                  </a:lnTo>
                  <a:lnTo>
                    <a:pt x="0" y="164"/>
                  </a:lnTo>
                  <a:lnTo>
                    <a:pt x="4" y="158"/>
                  </a:lnTo>
                  <a:lnTo>
                    <a:pt x="6" y="154"/>
                  </a:lnTo>
                  <a:lnTo>
                    <a:pt x="10" y="152"/>
                  </a:lnTo>
                  <a:lnTo>
                    <a:pt x="16" y="152"/>
                  </a:lnTo>
                  <a:lnTo>
                    <a:pt x="22" y="154"/>
                  </a:lnTo>
                  <a:lnTo>
                    <a:pt x="22" y="154"/>
                  </a:lnTo>
                  <a:lnTo>
                    <a:pt x="32" y="164"/>
                  </a:lnTo>
                  <a:lnTo>
                    <a:pt x="46" y="182"/>
                  </a:lnTo>
                  <a:lnTo>
                    <a:pt x="78" y="222"/>
                  </a:lnTo>
                  <a:lnTo>
                    <a:pt x="78" y="222"/>
                  </a:lnTo>
                  <a:lnTo>
                    <a:pt x="86" y="228"/>
                  </a:lnTo>
                  <a:lnTo>
                    <a:pt x="92" y="230"/>
                  </a:lnTo>
                  <a:lnTo>
                    <a:pt x="96" y="228"/>
                  </a:lnTo>
                  <a:lnTo>
                    <a:pt x="98" y="230"/>
                  </a:lnTo>
                  <a:lnTo>
                    <a:pt x="98" y="230"/>
                  </a:lnTo>
                  <a:lnTo>
                    <a:pt x="96" y="224"/>
                  </a:lnTo>
                  <a:lnTo>
                    <a:pt x="94" y="214"/>
                  </a:lnTo>
                  <a:lnTo>
                    <a:pt x="86" y="202"/>
                  </a:lnTo>
                  <a:lnTo>
                    <a:pt x="86" y="202"/>
                  </a:lnTo>
                  <a:lnTo>
                    <a:pt x="62" y="166"/>
                  </a:lnTo>
                  <a:lnTo>
                    <a:pt x="50" y="148"/>
                  </a:lnTo>
                  <a:lnTo>
                    <a:pt x="42" y="134"/>
                  </a:lnTo>
                  <a:lnTo>
                    <a:pt x="42" y="134"/>
                  </a:lnTo>
                  <a:lnTo>
                    <a:pt x="30" y="110"/>
                  </a:lnTo>
                  <a:lnTo>
                    <a:pt x="24" y="9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8" y="64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36" y="54"/>
                  </a:lnTo>
                  <a:lnTo>
                    <a:pt x="40" y="54"/>
                  </a:lnTo>
                  <a:lnTo>
                    <a:pt x="50" y="58"/>
                  </a:lnTo>
                  <a:lnTo>
                    <a:pt x="62" y="70"/>
                  </a:lnTo>
                  <a:lnTo>
                    <a:pt x="76" y="86"/>
                  </a:lnTo>
                  <a:lnTo>
                    <a:pt x="76" y="86"/>
                  </a:lnTo>
                  <a:lnTo>
                    <a:pt x="92" y="110"/>
                  </a:lnTo>
                  <a:lnTo>
                    <a:pt x="106" y="136"/>
                  </a:lnTo>
                  <a:lnTo>
                    <a:pt x="130" y="176"/>
                  </a:lnTo>
                  <a:lnTo>
                    <a:pt x="130" y="176"/>
                  </a:lnTo>
                  <a:lnTo>
                    <a:pt x="134" y="178"/>
                  </a:lnTo>
                  <a:lnTo>
                    <a:pt x="136" y="176"/>
                  </a:lnTo>
                  <a:lnTo>
                    <a:pt x="138" y="172"/>
                  </a:lnTo>
                  <a:lnTo>
                    <a:pt x="138" y="172"/>
                  </a:lnTo>
                  <a:lnTo>
                    <a:pt x="134" y="156"/>
                  </a:lnTo>
                  <a:lnTo>
                    <a:pt x="124" y="134"/>
                  </a:lnTo>
                  <a:lnTo>
                    <a:pt x="112" y="108"/>
                  </a:lnTo>
                  <a:lnTo>
                    <a:pt x="98" y="82"/>
                  </a:lnTo>
                  <a:lnTo>
                    <a:pt x="98" y="82"/>
                  </a:lnTo>
                  <a:lnTo>
                    <a:pt x="88" y="64"/>
                  </a:lnTo>
                  <a:lnTo>
                    <a:pt x="82" y="50"/>
                  </a:lnTo>
                  <a:lnTo>
                    <a:pt x="80" y="34"/>
                  </a:lnTo>
                  <a:lnTo>
                    <a:pt x="80" y="22"/>
                  </a:lnTo>
                  <a:lnTo>
                    <a:pt x="82" y="12"/>
                  </a:lnTo>
                  <a:lnTo>
                    <a:pt x="86" y="4"/>
                  </a:lnTo>
                  <a:lnTo>
                    <a:pt x="92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06" y="4"/>
                  </a:lnTo>
                  <a:lnTo>
                    <a:pt x="116" y="10"/>
                  </a:lnTo>
                  <a:lnTo>
                    <a:pt x="126" y="18"/>
                  </a:lnTo>
                  <a:lnTo>
                    <a:pt x="134" y="30"/>
                  </a:lnTo>
                  <a:lnTo>
                    <a:pt x="150" y="54"/>
                  </a:lnTo>
                  <a:lnTo>
                    <a:pt x="158" y="66"/>
                  </a:lnTo>
                  <a:lnTo>
                    <a:pt x="162" y="76"/>
                  </a:lnTo>
                  <a:lnTo>
                    <a:pt x="162" y="76"/>
                  </a:lnTo>
                  <a:lnTo>
                    <a:pt x="176" y="126"/>
                  </a:lnTo>
                  <a:lnTo>
                    <a:pt x="182" y="146"/>
                  </a:lnTo>
                  <a:lnTo>
                    <a:pt x="184" y="152"/>
                  </a:lnTo>
                  <a:lnTo>
                    <a:pt x="186" y="152"/>
                  </a:lnTo>
                  <a:lnTo>
                    <a:pt x="186" y="152"/>
                  </a:lnTo>
                  <a:lnTo>
                    <a:pt x="188" y="150"/>
                  </a:lnTo>
                  <a:lnTo>
                    <a:pt x="190" y="144"/>
                  </a:lnTo>
                  <a:lnTo>
                    <a:pt x="194" y="124"/>
                  </a:lnTo>
                  <a:lnTo>
                    <a:pt x="192" y="100"/>
                  </a:lnTo>
                  <a:lnTo>
                    <a:pt x="190" y="88"/>
                  </a:lnTo>
                  <a:lnTo>
                    <a:pt x="188" y="78"/>
                  </a:lnTo>
                  <a:lnTo>
                    <a:pt x="188" y="78"/>
                  </a:lnTo>
                  <a:lnTo>
                    <a:pt x="180" y="60"/>
                  </a:lnTo>
                  <a:lnTo>
                    <a:pt x="174" y="38"/>
                  </a:lnTo>
                  <a:lnTo>
                    <a:pt x="174" y="28"/>
                  </a:lnTo>
                  <a:lnTo>
                    <a:pt x="176" y="18"/>
                  </a:lnTo>
                  <a:lnTo>
                    <a:pt x="180" y="12"/>
                  </a:lnTo>
                  <a:lnTo>
                    <a:pt x="186" y="8"/>
                  </a:lnTo>
                  <a:lnTo>
                    <a:pt x="186" y="8"/>
                  </a:lnTo>
                  <a:lnTo>
                    <a:pt x="194" y="8"/>
                  </a:lnTo>
                  <a:lnTo>
                    <a:pt x="202" y="10"/>
                  </a:lnTo>
                  <a:lnTo>
                    <a:pt x="210" y="16"/>
                  </a:lnTo>
                  <a:lnTo>
                    <a:pt x="218" y="24"/>
                  </a:lnTo>
                  <a:lnTo>
                    <a:pt x="226" y="36"/>
                  </a:lnTo>
                  <a:lnTo>
                    <a:pt x="232" y="50"/>
                  </a:lnTo>
                  <a:lnTo>
                    <a:pt x="238" y="66"/>
                  </a:lnTo>
                  <a:lnTo>
                    <a:pt x="242" y="86"/>
                  </a:lnTo>
                  <a:lnTo>
                    <a:pt x="242" y="86"/>
                  </a:lnTo>
                  <a:lnTo>
                    <a:pt x="248" y="126"/>
                  </a:lnTo>
                  <a:lnTo>
                    <a:pt x="254" y="160"/>
                  </a:lnTo>
                  <a:lnTo>
                    <a:pt x="258" y="186"/>
                  </a:lnTo>
                  <a:lnTo>
                    <a:pt x="260" y="194"/>
                  </a:lnTo>
                  <a:lnTo>
                    <a:pt x="264" y="200"/>
                  </a:lnTo>
                  <a:lnTo>
                    <a:pt x="264" y="200"/>
                  </a:lnTo>
                  <a:lnTo>
                    <a:pt x="268" y="208"/>
                  </a:lnTo>
                  <a:lnTo>
                    <a:pt x="270" y="214"/>
                  </a:lnTo>
                  <a:lnTo>
                    <a:pt x="270" y="218"/>
                  </a:lnTo>
                  <a:lnTo>
                    <a:pt x="274" y="220"/>
                  </a:lnTo>
                  <a:lnTo>
                    <a:pt x="274" y="220"/>
                  </a:lnTo>
                  <a:lnTo>
                    <a:pt x="280" y="220"/>
                  </a:lnTo>
                  <a:lnTo>
                    <a:pt x="284" y="222"/>
                  </a:lnTo>
                  <a:lnTo>
                    <a:pt x="284" y="226"/>
                  </a:lnTo>
                  <a:lnTo>
                    <a:pt x="284" y="226"/>
                  </a:lnTo>
                  <a:lnTo>
                    <a:pt x="288" y="218"/>
                  </a:lnTo>
                  <a:lnTo>
                    <a:pt x="292" y="208"/>
                  </a:lnTo>
                  <a:lnTo>
                    <a:pt x="298" y="200"/>
                  </a:lnTo>
                  <a:lnTo>
                    <a:pt x="298" y="200"/>
                  </a:lnTo>
                  <a:lnTo>
                    <a:pt x="304" y="184"/>
                  </a:lnTo>
                  <a:lnTo>
                    <a:pt x="312" y="170"/>
                  </a:lnTo>
                  <a:lnTo>
                    <a:pt x="318" y="164"/>
                  </a:lnTo>
                  <a:lnTo>
                    <a:pt x="326" y="158"/>
                  </a:lnTo>
                  <a:lnTo>
                    <a:pt x="326" y="158"/>
                  </a:lnTo>
                  <a:lnTo>
                    <a:pt x="336" y="154"/>
                  </a:lnTo>
                  <a:lnTo>
                    <a:pt x="344" y="150"/>
                  </a:lnTo>
                  <a:lnTo>
                    <a:pt x="354" y="150"/>
                  </a:lnTo>
                  <a:lnTo>
                    <a:pt x="362" y="152"/>
                  </a:lnTo>
                  <a:lnTo>
                    <a:pt x="370" y="154"/>
                  </a:lnTo>
                  <a:lnTo>
                    <a:pt x="374" y="160"/>
                  </a:lnTo>
                  <a:lnTo>
                    <a:pt x="376" y="168"/>
                  </a:lnTo>
                  <a:lnTo>
                    <a:pt x="376" y="178"/>
                  </a:lnTo>
                  <a:lnTo>
                    <a:pt x="376" y="178"/>
                  </a:lnTo>
                  <a:lnTo>
                    <a:pt x="372" y="186"/>
                  </a:lnTo>
                  <a:lnTo>
                    <a:pt x="368" y="194"/>
                  </a:lnTo>
                  <a:lnTo>
                    <a:pt x="362" y="198"/>
                  </a:lnTo>
                  <a:lnTo>
                    <a:pt x="356" y="204"/>
                  </a:lnTo>
                  <a:lnTo>
                    <a:pt x="344" y="210"/>
                  </a:lnTo>
                  <a:lnTo>
                    <a:pt x="340" y="216"/>
                  </a:lnTo>
                  <a:lnTo>
                    <a:pt x="336" y="222"/>
                  </a:lnTo>
                  <a:lnTo>
                    <a:pt x="336" y="222"/>
                  </a:lnTo>
                  <a:lnTo>
                    <a:pt x="330" y="236"/>
                  </a:lnTo>
                  <a:lnTo>
                    <a:pt x="328" y="244"/>
                  </a:lnTo>
                  <a:lnTo>
                    <a:pt x="328" y="256"/>
                  </a:lnTo>
                  <a:lnTo>
                    <a:pt x="328" y="256"/>
                  </a:lnTo>
                  <a:lnTo>
                    <a:pt x="326" y="260"/>
                  </a:lnTo>
                  <a:lnTo>
                    <a:pt x="322" y="264"/>
                  </a:lnTo>
                  <a:lnTo>
                    <a:pt x="318" y="268"/>
                  </a:lnTo>
                  <a:lnTo>
                    <a:pt x="318" y="268"/>
                  </a:lnTo>
                  <a:lnTo>
                    <a:pt x="320" y="276"/>
                  </a:lnTo>
                  <a:lnTo>
                    <a:pt x="318" y="292"/>
                  </a:lnTo>
                  <a:lnTo>
                    <a:pt x="314" y="304"/>
                  </a:lnTo>
                  <a:lnTo>
                    <a:pt x="308" y="316"/>
                  </a:lnTo>
                  <a:lnTo>
                    <a:pt x="300" y="330"/>
                  </a:lnTo>
                  <a:lnTo>
                    <a:pt x="288" y="342"/>
                  </a:lnTo>
                  <a:lnTo>
                    <a:pt x="288" y="342"/>
                  </a:lnTo>
                  <a:lnTo>
                    <a:pt x="274" y="354"/>
                  </a:lnTo>
                  <a:lnTo>
                    <a:pt x="258" y="364"/>
                  </a:lnTo>
                  <a:lnTo>
                    <a:pt x="240" y="374"/>
                  </a:lnTo>
                  <a:lnTo>
                    <a:pt x="222" y="382"/>
                  </a:lnTo>
                  <a:lnTo>
                    <a:pt x="206" y="390"/>
                  </a:lnTo>
                  <a:lnTo>
                    <a:pt x="190" y="394"/>
                  </a:lnTo>
                  <a:lnTo>
                    <a:pt x="174" y="398"/>
                  </a:lnTo>
                  <a:lnTo>
                    <a:pt x="162" y="398"/>
                  </a:lnTo>
                  <a:lnTo>
                    <a:pt x="162" y="3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Freeform 100">
              <a:extLst>
                <a:ext uri="{FF2B5EF4-FFF2-40B4-BE49-F238E27FC236}">
                  <a16:creationId xmlns:a16="http://schemas.microsoft.com/office/drawing/2014/main" id="{267C1BCD-783B-5043-4EC1-893B60E2C4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95638" y="5830888"/>
              <a:ext cx="596900" cy="561975"/>
            </a:xfrm>
            <a:custGeom>
              <a:avLst/>
              <a:gdLst>
                <a:gd name="T0" fmla="*/ 160 w 376"/>
                <a:gd name="T1" fmla="*/ 26 h 354"/>
                <a:gd name="T2" fmla="*/ 176 w 376"/>
                <a:gd name="T3" fmla="*/ 84 h 354"/>
                <a:gd name="T4" fmla="*/ 162 w 376"/>
                <a:gd name="T5" fmla="*/ 32 h 354"/>
                <a:gd name="T6" fmla="*/ 90 w 376"/>
                <a:gd name="T7" fmla="*/ 164 h 354"/>
                <a:gd name="T8" fmla="*/ 80 w 376"/>
                <a:gd name="T9" fmla="*/ 136 h 354"/>
                <a:gd name="T10" fmla="*/ 42 w 376"/>
                <a:gd name="T11" fmla="*/ 82 h 354"/>
                <a:gd name="T12" fmla="*/ 26 w 376"/>
                <a:gd name="T13" fmla="*/ 48 h 354"/>
                <a:gd name="T14" fmla="*/ 42 w 376"/>
                <a:gd name="T15" fmla="*/ 90 h 354"/>
                <a:gd name="T16" fmla="*/ 62 w 376"/>
                <a:gd name="T17" fmla="*/ 122 h 354"/>
                <a:gd name="T18" fmla="*/ 90 w 376"/>
                <a:gd name="T19" fmla="*/ 164 h 354"/>
                <a:gd name="T20" fmla="*/ 130 w 376"/>
                <a:gd name="T21" fmla="*/ 104 h 354"/>
                <a:gd name="T22" fmla="*/ 104 w 376"/>
                <a:gd name="T23" fmla="*/ 40 h 354"/>
                <a:gd name="T24" fmla="*/ 82 w 376"/>
                <a:gd name="T25" fmla="*/ 0 h 354"/>
                <a:gd name="T26" fmla="*/ 98 w 376"/>
                <a:gd name="T27" fmla="*/ 38 h 354"/>
                <a:gd name="T28" fmla="*/ 130 w 376"/>
                <a:gd name="T29" fmla="*/ 104 h 354"/>
                <a:gd name="T30" fmla="*/ 368 w 376"/>
                <a:gd name="T31" fmla="*/ 110 h 354"/>
                <a:gd name="T32" fmla="*/ 364 w 376"/>
                <a:gd name="T33" fmla="*/ 122 h 354"/>
                <a:gd name="T34" fmla="*/ 350 w 376"/>
                <a:gd name="T35" fmla="*/ 138 h 354"/>
                <a:gd name="T36" fmla="*/ 328 w 376"/>
                <a:gd name="T37" fmla="*/ 156 h 354"/>
                <a:gd name="T38" fmla="*/ 320 w 376"/>
                <a:gd name="T39" fmla="*/ 178 h 354"/>
                <a:gd name="T40" fmla="*/ 318 w 376"/>
                <a:gd name="T41" fmla="*/ 196 h 354"/>
                <a:gd name="T42" fmla="*/ 312 w 376"/>
                <a:gd name="T43" fmla="*/ 202 h 354"/>
                <a:gd name="T44" fmla="*/ 306 w 376"/>
                <a:gd name="T45" fmla="*/ 238 h 354"/>
                <a:gd name="T46" fmla="*/ 282 w 376"/>
                <a:gd name="T47" fmla="*/ 276 h 354"/>
                <a:gd name="T48" fmla="*/ 250 w 376"/>
                <a:gd name="T49" fmla="*/ 298 h 354"/>
                <a:gd name="T50" fmla="*/ 198 w 376"/>
                <a:gd name="T51" fmla="*/ 324 h 354"/>
                <a:gd name="T52" fmla="*/ 156 w 376"/>
                <a:gd name="T53" fmla="*/ 332 h 354"/>
                <a:gd name="T54" fmla="*/ 122 w 376"/>
                <a:gd name="T55" fmla="*/ 330 h 354"/>
                <a:gd name="T56" fmla="*/ 86 w 376"/>
                <a:gd name="T57" fmla="*/ 314 h 354"/>
                <a:gd name="T58" fmla="*/ 58 w 376"/>
                <a:gd name="T59" fmla="*/ 274 h 354"/>
                <a:gd name="T60" fmla="*/ 52 w 376"/>
                <a:gd name="T61" fmla="*/ 266 h 354"/>
                <a:gd name="T62" fmla="*/ 84 w 376"/>
                <a:gd name="T63" fmla="*/ 324 h 354"/>
                <a:gd name="T64" fmla="*/ 106 w 376"/>
                <a:gd name="T65" fmla="*/ 344 h 354"/>
                <a:gd name="T66" fmla="*/ 150 w 376"/>
                <a:gd name="T67" fmla="*/ 354 h 354"/>
                <a:gd name="T68" fmla="*/ 174 w 376"/>
                <a:gd name="T69" fmla="*/ 354 h 354"/>
                <a:gd name="T70" fmla="*/ 222 w 376"/>
                <a:gd name="T71" fmla="*/ 338 h 354"/>
                <a:gd name="T72" fmla="*/ 274 w 376"/>
                <a:gd name="T73" fmla="*/ 310 h 354"/>
                <a:gd name="T74" fmla="*/ 300 w 376"/>
                <a:gd name="T75" fmla="*/ 286 h 354"/>
                <a:gd name="T76" fmla="*/ 318 w 376"/>
                <a:gd name="T77" fmla="*/ 248 h 354"/>
                <a:gd name="T78" fmla="*/ 318 w 376"/>
                <a:gd name="T79" fmla="*/ 224 h 354"/>
                <a:gd name="T80" fmla="*/ 328 w 376"/>
                <a:gd name="T81" fmla="*/ 212 h 354"/>
                <a:gd name="T82" fmla="*/ 330 w 376"/>
                <a:gd name="T83" fmla="*/ 192 h 354"/>
                <a:gd name="T84" fmla="*/ 340 w 376"/>
                <a:gd name="T85" fmla="*/ 172 h 354"/>
                <a:gd name="T86" fmla="*/ 362 w 376"/>
                <a:gd name="T87" fmla="*/ 154 h 354"/>
                <a:gd name="T88" fmla="*/ 376 w 376"/>
                <a:gd name="T89" fmla="*/ 134 h 354"/>
                <a:gd name="T90" fmla="*/ 376 w 376"/>
                <a:gd name="T91" fmla="*/ 120 h 354"/>
                <a:gd name="T92" fmla="*/ 368 w 376"/>
                <a:gd name="T93" fmla="*/ 110 h 354"/>
                <a:gd name="T94" fmla="*/ 0 w 376"/>
                <a:gd name="T95" fmla="*/ 134 h 354"/>
                <a:gd name="T96" fmla="*/ 16 w 376"/>
                <a:gd name="T97" fmla="*/ 166 h 354"/>
                <a:gd name="T98" fmla="*/ 32 w 376"/>
                <a:gd name="T99" fmla="*/ 198 h 354"/>
                <a:gd name="T100" fmla="*/ 18 w 376"/>
                <a:gd name="T101" fmla="*/ 16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6" h="354">
                  <a:moveTo>
                    <a:pt x="162" y="32"/>
                  </a:moveTo>
                  <a:lnTo>
                    <a:pt x="162" y="32"/>
                  </a:lnTo>
                  <a:lnTo>
                    <a:pt x="160" y="26"/>
                  </a:lnTo>
                  <a:lnTo>
                    <a:pt x="160" y="26"/>
                  </a:lnTo>
                  <a:lnTo>
                    <a:pt x="168" y="60"/>
                  </a:lnTo>
                  <a:lnTo>
                    <a:pt x="176" y="84"/>
                  </a:lnTo>
                  <a:lnTo>
                    <a:pt x="176" y="84"/>
                  </a:lnTo>
                  <a:lnTo>
                    <a:pt x="170" y="58"/>
                  </a:lnTo>
                  <a:lnTo>
                    <a:pt x="162" y="32"/>
                  </a:lnTo>
                  <a:lnTo>
                    <a:pt x="162" y="32"/>
                  </a:lnTo>
                  <a:close/>
                  <a:moveTo>
                    <a:pt x="90" y="164"/>
                  </a:moveTo>
                  <a:lnTo>
                    <a:pt x="90" y="164"/>
                  </a:lnTo>
                  <a:lnTo>
                    <a:pt x="90" y="156"/>
                  </a:lnTo>
                  <a:lnTo>
                    <a:pt x="86" y="148"/>
                  </a:lnTo>
                  <a:lnTo>
                    <a:pt x="80" y="136"/>
                  </a:lnTo>
                  <a:lnTo>
                    <a:pt x="80" y="136"/>
                  </a:lnTo>
                  <a:lnTo>
                    <a:pt x="56" y="100"/>
                  </a:lnTo>
                  <a:lnTo>
                    <a:pt x="42" y="82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32" y="68"/>
                  </a:lnTo>
                  <a:lnTo>
                    <a:pt x="42" y="90"/>
                  </a:lnTo>
                  <a:lnTo>
                    <a:pt x="42" y="90"/>
                  </a:lnTo>
                  <a:lnTo>
                    <a:pt x="50" y="104"/>
                  </a:lnTo>
                  <a:lnTo>
                    <a:pt x="62" y="122"/>
                  </a:lnTo>
                  <a:lnTo>
                    <a:pt x="86" y="158"/>
                  </a:lnTo>
                  <a:lnTo>
                    <a:pt x="86" y="158"/>
                  </a:lnTo>
                  <a:lnTo>
                    <a:pt x="90" y="164"/>
                  </a:lnTo>
                  <a:lnTo>
                    <a:pt x="90" y="164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26" y="88"/>
                  </a:lnTo>
                  <a:lnTo>
                    <a:pt x="116" y="66"/>
                  </a:lnTo>
                  <a:lnTo>
                    <a:pt x="104" y="40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88" y="18"/>
                  </a:lnTo>
                  <a:lnTo>
                    <a:pt x="98" y="38"/>
                  </a:lnTo>
                  <a:lnTo>
                    <a:pt x="98" y="38"/>
                  </a:lnTo>
                  <a:lnTo>
                    <a:pt x="116" y="72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368" y="110"/>
                  </a:moveTo>
                  <a:lnTo>
                    <a:pt x="368" y="110"/>
                  </a:lnTo>
                  <a:lnTo>
                    <a:pt x="368" y="112"/>
                  </a:lnTo>
                  <a:lnTo>
                    <a:pt x="368" y="112"/>
                  </a:lnTo>
                  <a:lnTo>
                    <a:pt x="364" y="122"/>
                  </a:lnTo>
                  <a:lnTo>
                    <a:pt x="360" y="128"/>
                  </a:lnTo>
                  <a:lnTo>
                    <a:pt x="354" y="134"/>
                  </a:lnTo>
                  <a:lnTo>
                    <a:pt x="350" y="138"/>
                  </a:lnTo>
                  <a:lnTo>
                    <a:pt x="338" y="146"/>
                  </a:lnTo>
                  <a:lnTo>
                    <a:pt x="332" y="150"/>
                  </a:lnTo>
                  <a:lnTo>
                    <a:pt x="328" y="156"/>
                  </a:lnTo>
                  <a:lnTo>
                    <a:pt x="328" y="156"/>
                  </a:lnTo>
                  <a:lnTo>
                    <a:pt x="322" y="170"/>
                  </a:lnTo>
                  <a:lnTo>
                    <a:pt x="320" y="178"/>
                  </a:lnTo>
                  <a:lnTo>
                    <a:pt x="320" y="190"/>
                  </a:lnTo>
                  <a:lnTo>
                    <a:pt x="320" y="190"/>
                  </a:lnTo>
                  <a:lnTo>
                    <a:pt x="318" y="196"/>
                  </a:lnTo>
                  <a:lnTo>
                    <a:pt x="316" y="198"/>
                  </a:lnTo>
                  <a:lnTo>
                    <a:pt x="312" y="202"/>
                  </a:lnTo>
                  <a:lnTo>
                    <a:pt x="312" y="202"/>
                  </a:lnTo>
                  <a:lnTo>
                    <a:pt x="312" y="210"/>
                  </a:lnTo>
                  <a:lnTo>
                    <a:pt x="310" y="228"/>
                  </a:lnTo>
                  <a:lnTo>
                    <a:pt x="306" y="238"/>
                  </a:lnTo>
                  <a:lnTo>
                    <a:pt x="302" y="252"/>
                  </a:lnTo>
                  <a:lnTo>
                    <a:pt x="292" y="264"/>
                  </a:lnTo>
                  <a:lnTo>
                    <a:pt x="282" y="276"/>
                  </a:lnTo>
                  <a:lnTo>
                    <a:pt x="282" y="276"/>
                  </a:lnTo>
                  <a:lnTo>
                    <a:pt x="266" y="288"/>
                  </a:lnTo>
                  <a:lnTo>
                    <a:pt x="250" y="298"/>
                  </a:lnTo>
                  <a:lnTo>
                    <a:pt x="234" y="308"/>
                  </a:lnTo>
                  <a:lnTo>
                    <a:pt x="216" y="316"/>
                  </a:lnTo>
                  <a:lnTo>
                    <a:pt x="198" y="324"/>
                  </a:lnTo>
                  <a:lnTo>
                    <a:pt x="182" y="328"/>
                  </a:lnTo>
                  <a:lnTo>
                    <a:pt x="168" y="332"/>
                  </a:lnTo>
                  <a:lnTo>
                    <a:pt x="156" y="332"/>
                  </a:lnTo>
                  <a:lnTo>
                    <a:pt x="156" y="332"/>
                  </a:lnTo>
                  <a:lnTo>
                    <a:pt x="142" y="334"/>
                  </a:lnTo>
                  <a:lnTo>
                    <a:pt x="122" y="330"/>
                  </a:lnTo>
                  <a:lnTo>
                    <a:pt x="110" y="328"/>
                  </a:lnTo>
                  <a:lnTo>
                    <a:pt x="98" y="322"/>
                  </a:lnTo>
                  <a:lnTo>
                    <a:pt x="86" y="314"/>
                  </a:lnTo>
                  <a:lnTo>
                    <a:pt x="76" y="302"/>
                  </a:lnTo>
                  <a:lnTo>
                    <a:pt x="76" y="302"/>
                  </a:lnTo>
                  <a:lnTo>
                    <a:pt x="58" y="274"/>
                  </a:lnTo>
                  <a:lnTo>
                    <a:pt x="46" y="250"/>
                  </a:lnTo>
                  <a:lnTo>
                    <a:pt x="46" y="250"/>
                  </a:lnTo>
                  <a:lnTo>
                    <a:pt x="52" y="266"/>
                  </a:lnTo>
                  <a:lnTo>
                    <a:pt x="60" y="284"/>
                  </a:lnTo>
                  <a:lnTo>
                    <a:pt x="70" y="302"/>
                  </a:lnTo>
                  <a:lnTo>
                    <a:pt x="84" y="324"/>
                  </a:lnTo>
                  <a:lnTo>
                    <a:pt x="84" y="324"/>
                  </a:lnTo>
                  <a:lnTo>
                    <a:pt x="94" y="336"/>
                  </a:lnTo>
                  <a:lnTo>
                    <a:pt x="106" y="344"/>
                  </a:lnTo>
                  <a:lnTo>
                    <a:pt x="118" y="350"/>
                  </a:lnTo>
                  <a:lnTo>
                    <a:pt x="128" y="352"/>
                  </a:lnTo>
                  <a:lnTo>
                    <a:pt x="150" y="354"/>
                  </a:lnTo>
                  <a:lnTo>
                    <a:pt x="162" y="354"/>
                  </a:lnTo>
                  <a:lnTo>
                    <a:pt x="162" y="354"/>
                  </a:lnTo>
                  <a:lnTo>
                    <a:pt x="174" y="354"/>
                  </a:lnTo>
                  <a:lnTo>
                    <a:pt x="190" y="350"/>
                  </a:lnTo>
                  <a:lnTo>
                    <a:pt x="206" y="346"/>
                  </a:lnTo>
                  <a:lnTo>
                    <a:pt x="222" y="338"/>
                  </a:lnTo>
                  <a:lnTo>
                    <a:pt x="240" y="330"/>
                  </a:lnTo>
                  <a:lnTo>
                    <a:pt x="258" y="320"/>
                  </a:lnTo>
                  <a:lnTo>
                    <a:pt x="274" y="310"/>
                  </a:lnTo>
                  <a:lnTo>
                    <a:pt x="288" y="298"/>
                  </a:lnTo>
                  <a:lnTo>
                    <a:pt x="288" y="298"/>
                  </a:lnTo>
                  <a:lnTo>
                    <a:pt x="300" y="286"/>
                  </a:lnTo>
                  <a:lnTo>
                    <a:pt x="308" y="272"/>
                  </a:lnTo>
                  <a:lnTo>
                    <a:pt x="314" y="260"/>
                  </a:lnTo>
                  <a:lnTo>
                    <a:pt x="318" y="248"/>
                  </a:lnTo>
                  <a:lnTo>
                    <a:pt x="320" y="232"/>
                  </a:lnTo>
                  <a:lnTo>
                    <a:pt x="318" y="224"/>
                  </a:lnTo>
                  <a:lnTo>
                    <a:pt x="318" y="224"/>
                  </a:lnTo>
                  <a:lnTo>
                    <a:pt x="322" y="220"/>
                  </a:lnTo>
                  <a:lnTo>
                    <a:pt x="326" y="216"/>
                  </a:lnTo>
                  <a:lnTo>
                    <a:pt x="328" y="212"/>
                  </a:lnTo>
                  <a:lnTo>
                    <a:pt x="328" y="212"/>
                  </a:lnTo>
                  <a:lnTo>
                    <a:pt x="328" y="200"/>
                  </a:lnTo>
                  <a:lnTo>
                    <a:pt x="330" y="192"/>
                  </a:lnTo>
                  <a:lnTo>
                    <a:pt x="336" y="178"/>
                  </a:lnTo>
                  <a:lnTo>
                    <a:pt x="336" y="178"/>
                  </a:lnTo>
                  <a:lnTo>
                    <a:pt x="340" y="172"/>
                  </a:lnTo>
                  <a:lnTo>
                    <a:pt x="344" y="166"/>
                  </a:lnTo>
                  <a:lnTo>
                    <a:pt x="356" y="160"/>
                  </a:lnTo>
                  <a:lnTo>
                    <a:pt x="362" y="154"/>
                  </a:lnTo>
                  <a:lnTo>
                    <a:pt x="368" y="150"/>
                  </a:lnTo>
                  <a:lnTo>
                    <a:pt x="372" y="142"/>
                  </a:lnTo>
                  <a:lnTo>
                    <a:pt x="376" y="134"/>
                  </a:lnTo>
                  <a:lnTo>
                    <a:pt x="376" y="134"/>
                  </a:lnTo>
                  <a:lnTo>
                    <a:pt x="376" y="126"/>
                  </a:lnTo>
                  <a:lnTo>
                    <a:pt x="376" y="120"/>
                  </a:lnTo>
                  <a:lnTo>
                    <a:pt x="372" y="114"/>
                  </a:lnTo>
                  <a:lnTo>
                    <a:pt x="368" y="110"/>
                  </a:lnTo>
                  <a:lnTo>
                    <a:pt x="368" y="110"/>
                  </a:lnTo>
                  <a:close/>
                  <a:moveTo>
                    <a:pt x="0" y="126"/>
                  </a:moveTo>
                  <a:lnTo>
                    <a:pt x="0" y="126"/>
                  </a:lnTo>
                  <a:lnTo>
                    <a:pt x="0" y="134"/>
                  </a:lnTo>
                  <a:lnTo>
                    <a:pt x="2" y="140"/>
                  </a:lnTo>
                  <a:lnTo>
                    <a:pt x="2" y="140"/>
                  </a:lnTo>
                  <a:lnTo>
                    <a:pt x="16" y="166"/>
                  </a:lnTo>
                  <a:lnTo>
                    <a:pt x="32" y="198"/>
                  </a:lnTo>
                  <a:lnTo>
                    <a:pt x="32" y="198"/>
                  </a:lnTo>
                  <a:lnTo>
                    <a:pt x="32" y="198"/>
                  </a:lnTo>
                  <a:lnTo>
                    <a:pt x="32" y="198"/>
                  </a:lnTo>
                  <a:lnTo>
                    <a:pt x="26" y="180"/>
                  </a:lnTo>
                  <a:lnTo>
                    <a:pt x="18" y="160"/>
                  </a:lnTo>
                  <a:lnTo>
                    <a:pt x="0" y="126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E4E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101">
              <a:extLst>
                <a:ext uri="{FF2B5EF4-FFF2-40B4-BE49-F238E27FC236}">
                  <a16:creationId xmlns:a16="http://schemas.microsoft.com/office/drawing/2014/main" id="{ECF807DB-ECBB-ECF0-37F0-78AC90DA9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0513" y="6221413"/>
              <a:ext cx="3175" cy="9525"/>
            </a:xfrm>
            <a:custGeom>
              <a:avLst/>
              <a:gdLst>
                <a:gd name="T0" fmla="*/ 0 w 2"/>
                <a:gd name="T1" fmla="*/ 6 h 6"/>
                <a:gd name="T2" fmla="*/ 2 w 2"/>
                <a:gd name="T3" fmla="*/ 0 h 6"/>
                <a:gd name="T4" fmla="*/ 0 w 2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6">
                  <a:moveTo>
                    <a:pt x="0" y="6"/>
                  </a:moveTo>
                  <a:lnTo>
                    <a:pt x="2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8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Freeform 102">
              <a:extLst>
                <a:ext uri="{FF2B5EF4-FFF2-40B4-BE49-F238E27FC236}">
                  <a16:creationId xmlns:a16="http://schemas.microsoft.com/office/drawing/2014/main" id="{75C3E75E-C2D7-867A-2082-ADB408F88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138" y="5891213"/>
              <a:ext cx="1009650" cy="790575"/>
            </a:xfrm>
            <a:custGeom>
              <a:avLst/>
              <a:gdLst>
                <a:gd name="T0" fmla="*/ 86 w 636"/>
                <a:gd name="T1" fmla="*/ 0 h 498"/>
                <a:gd name="T2" fmla="*/ 0 w 636"/>
                <a:gd name="T3" fmla="*/ 402 h 498"/>
                <a:gd name="T4" fmla="*/ 10 w 636"/>
                <a:gd name="T5" fmla="*/ 404 h 498"/>
                <a:gd name="T6" fmla="*/ 588 w 636"/>
                <a:gd name="T7" fmla="*/ 498 h 498"/>
                <a:gd name="T8" fmla="*/ 636 w 636"/>
                <a:gd name="T9" fmla="*/ 96 h 498"/>
                <a:gd name="T10" fmla="*/ 86 w 636"/>
                <a:gd name="T11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6" h="498">
                  <a:moveTo>
                    <a:pt x="86" y="0"/>
                  </a:moveTo>
                  <a:lnTo>
                    <a:pt x="0" y="402"/>
                  </a:lnTo>
                  <a:lnTo>
                    <a:pt x="10" y="404"/>
                  </a:lnTo>
                  <a:lnTo>
                    <a:pt x="588" y="498"/>
                  </a:lnTo>
                  <a:lnTo>
                    <a:pt x="636" y="96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Freeform 103">
              <a:extLst>
                <a:ext uri="{FF2B5EF4-FFF2-40B4-BE49-F238E27FC236}">
                  <a16:creationId xmlns:a16="http://schemas.microsoft.com/office/drawing/2014/main" id="{583465E0-3EB6-EE30-8C54-B2B19490B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0188" y="5903913"/>
              <a:ext cx="971550" cy="755650"/>
            </a:xfrm>
            <a:custGeom>
              <a:avLst/>
              <a:gdLst>
                <a:gd name="T0" fmla="*/ 0 w 612"/>
                <a:gd name="T1" fmla="*/ 384 h 476"/>
                <a:gd name="T2" fmla="*/ 568 w 612"/>
                <a:gd name="T3" fmla="*/ 476 h 476"/>
                <a:gd name="T4" fmla="*/ 612 w 612"/>
                <a:gd name="T5" fmla="*/ 92 h 476"/>
                <a:gd name="T6" fmla="*/ 82 w 612"/>
                <a:gd name="T7" fmla="*/ 0 h 476"/>
                <a:gd name="T8" fmla="*/ 0 w 612"/>
                <a:gd name="T9" fmla="*/ 384 h 476"/>
                <a:gd name="T10" fmla="*/ 0 w 612"/>
                <a:gd name="T11" fmla="*/ 384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2" h="476">
                  <a:moveTo>
                    <a:pt x="0" y="384"/>
                  </a:moveTo>
                  <a:lnTo>
                    <a:pt x="568" y="476"/>
                  </a:lnTo>
                  <a:lnTo>
                    <a:pt x="612" y="92"/>
                  </a:lnTo>
                  <a:lnTo>
                    <a:pt x="82" y="0"/>
                  </a:lnTo>
                  <a:lnTo>
                    <a:pt x="0" y="384"/>
                  </a:lnTo>
                  <a:lnTo>
                    <a:pt x="0" y="3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104">
              <a:extLst>
                <a:ext uri="{FF2B5EF4-FFF2-40B4-BE49-F238E27FC236}">
                  <a16:creationId xmlns:a16="http://schemas.microsoft.com/office/drawing/2014/main" id="{3B6B837F-9E72-B15A-C392-70752D6CA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3113" y="5980113"/>
              <a:ext cx="187325" cy="73025"/>
            </a:xfrm>
            <a:custGeom>
              <a:avLst/>
              <a:gdLst>
                <a:gd name="T0" fmla="*/ 0 w 118"/>
                <a:gd name="T1" fmla="*/ 46 h 46"/>
                <a:gd name="T2" fmla="*/ 0 w 118"/>
                <a:gd name="T3" fmla="*/ 46 h 46"/>
                <a:gd name="T4" fmla="*/ 10 w 118"/>
                <a:gd name="T5" fmla="*/ 44 h 46"/>
                <a:gd name="T6" fmla="*/ 20 w 118"/>
                <a:gd name="T7" fmla="*/ 42 h 46"/>
                <a:gd name="T8" fmla="*/ 38 w 118"/>
                <a:gd name="T9" fmla="*/ 32 h 46"/>
                <a:gd name="T10" fmla="*/ 38 w 118"/>
                <a:gd name="T11" fmla="*/ 32 h 46"/>
                <a:gd name="T12" fmla="*/ 48 w 118"/>
                <a:gd name="T13" fmla="*/ 30 h 46"/>
                <a:gd name="T14" fmla="*/ 56 w 118"/>
                <a:gd name="T15" fmla="*/ 28 h 46"/>
                <a:gd name="T16" fmla="*/ 76 w 118"/>
                <a:gd name="T17" fmla="*/ 28 h 46"/>
                <a:gd name="T18" fmla="*/ 94 w 118"/>
                <a:gd name="T19" fmla="*/ 26 h 46"/>
                <a:gd name="T20" fmla="*/ 104 w 118"/>
                <a:gd name="T21" fmla="*/ 24 h 46"/>
                <a:gd name="T22" fmla="*/ 112 w 118"/>
                <a:gd name="T23" fmla="*/ 22 h 46"/>
                <a:gd name="T24" fmla="*/ 112 w 118"/>
                <a:gd name="T25" fmla="*/ 22 h 46"/>
                <a:gd name="T26" fmla="*/ 118 w 118"/>
                <a:gd name="T27" fmla="*/ 18 h 46"/>
                <a:gd name="T28" fmla="*/ 24 w 118"/>
                <a:gd name="T29" fmla="*/ 0 h 46"/>
                <a:gd name="T30" fmla="*/ 24 w 118"/>
                <a:gd name="T31" fmla="*/ 0 h 46"/>
                <a:gd name="T32" fmla="*/ 18 w 118"/>
                <a:gd name="T33" fmla="*/ 2 h 46"/>
                <a:gd name="T34" fmla="*/ 18 w 118"/>
                <a:gd name="T35" fmla="*/ 2 h 46"/>
                <a:gd name="T36" fmla="*/ 10 w 118"/>
                <a:gd name="T37" fmla="*/ 12 h 46"/>
                <a:gd name="T38" fmla="*/ 4 w 118"/>
                <a:gd name="T39" fmla="*/ 22 h 46"/>
                <a:gd name="T40" fmla="*/ 2 w 118"/>
                <a:gd name="T41" fmla="*/ 34 h 46"/>
                <a:gd name="T42" fmla="*/ 0 w 118"/>
                <a:gd name="T43" fmla="*/ 46 h 46"/>
                <a:gd name="T44" fmla="*/ 0 w 118"/>
                <a:gd name="T4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46">
                  <a:moveTo>
                    <a:pt x="0" y="46"/>
                  </a:moveTo>
                  <a:lnTo>
                    <a:pt x="0" y="46"/>
                  </a:lnTo>
                  <a:lnTo>
                    <a:pt x="10" y="44"/>
                  </a:lnTo>
                  <a:lnTo>
                    <a:pt x="20" y="42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0"/>
                  </a:lnTo>
                  <a:lnTo>
                    <a:pt x="56" y="28"/>
                  </a:lnTo>
                  <a:lnTo>
                    <a:pt x="76" y="28"/>
                  </a:lnTo>
                  <a:lnTo>
                    <a:pt x="94" y="26"/>
                  </a:lnTo>
                  <a:lnTo>
                    <a:pt x="104" y="24"/>
                  </a:lnTo>
                  <a:lnTo>
                    <a:pt x="112" y="22"/>
                  </a:lnTo>
                  <a:lnTo>
                    <a:pt x="112" y="22"/>
                  </a:lnTo>
                  <a:lnTo>
                    <a:pt x="118" y="1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0" y="12"/>
                  </a:lnTo>
                  <a:lnTo>
                    <a:pt x="4" y="22"/>
                  </a:lnTo>
                  <a:lnTo>
                    <a:pt x="2" y="34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105">
              <a:extLst>
                <a:ext uri="{FF2B5EF4-FFF2-40B4-BE49-F238E27FC236}">
                  <a16:creationId xmlns:a16="http://schemas.microsoft.com/office/drawing/2014/main" id="{29AD72B9-1437-028D-4B45-64CD4650A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6913" y="61071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Freeform 106">
              <a:extLst>
                <a:ext uri="{FF2B5EF4-FFF2-40B4-BE49-F238E27FC236}">
                  <a16:creationId xmlns:a16="http://schemas.microsoft.com/office/drawing/2014/main" id="{5B1AEE96-33B9-E262-0215-CA79D9577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63" y="60848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Freeform 107">
              <a:extLst>
                <a:ext uri="{FF2B5EF4-FFF2-40B4-BE49-F238E27FC236}">
                  <a16:creationId xmlns:a16="http://schemas.microsoft.com/office/drawing/2014/main" id="{A8491BB7-96C1-32F4-D734-1B6873C13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2613" y="5827713"/>
              <a:ext cx="317500" cy="250825"/>
            </a:xfrm>
            <a:custGeom>
              <a:avLst/>
              <a:gdLst>
                <a:gd name="T0" fmla="*/ 188 w 200"/>
                <a:gd name="T1" fmla="*/ 70 h 158"/>
                <a:gd name="T2" fmla="*/ 172 w 200"/>
                <a:gd name="T3" fmla="*/ 58 h 158"/>
                <a:gd name="T4" fmla="*/ 168 w 200"/>
                <a:gd name="T5" fmla="*/ 50 h 158"/>
                <a:gd name="T6" fmla="*/ 164 w 200"/>
                <a:gd name="T7" fmla="*/ 42 h 158"/>
                <a:gd name="T8" fmla="*/ 150 w 200"/>
                <a:gd name="T9" fmla="*/ 22 h 158"/>
                <a:gd name="T10" fmla="*/ 132 w 200"/>
                <a:gd name="T11" fmla="*/ 10 h 158"/>
                <a:gd name="T12" fmla="*/ 104 w 200"/>
                <a:gd name="T13" fmla="*/ 2 h 158"/>
                <a:gd name="T14" fmla="*/ 90 w 200"/>
                <a:gd name="T15" fmla="*/ 0 h 158"/>
                <a:gd name="T16" fmla="*/ 62 w 200"/>
                <a:gd name="T17" fmla="*/ 4 h 158"/>
                <a:gd name="T18" fmla="*/ 52 w 200"/>
                <a:gd name="T19" fmla="*/ 12 h 158"/>
                <a:gd name="T20" fmla="*/ 46 w 200"/>
                <a:gd name="T21" fmla="*/ 16 h 158"/>
                <a:gd name="T22" fmla="*/ 18 w 200"/>
                <a:gd name="T23" fmla="*/ 52 h 158"/>
                <a:gd name="T24" fmla="*/ 4 w 200"/>
                <a:gd name="T25" fmla="*/ 80 h 158"/>
                <a:gd name="T26" fmla="*/ 0 w 200"/>
                <a:gd name="T27" fmla="*/ 92 h 158"/>
                <a:gd name="T28" fmla="*/ 0 w 200"/>
                <a:gd name="T29" fmla="*/ 100 h 158"/>
                <a:gd name="T30" fmla="*/ 2 w 200"/>
                <a:gd name="T31" fmla="*/ 114 h 158"/>
                <a:gd name="T32" fmla="*/ 8 w 200"/>
                <a:gd name="T33" fmla="*/ 118 h 158"/>
                <a:gd name="T34" fmla="*/ 14 w 200"/>
                <a:gd name="T35" fmla="*/ 120 h 158"/>
                <a:gd name="T36" fmla="*/ 26 w 200"/>
                <a:gd name="T37" fmla="*/ 118 h 158"/>
                <a:gd name="T38" fmla="*/ 32 w 200"/>
                <a:gd name="T39" fmla="*/ 116 h 158"/>
                <a:gd name="T40" fmla="*/ 32 w 200"/>
                <a:gd name="T41" fmla="*/ 120 h 158"/>
                <a:gd name="T42" fmla="*/ 36 w 200"/>
                <a:gd name="T43" fmla="*/ 136 h 158"/>
                <a:gd name="T44" fmla="*/ 36 w 200"/>
                <a:gd name="T45" fmla="*/ 136 h 158"/>
                <a:gd name="T46" fmla="*/ 42 w 200"/>
                <a:gd name="T47" fmla="*/ 140 h 158"/>
                <a:gd name="T48" fmla="*/ 50 w 200"/>
                <a:gd name="T49" fmla="*/ 142 h 158"/>
                <a:gd name="T50" fmla="*/ 62 w 200"/>
                <a:gd name="T51" fmla="*/ 134 h 158"/>
                <a:gd name="T52" fmla="*/ 64 w 200"/>
                <a:gd name="T53" fmla="*/ 144 h 158"/>
                <a:gd name="T54" fmla="*/ 68 w 200"/>
                <a:gd name="T55" fmla="*/ 152 h 158"/>
                <a:gd name="T56" fmla="*/ 78 w 200"/>
                <a:gd name="T57" fmla="*/ 158 h 158"/>
                <a:gd name="T58" fmla="*/ 84 w 200"/>
                <a:gd name="T59" fmla="*/ 158 h 158"/>
                <a:gd name="T60" fmla="*/ 94 w 200"/>
                <a:gd name="T61" fmla="*/ 154 h 158"/>
                <a:gd name="T62" fmla="*/ 100 w 200"/>
                <a:gd name="T63" fmla="*/ 148 h 158"/>
                <a:gd name="T64" fmla="*/ 100 w 200"/>
                <a:gd name="T65" fmla="*/ 150 h 158"/>
                <a:gd name="T66" fmla="*/ 102 w 200"/>
                <a:gd name="T67" fmla="*/ 152 h 158"/>
                <a:gd name="T68" fmla="*/ 116 w 200"/>
                <a:gd name="T69" fmla="*/ 158 h 158"/>
                <a:gd name="T70" fmla="*/ 122 w 200"/>
                <a:gd name="T71" fmla="*/ 156 h 158"/>
                <a:gd name="T72" fmla="*/ 134 w 200"/>
                <a:gd name="T73" fmla="*/ 144 h 158"/>
                <a:gd name="T74" fmla="*/ 140 w 200"/>
                <a:gd name="T75" fmla="*/ 132 h 158"/>
                <a:gd name="T76" fmla="*/ 146 w 200"/>
                <a:gd name="T77" fmla="*/ 118 h 158"/>
                <a:gd name="T78" fmla="*/ 156 w 200"/>
                <a:gd name="T79" fmla="*/ 104 h 158"/>
                <a:gd name="T80" fmla="*/ 160 w 200"/>
                <a:gd name="T81" fmla="*/ 100 h 158"/>
                <a:gd name="T82" fmla="*/ 194 w 200"/>
                <a:gd name="T83" fmla="*/ 106 h 158"/>
                <a:gd name="T84" fmla="*/ 200 w 200"/>
                <a:gd name="T85" fmla="*/ 106 h 158"/>
                <a:gd name="T86" fmla="*/ 192 w 200"/>
                <a:gd name="T87" fmla="*/ 80 h 158"/>
                <a:gd name="T88" fmla="*/ 188 w 200"/>
                <a:gd name="T89" fmla="*/ 7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0" h="158">
                  <a:moveTo>
                    <a:pt x="188" y="70"/>
                  </a:moveTo>
                  <a:lnTo>
                    <a:pt x="188" y="70"/>
                  </a:lnTo>
                  <a:lnTo>
                    <a:pt x="180" y="64"/>
                  </a:lnTo>
                  <a:lnTo>
                    <a:pt x="172" y="58"/>
                  </a:lnTo>
                  <a:lnTo>
                    <a:pt x="172" y="58"/>
                  </a:lnTo>
                  <a:lnTo>
                    <a:pt x="168" y="50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58" y="32"/>
                  </a:lnTo>
                  <a:lnTo>
                    <a:pt x="150" y="22"/>
                  </a:lnTo>
                  <a:lnTo>
                    <a:pt x="140" y="14"/>
                  </a:lnTo>
                  <a:lnTo>
                    <a:pt x="132" y="10"/>
                  </a:lnTo>
                  <a:lnTo>
                    <a:pt x="114" y="4"/>
                  </a:lnTo>
                  <a:lnTo>
                    <a:pt x="104" y="2"/>
                  </a:lnTo>
                  <a:lnTo>
                    <a:pt x="104" y="2"/>
                  </a:lnTo>
                  <a:lnTo>
                    <a:pt x="90" y="0"/>
                  </a:lnTo>
                  <a:lnTo>
                    <a:pt x="76" y="0"/>
                  </a:lnTo>
                  <a:lnTo>
                    <a:pt x="62" y="4"/>
                  </a:lnTo>
                  <a:lnTo>
                    <a:pt x="56" y="6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46" y="16"/>
                  </a:lnTo>
                  <a:lnTo>
                    <a:pt x="34" y="30"/>
                  </a:lnTo>
                  <a:lnTo>
                    <a:pt x="18" y="52"/>
                  </a:lnTo>
                  <a:lnTo>
                    <a:pt x="10" y="66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0" y="92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0" y="110"/>
                  </a:lnTo>
                  <a:lnTo>
                    <a:pt x="2" y="114"/>
                  </a:lnTo>
                  <a:lnTo>
                    <a:pt x="2" y="114"/>
                  </a:lnTo>
                  <a:lnTo>
                    <a:pt x="8" y="118"/>
                  </a:lnTo>
                  <a:lnTo>
                    <a:pt x="8" y="118"/>
                  </a:lnTo>
                  <a:lnTo>
                    <a:pt x="14" y="120"/>
                  </a:lnTo>
                  <a:lnTo>
                    <a:pt x="20" y="120"/>
                  </a:lnTo>
                  <a:lnTo>
                    <a:pt x="26" y="118"/>
                  </a:lnTo>
                  <a:lnTo>
                    <a:pt x="32" y="116"/>
                  </a:lnTo>
                  <a:lnTo>
                    <a:pt x="32" y="116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32" y="128"/>
                  </a:lnTo>
                  <a:lnTo>
                    <a:pt x="36" y="136"/>
                  </a:lnTo>
                  <a:lnTo>
                    <a:pt x="36" y="136"/>
                  </a:lnTo>
                  <a:lnTo>
                    <a:pt x="36" y="136"/>
                  </a:lnTo>
                  <a:lnTo>
                    <a:pt x="36" y="136"/>
                  </a:lnTo>
                  <a:lnTo>
                    <a:pt x="42" y="140"/>
                  </a:lnTo>
                  <a:lnTo>
                    <a:pt x="50" y="142"/>
                  </a:lnTo>
                  <a:lnTo>
                    <a:pt x="50" y="142"/>
                  </a:lnTo>
                  <a:lnTo>
                    <a:pt x="56" y="138"/>
                  </a:lnTo>
                  <a:lnTo>
                    <a:pt x="62" y="134"/>
                  </a:lnTo>
                  <a:lnTo>
                    <a:pt x="62" y="134"/>
                  </a:lnTo>
                  <a:lnTo>
                    <a:pt x="64" y="144"/>
                  </a:lnTo>
                  <a:lnTo>
                    <a:pt x="68" y="152"/>
                  </a:lnTo>
                  <a:lnTo>
                    <a:pt x="68" y="152"/>
                  </a:lnTo>
                  <a:lnTo>
                    <a:pt x="72" y="154"/>
                  </a:lnTo>
                  <a:lnTo>
                    <a:pt x="78" y="158"/>
                  </a:lnTo>
                  <a:lnTo>
                    <a:pt x="78" y="158"/>
                  </a:lnTo>
                  <a:lnTo>
                    <a:pt x="84" y="158"/>
                  </a:lnTo>
                  <a:lnTo>
                    <a:pt x="90" y="156"/>
                  </a:lnTo>
                  <a:lnTo>
                    <a:pt x="94" y="15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2" y="152"/>
                  </a:lnTo>
                  <a:lnTo>
                    <a:pt x="102" y="152"/>
                  </a:lnTo>
                  <a:lnTo>
                    <a:pt x="108" y="158"/>
                  </a:lnTo>
                  <a:lnTo>
                    <a:pt x="116" y="158"/>
                  </a:lnTo>
                  <a:lnTo>
                    <a:pt x="116" y="158"/>
                  </a:lnTo>
                  <a:lnTo>
                    <a:pt x="122" y="156"/>
                  </a:lnTo>
                  <a:lnTo>
                    <a:pt x="128" y="152"/>
                  </a:lnTo>
                  <a:lnTo>
                    <a:pt x="134" y="144"/>
                  </a:lnTo>
                  <a:lnTo>
                    <a:pt x="138" y="136"/>
                  </a:lnTo>
                  <a:lnTo>
                    <a:pt x="140" y="132"/>
                  </a:lnTo>
                  <a:lnTo>
                    <a:pt x="140" y="132"/>
                  </a:lnTo>
                  <a:lnTo>
                    <a:pt x="146" y="118"/>
                  </a:lnTo>
                  <a:lnTo>
                    <a:pt x="156" y="104"/>
                  </a:lnTo>
                  <a:lnTo>
                    <a:pt x="156" y="104"/>
                  </a:lnTo>
                  <a:lnTo>
                    <a:pt x="160" y="100"/>
                  </a:lnTo>
                  <a:lnTo>
                    <a:pt x="160" y="100"/>
                  </a:lnTo>
                  <a:lnTo>
                    <a:pt x="188" y="106"/>
                  </a:lnTo>
                  <a:lnTo>
                    <a:pt x="194" y="106"/>
                  </a:lnTo>
                  <a:lnTo>
                    <a:pt x="200" y="106"/>
                  </a:lnTo>
                  <a:lnTo>
                    <a:pt x="200" y="106"/>
                  </a:lnTo>
                  <a:lnTo>
                    <a:pt x="196" y="92"/>
                  </a:lnTo>
                  <a:lnTo>
                    <a:pt x="192" y="80"/>
                  </a:lnTo>
                  <a:lnTo>
                    <a:pt x="188" y="70"/>
                  </a:lnTo>
                  <a:lnTo>
                    <a:pt x="188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108">
              <a:extLst>
                <a:ext uri="{FF2B5EF4-FFF2-40B4-BE49-F238E27FC236}">
                  <a16:creationId xmlns:a16="http://schemas.microsoft.com/office/drawing/2014/main" id="{6D5BB2E5-5295-BA5B-63CC-F222AC096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963" y="5834063"/>
              <a:ext cx="295275" cy="228600"/>
            </a:xfrm>
            <a:custGeom>
              <a:avLst/>
              <a:gdLst>
                <a:gd name="T0" fmla="*/ 186 w 186"/>
                <a:gd name="T1" fmla="*/ 90 h 144"/>
                <a:gd name="T2" fmla="*/ 174 w 186"/>
                <a:gd name="T3" fmla="*/ 66 h 144"/>
                <a:gd name="T4" fmla="*/ 166 w 186"/>
                <a:gd name="T5" fmla="*/ 60 h 144"/>
                <a:gd name="T6" fmla="*/ 158 w 186"/>
                <a:gd name="T7" fmla="*/ 54 h 144"/>
                <a:gd name="T8" fmla="*/ 152 w 186"/>
                <a:gd name="T9" fmla="*/ 40 h 144"/>
                <a:gd name="T10" fmla="*/ 148 w 186"/>
                <a:gd name="T11" fmla="*/ 30 h 144"/>
                <a:gd name="T12" fmla="*/ 128 w 186"/>
                <a:gd name="T13" fmla="*/ 14 h 144"/>
                <a:gd name="T14" fmla="*/ 98 w 186"/>
                <a:gd name="T15" fmla="*/ 2 h 144"/>
                <a:gd name="T16" fmla="*/ 66 w 186"/>
                <a:gd name="T17" fmla="*/ 2 h 144"/>
                <a:gd name="T18" fmla="*/ 54 w 186"/>
                <a:gd name="T19" fmla="*/ 10 h 144"/>
                <a:gd name="T20" fmla="*/ 34 w 186"/>
                <a:gd name="T21" fmla="*/ 28 h 144"/>
                <a:gd name="T22" fmla="*/ 12 w 186"/>
                <a:gd name="T23" fmla="*/ 62 h 144"/>
                <a:gd name="T24" fmla="*/ 4 w 186"/>
                <a:gd name="T25" fmla="*/ 78 h 144"/>
                <a:gd name="T26" fmla="*/ 0 w 186"/>
                <a:gd name="T27" fmla="*/ 96 h 144"/>
                <a:gd name="T28" fmla="*/ 8 w 186"/>
                <a:gd name="T29" fmla="*/ 104 h 144"/>
                <a:gd name="T30" fmla="*/ 22 w 186"/>
                <a:gd name="T31" fmla="*/ 104 h 144"/>
                <a:gd name="T32" fmla="*/ 32 w 186"/>
                <a:gd name="T33" fmla="*/ 94 h 144"/>
                <a:gd name="T34" fmla="*/ 46 w 186"/>
                <a:gd name="T35" fmla="*/ 72 h 144"/>
                <a:gd name="T36" fmla="*/ 64 w 186"/>
                <a:gd name="T37" fmla="*/ 52 h 144"/>
                <a:gd name="T38" fmla="*/ 54 w 186"/>
                <a:gd name="T39" fmla="*/ 62 h 144"/>
                <a:gd name="T40" fmla="*/ 36 w 186"/>
                <a:gd name="T41" fmla="*/ 96 h 144"/>
                <a:gd name="T42" fmla="*/ 32 w 186"/>
                <a:gd name="T43" fmla="*/ 108 h 144"/>
                <a:gd name="T44" fmla="*/ 36 w 186"/>
                <a:gd name="T45" fmla="*/ 124 h 144"/>
                <a:gd name="T46" fmla="*/ 48 w 186"/>
                <a:gd name="T47" fmla="*/ 126 h 144"/>
                <a:gd name="T48" fmla="*/ 60 w 186"/>
                <a:gd name="T49" fmla="*/ 114 h 144"/>
                <a:gd name="T50" fmla="*/ 66 w 186"/>
                <a:gd name="T51" fmla="*/ 100 h 144"/>
                <a:gd name="T52" fmla="*/ 76 w 186"/>
                <a:gd name="T53" fmla="*/ 84 h 144"/>
                <a:gd name="T54" fmla="*/ 86 w 186"/>
                <a:gd name="T55" fmla="*/ 74 h 144"/>
                <a:gd name="T56" fmla="*/ 68 w 186"/>
                <a:gd name="T57" fmla="*/ 106 h 144"/>
                <a:gd name="T58" fmla="*/ 64 w 186"/>
                <a:gd name="T59" fmla="*/ 118 h 144"/>
                <a:gd name="T60" fmla="*/ 66 w 186"/>
                <a:gd name="T61" fmla="*/ 134 h 144"/>
                <a:gd name="T62" fmla="*/ 74 w 186"/>
                <a:gd name="T63" fmla="*/ 142 h 144"/>
                <a:gd name="T64" fmla="*/ 86 w 186"/>
                <a:gd name="T65" fmla="*/ 140 h 144"/>
                <a:gd name="T66" fmla="*/ 94 w 186"/>
                <a:gd name="T67" fmla="*/ 130 h 144"/>
                <a:gd name="T68" fmla="*/ 100 w 186"/>
                <a:gd name="T69" fmla="*/ 112 h 144"/>
                <a:gd name="T70" fmla="*/ 110 w 186"/>
                <a:gd name="T71" fmla="*/ 92 h 144"/>
                <a:gd name="T72" fmla="*/ 118 w 186"/>
                <a:gd name="T73" fmla="*/ 86 h 144"/>
                <a:gd name="T74" fmla="*/ 98 w 186"/>
                <a:gd name="T75" fmla="*/ 126 h 144"/>
                <a:gd name="T76" fmla="*/ 100 w 186"/>
                <a:gd name="T77" fmla="*/ 138 h 144"/>
                <a:gd name="T78" fmla="*/ 104 w 186"/>
                <a:gd name="T79" fmla="*/ 140 h 144"/>
                <a:gd name="T80" fmla="*/ 112 w 186"/>
                <a:gd name="T81" fmla="*/ 144 h 144"/>
                <a:gd name="T82" fmla="*/ 124 w 186"/>
                <a:gd name="T83" fmla="*/ 136 h 144"/>
                <a:gd name="T84" fmla="*/ 130 w 186"/>
                <a:gd name="T85" fmla="*/ 124 h 144"/>
                <a:gd name="T86" fmla="*/ 140 w 186"/>
                <a:gd name="T87" fmla="*/ 102 h 144"/>
                <a:gd name="T88" fmla="*/ 156 w 186"/>
                <a:gd name="T89" fmla="*/ 88 h 144"/>
                <a:gd name="T90" fmla="*/ 172 w 186"/>
                <a:gd name="T91" fmla="*/ 92 h 144"/>
                <a:gd name="T92" fmla="*/ 184 w 186"/>
                <a:gd name="T93" fmla="*/ 92 h 144"/>
                <a:gd name="T94" fmla="*/ 186 w 186"/>
                <a:gd name="T95" fmla="*/ 9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6" h="144">
                  <a:moveTo>
                    <a:pt x="186" y="90"/>
                  </a:moveTo>
                  <a:lnTo>
                    <a:pt x="186" y="90"/>
                  </a:lnTo>
                  <a:lnTo>
                    <a:pt x="182" y="7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6" y="60"/>
                  </a:lnTo>
                  <a:lnTo>
                    <a:pt x="158" y="54"/>
                  </a:lnTo>
                  <a:lnTo>
                    <a:pt x="158" y="54"/>
                  </a:lnTo>
                  <a:lnTo>
                    <a:pt x="154" y="46"/>
                  </a:lnTo>
                  <a:lnTo>
                    <a:pt x="152" y="40"/>
                  </a:lnTo>
                  <a:lnTo>
                    <a:pt x="152" y="40"/>
                  </a:lnTo>
                  <a:lnTo>
                    <a:pt x="148" y="30"/>
                  </a:lnTo>
                  <a:lnTo>
                    <a:pt x="140" y="22"/>
                  </a:lnTo>
                  <a:lnTo>
                    <a:pt x="128" y="14"/>
                  </a:lnTo>
                  <a:lnTo>
                    <a:pt x="114" y="6"/>
                  </a:lnTo>
                  <a:lnTo>
                    <a:pt x="98" y="2"/>
                  </a:lnTo>
                  <a:lnTo>
                    <a:pt x="82" y="0"/>
                  </a:lnTo>
                  <a:lnTo>
                    <a:pt x="66" y="2"/>
                  </a:lnTo>
                  <a:lnTo>
                    <a:pt x="60" y="6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34" y="28"/>
                  </a:lnTo>
                  <a:lnTo>
                    <a:pt x="22" y="46"/>
                  </a:lnTo>
                  <a:lnTo>
                    <a:pt x="12" y="62"/>
                  </a:lnTo>
                  <a:lnTo>
                    <a:pt x="4" y="78"/>
                  </a:lnTo>
                  <a:lnTo>
                    <a:pt x="4" y="78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2" y="102"/>
                  </a:lnTo>
                  <a:lnTo>
                    <a:pt x="8" y="104"/>
                  </a:lnTo>
                  <a:lnTo>
                    <a:pt x="14" y="106"/>
                  </a:lnTo>
                  <a:lnTo>
                    <a:pt x="22" y="104"/>
                  </a:lnTo>
                  <a:lnTo>
                    <a:pt x="28" y="100"/>
                  </a:lnTo>
                  <a:lnTo>
                    <a:pt x="32" y="94"/>
                  </a:lnTo>
                  <a:lnTo>
                    <a:pt x="32" y="94"/>
                  </a:lnTo>
                  <a:lnTo>
                    <a:pt x="46" y="72"/>
                  </a:lnTo>
                  <a:lnTo>
                    <a:pt x="54" y="62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54" y="62"/>
                  </a:lnTo>
                  <a:lnTo>
                    <a:pt x="46" y="74"/>
                  </a:lnTo>
                  <a:lnTo>
                    <a:pt x="36" y="96"/>
                  </a:lnTo>
                  <a:lnTo>
                    <a:pt x="36" y="96"/>
                  </a:lnTo>
                  <a:lnTo>
                    <a:pt x="32" y="108"/>
                  </a:lnTo>
                  <a:lnTo>
                    <a:pt x="32" y="116"/>
                  </a:lnTo>
                  <a:lnTo>
                    <a:pt x="36" y="124"/>
                  </a:lnTo>
                  <a:lnTo>
                    <a:pt x="40" y="126"/>
                  </a:lnTo>
                  <a:lnTo>
                    <a:pt x="48" y="126"/>
                  </a:lnTo>
                  <a:lnTo>
                    <a:pt x="54" y="122"/>
                  </a:lnTo>
                  <a:lnTo>
                    <a:pt x="60" y="114"/>
                  </a:lnTo>
                  <a:lnTo>
                    <a:pt x="66" y="100"/>
                  </a:lnTo>
                  <a:lnTo>
                    <a:pt x="66" y="100"/>
                  </a:lnTo>
                  <a:lnTo>
                    <a:pt x="70" y="92"/>
                  </a:lnTo>
                  <a:lnTo>
                    <a:pt x="76" y="84"/>
                  </a:lnTo>
                  <a:lnTo>
                    <a:pt x="86" y="74"/>
                  </a:lnTo>
                  <a:lnTo>
                    <a:pt x="86" y="74"/>
                  </a:lnTo>
                  <a:lnTo>
                    <a:pt x="72" y="94"/>
                  </a:lnTo>
                  <a:lnTo>
                    <a:pt x="68" y="106"/>
                  </a:lnTo>
                  <a:lnTo>
                    <a:pt x="64" y="118"/>
                  </a:lnTo>
                  <a:lnTo>
                    <a:pt x="64" y="118"/>
                  </a:lnTo>
                  <a:lnTo>
                    <a:pt x="64" y="128"/>
                  </a:lnTo>
                  <a:lnTo>
                    <a:pt x="66" y="134"/>
                  </a:lnTo>
                  <a:lnTo>
                    <a:pt x="68" y="140"/>
                  </a:lnTo>
                  <a:lnTo>
                    <a:pt x="74" y="142"/>
                  </a:lnTo>
                  <a:lnTo>
                    <a:pt x="80" y="142"/>
                  </a:lnTo>
                  <a:lnTo>
                    <a:pt x="86" y="140"/>
                  </a:lnTo>
                  <a:lnTo>
                    <a:pt x="90" y="136"/>
                  </a:lnTo>
                  <a:lnTo>
                    <a:pt x="94" y="130"/>
                  </a:lnTo>
                  <a:lnTo>
                    <a:pt x="94" y="130"/>
                  </a:lnTo>
                  <a:lnTo>
                    <a:pt x="100" y="112"/>
                  </a:lnTo>
                  <a:lnTo>
                    <a:pt x="104" y="100"/>
                  </a:lnTo>
                  <a:lnTo>
                    <a:pt x="110" y="92"/>
                  </a:lnTo>
                  <a:lnTo>
                    <a:pt x="118" y="86"/>
                  </a:lnTo>
                  <a:lnTo>
                    <a:pt x="118" y="86"/>
                  </a:lnTo>
                  <a:lnTo>
                    <a:pt x="102" y="114"/>
                  </a:lnTo>
                  <a:lnTo>
                    <a:pt x="98" y="126"/>
                  </a:lnTo>
                  <a:lnTo>
                    <a:pt x="98" y="132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4" y="140"/>
                  </a:lnTo>
                  <a:lnTo>
                    <a:pt x="106" y="142"/>
                  </a:lnTo>
                  <a:lnTo>
                    <a:pt x="112" y="144"/>
                  </a:lnTo>
                  <a:lnTo>
                    <a:pt x="116" y="142"/>
                  </a:lnTo>
                  <a:lnTo>
                    <a:pt x="124" y="136"/>
                  </a:lnTo>
                  <a:lnTo>
                    <a:pt x="130" y="124"/>
                  </a:lnTo>
                  <a:lnTo>
                    <a:pt x="130" y="124"/>
                  </a:lnTo>
                  <a:lnTo>
                    <a:pt x="134" y="114"/>
                  </a:lnTo>
                  <a:lnTo>
                    <a:pt x="140" y="102"/>
                  </a:lnTo>
                  <a:lnTo>
                    <a:pt x="148" y="94"/>
                  </a:lnTo>
                  <a:lnTo>
                    <a:pt x="156" y="88"/>
                  </a:lnTo>
                  <a:lnTo>
                    <a:pt x="156" y="88"/>
                  </a:lnTo>
                  <a:lnTo>
                    <a:pt x="172" y="92"/>
                  </a:lnTo>
                  <a:lnTo>
                    <a:pt x="182" y="92"/>
                  </a:lnTo>
                  <a:lnTo>
                    <a:pt x="184" y="92"/>
                  </a:lnTo>
                  <a:lnTo>
                    <a:pt x="186" y="90"/>
                  </a:lnTo>
                  <a:lnTo>
                    <a:pt x="186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109">
              <a:extLst>
                <a:ext uri="{FF2B5EF4-FFF2-40B4-BE49-F238E27FC236}">
                  <a16:creationId xmlns:a16="http://schemas.microsoft.com/office/drawing/2014/main" id="{FD622A3B-8057-4D81-7AD9-AEB679093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5638" y="6049963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  <a:gd name="T8" fmla="*/ 0 w 2"/>
                <a:gd name="T9" fmla="*/ 0 h 2"/>
                <a:gd name="T10" fmla="*/ 0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Freeform 110">
              <a:extLst>
                <a:ext uri="{FF2B5EF4-FFF2-40B4-BE49-F238E27FC236}">
                  <a16:creationId xmlns:a16="http://schemas.microsoft.com/office/drawing/2014/main" id="{881605C7-9EEB-ED00-4A75-65952BC9C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5963" y="5849938"/>
              <a:ext cx="117475" cy="95250"/>
            </a:xfrm>
            <a:custGeom>
              <a:avLst/>
              <a:gdLst>
                <a:gd name="T0" fmla="*/ 0 w 74"/>
                <a:gd name="T1" fmla="*/ 4 h 60"/>
                <a:gd name="T2" fmla="*/ 0 w 74"/>
                <a:gd name="T3" fmla="*/ 4 h 60"/>
                <a:gd name="T4" fmla="*/ 14 w 74"/>
                <a:gd name="T5" fmla="*/ 4 h 60"/>
                <a:gd name="T6" fmla="*/ 22 w 74"/>
                <a:gd name="T7" fmla="*/ 8 h 60"/>
                <a:gd name="T8" fmla="*/ 26 w 74"/>
                <a:gd name="T9" fmla="*/ 12 h 60"/>
                <a:gd name="T10" fmla="*/ 28 w 74"/>
                <a:gd name="T11" fmla="*/ 16 h 60"/>
                <a:gd name="T12" fmla="*/ 30 w 74"/>
                <a:gd name="T13" fmla="*/ 30 h 60"/>
                <a:gd name="T14" fmla="*/ 30 w 74"/>
                <a:gd name="T15" fmla="*/ 30 h 60"/>
                <a:gd name="T16" fmla="*/ 36 w 74"/>
                <a:gd name="T17" fmla="*/ 30 h 60"/>
                <a:gd name="T18" fmla="*/ 42 w 74"/>
                <a:gd name="T19" fmla="*/ 30 h 60"/>
                <a:gd name="T20" fmla="*/ 42 w 74"/>
                <a:gd name="T21" fmla="*/ 30 h 60"/>
                <a:gd name="T22" fmla="*/ 46 w 74"/>
                <a:gd name="T23" fmla="*/ 32 h 60"/>
                <a:gd name="T24" fmla="*/ 48 w 74"/>
                <a:gd name="T25" fmla="*/ 36 h 60"/>
                <a:gd name="T26" fmla="*/ 52 w 74"/>
                <a:gd name="T27" fmla="*/ 42 h 60"/>
                <a:gd name="T28" fmla="*/ 52 w 74"/>
                <a:gd name="T29" fmla="*/ 42 h 60"/>
                <a:gd name="T30" fmla="*/ 56 w 74"/>
                <a:gd name="T31" fmla="*/ 44 h 60"/>
                <a:gd name="T32" fmla="*/ 60 w 74"/>
                <a:gd name="T33" fmla="*/ 46 h 60"/>
                <a:gd name="T34" fmla="*/ 66 w 74"/>
                <a:gd name="T35" fmla="*/ 48 h 60"/>
                <a:gd name="T36" fmla="*/ 66 w 74"/>
                <a:gd name="T37" fmla="*/ 48 h 60"/>
                <a:gd name="T38" fmla="*/ 70 w 74"/>
                <a:gd name="T39" fmla="*/ 54 h 60"/>
                <a:gd name="T40" fmla="*/ 74 w 74"/>
                <a:gd name="T41" fmla="*/ 60 h 60"/>
                <a:gd name="T42" fmla="*/ 74 w 74"/>
                <a:gd name="T43" fmla="*/ 60 h 60"/>
                <a:gd name="T44" fmla="*/ 72 w 74"/>
                <a:gd name="T45" fmla="*/ 52 h 60"/>
                <a:gd name="T46" fmla="*/ 68 w 74"/>
                <a:gd name="T47" fmla="*/ 46 h 60"/>
                <a:gd name="T48" fmla="*/ 64 w 74"/>
                <a:gd name="T49" fmla="*/ 42 h 60"/>
                <a:gd name="T50" fmla="*/ 58 w 74"/>
                <a:gd name="T51" fmla="*/ 40 h 60"/>
                <a:gd name="T52" fmla="*/ 58 w 74"/>
                <a:gd name="T53" fmla="*/ 40 h 60"/>
                <a:gd name="T54" fmla="*/ 56 w 74"/>
                <a:gd name="T55" fmla="*/ 36 h 60"/>
                <a:gd name="T56" fmla="*/ 54 w 74"/>
                <a:gd name="T57" fmla="*/ 34 h 60"/>
                <a:gd name="T58" fmla="*/ 48 w 74"/>
                <a:gd name="T59" fmla="*/ 28 h 60"/>
                <a:gd name="T60" fmla="*/ 38 w 74"/>
                <a:gd name="T61" fmla="*/ 26 h 60"/>
                <a:gd name="T62" fmla="*/ 30 w 74"/>
                <a:gd name="T63" fmla="*/ 24 h 60"/>
                <a:gd name="T64" fmla="*/ 30 w 74"/>
                <a:gd name="T65" fmla="*/ 24 h 60"/>
                <a:gd name="T66" fmla="*/ 32 w 74"/>
                <a:gd name="T67" fmla="*/ 18 h 60"/>
                <a:gd name="T68" fmla="*/ 30 w 74"/>
                <a:gd name="T69" fmla="*/ 14 h 60"/>
                <a:gd name="T70" fmla="*/ 28 w 74"/>
                <a:gd name="T71" fmla="*/ 8 h 60"/>
                <a:gd name="T72" fmla="*/ 24 w 74"/>
                <a:gd name="T73" fmla="*/ 4 h 60"/>
                <a:gd name="T74" fmla="*/ 18 w 74"/>
                <a:gd name="T75" fmla="*/ 2 h 60"/>
                <a:gd name="T76" fmla="*/ 12 w 74"/>
                <a:gd name="T77" fmla="*/ 0 h 60"/>
                <a:gd name="T78" fmla="*/ 8 w 74"/>
                <a:gd name="T79" fmla="*/ 0 h 60"/>
                <a:gd name="T80" fmla="*/ 2 w 74"/>
                <a:gd name="T81" fmla="*/ 2 h 60"/>
                <a:gd name="T82" fmla="*/ 0 w 74"/>
                <a:gd name="T83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4" h="60">
                  <a:moveTo>
                    <a:pt x="0" y="4"/>
                  </a:moveTo>
                  <a:lnTo>
                    <a:pt x="0" y="4"/>
                  </a:lnTo>
                  <a:lnTo>
                    <a:pt x="14" y="4"/>
                  </a:lnTo>
                  <a:lnTo>
                    <a:pt x="22" y="8"/>
                  </a:lnTo>
                  <a:lnTo>
                    <a:pt x="26" y="12"/>
                  </a:lnTo>
                  <a:lnTo>
                    <a:pt x="28" y="16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6" y="30"/>
                  </a:lnTo>
                  <a:lnTo>
                    <a:pt x="42" y="30"/>
                  </a:lnTo>
                  <a:lnTo>
                    <a:pt x="42" y="30"/>
                  </a:lnTo>
                  <a:lnTo>
                    <a:pt x="46" y="32"/>
                  </a:lnTo>
                  <a:lnTo>
                    <a:pt x="48" y="36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56" y="44"/>
                  </a:lnTo>
                  <a:lnTo>
                    <a:pt x="60" y="46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70" y="54"/>
                  </a:lnTo>
                  <a:lnTo>
                    <a:pt x="74" y="60"/>
                  </a:lnTo>
                  <a:lnTo>
                    <a:pt x="74" y="60"/>
                  </a:lnTo>
                  <a:lnTo>
                    <a:pt x="72" y="52"/>
                  </a:lnTo>
                  <a:lnTo>
                    <a:pt x="68" y="46"/>
                  </a:lnTo>
                  <a:lnTo>
                    <a:pt x="64" y="42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6" y="36"/>
                  </a:lnTo>
                  <a:lnTo>
                    <a:pt x="54" y="34"/>
                  </a:lnTo>
                  <a:lnTo>
                    <a:pt x="48" y="28"/>
                  </a:lnTo>
                  <a:lnTo>
                    <a:pt x="38" y="26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2" y="18"/>
                  </a:lnTo>
                  <a:lnTo>
                    <a:pt x="30" y="14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18" y="2"/>
                  </a:lnTo>
                  <a:lnTo>
                    <a:pt x="12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3" name="Freeform 111">
              <a:extLst>
                <a:ext uri="{FF2B5EF4-FFF2-40B4-BE49-F238E27FC236}">
                  <a16:creationId xmlns:a16="http://schemas.microsoft.com/office/drawing/2014/main" id="{2DA90D8B-9380-7D19-E204-66BE90EC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7213" y="6097588"/>
              <a:ext cx="193675" cy="193675"/>
            </a:xfrm>
            <a:custGeom>
              <a:avLst/>
              <a:gdLst>
                <a:gd name="T0" fmla="*/ 122 w 122"/>
                <a:gd name="T1" fmla="*/ 16 h 122"/>
                <a:gd name="T2" fmla="*/ 112 w 122"/>
                <a:gd name="T3" fmla="*/ 32 h 122"/>
                <a:gd name="T4" fmla="*/ 100 w 122"/>
                <a:gd name="T5" fmla="*/ 60 h 122"/>
                <a:gd name="T6" fmla="*/ 92 w 122"/>
                <a:gd name="T7" fmla="*/ 92 h 122"/>
                <a:gd name="T8" fmla="*/ 92 w 122"/>
                <a:gd name="T9" fmla="*/ 94 h 122"/>
                <a:gd name="T10" fmla="*/ 90 w 122"/>
                <a:gd name="T11" fmla="*/ 106 h 122"/>
                <a:gd name="T12" fmla="*/ 78 w 122"/>
                <a:gd name="T13" fmla="*/ 114 h 122"/>
                <a:gd name="T14" fmla="*/ 64 w 122"/>
                <a:gd name="T15" fmla="*/ 122 h 122"/>
                <a:gd name="T16" fmla="*/ 62 w 122"/>
                <a:gd name="T17" fmla="*/ 120 h 122"/>
                <a:gd name="T18" fmla="*/ 60 w 122"/>
                <a:gd name="T19" fmla="*/ 120 h 122"/>
                <a:gd name="T20" fmla="*/ 60 w 122"/>
                <a:gd name="T21" fmla="*/ 116 h 122"/>
                <a:gd name="T22" fmla="*/ 60 w 122"/>
                <a:gd name="T23" fmla="*/ 108 h 122"/>
                <a:gd name="T24" fmla="*/ 52 w 122"/>
                <a:gd name="T25" fmla="*/ 74 h 122"/>
                <a:gd name="T26" fmla="*/ 48 w 122"/>
                <a:gd name="T27" fmla="*/ 56 h 122"/>
                <a:gd name="T28" fmla="*/ 44 w 122"/>
                <a:gd name="T29" fmla="*/ 42 h 122"/>
                <a:gd name="T30" fmla="*/ 42 w 122"/>
                <a:gd name="T31" fmla="*/ 42 h 122"/>
                <a:gd name="T32" fmla="*/ 34 w 122"/>
                <a:gd name="T33" fmla="*/ 66 h 122"/>
                <a:gd name="T34" fmla="*/ 30 w 122"/>
                <a:gd name="T35" fmla="*/ 90 h 122"/>
                <a:gd name="T36" fmla="*/ 28 w 122"/>
                <a:gd name="T37" fmla="*/ 96 h 122"/>
                <a:gd name="T38" fmla="*/ 28 w 122"/>
                <a:gd name="T39" fmla="*/ 104 h 122"/>
                <a:gd name="T40" fmla="*/ 20 w 122"/>
                <a:gd name="T41" fmla="*/ 106 h 122"/>
                <a:gd name="T42" fmla="*/ 12 w 122"/>
                <a:gd name="T43" fmla="*/ 108 h 122"/>
                <a:gd name="T44" fmla="*/ 4 w 122"/>
                <a:gd name="T45" fmla="*/ 110 h 122"/>
                <a:gd name="T46" fmla="*/ 2 w 122"/>
                <a:gd name="T47" fmla="*/ 110 h 122"/>
                <a:gd name="T48" fmla="*/ 0 w 122"/>
                <a:gd name="T49" fmla="*/ 110 h 122"/>
                <a:gd name="T50" fmla="*/ 0 w 122"/>
                <a:gd name="T51" fmla="*/ 106 h 122"/>
                <a:gd name="T52" fmla="*/ 0 w 122"/>
                <a:gd name="T53" fmla="*/ 96 h 122"/>
                <a:gd name="T54" fmla="*/ 8 w 122"/>
                <a:gd name="T55" fmla="*/ 68 h 122"/>
                <a:gd name="T56" fmla="*/ 18 w 122"/>
                <a:gd name="T57" fmla="*/ 40 h 122"/>
                <a:gd name="T58" fmla="*/ 28 w 122"/>
                <a:gd name="T59" fmla="*/ 18 h 122"/>
                <a:gd name="T60" fmla="*/ 24 w 122"/>
                <a:gd name="T61" fmla="*/ 14 h 122"/>
                <a:gd name="T62" fmla="*/ 22 w 122"/>
                <a:gd name="T63" fmla="*/ 10 h 122"/>
                <a:gd name="T64" fmla="*/ 28 w 122"/>
                <a:gd name="T65" fmla="*/ 6 h 122"/>
                <a:gd name="T66" fmla="*/ 40 w 122"/>
                <a:gd name="T67" fmla="*/ 4 h 122"/>
                <a:gd name="T68" fmla="*/ 58 w 122"/>
                <a:gd name="T69" fmla="*/ 0 h 122"/>
                <a:gd name="T70" fmla="*/ 62 w 122"/>
                <a:gd name="T71" fmla="*/ 2 h 122"/>
                <a:gd name="T72" fmla="*/ 66 w 122"/>
                <a:gd name="T73" fmla="*/ 16 h 122"/>
                <a:gd name="T74" fmla="*/ 76 w 122"/>
                <a:gd name="T75" fmla="*/ 58 h 122"/>
                <a:gd name="T76" fmla="*/ 78 w 122"/>
                <a:gd name="T77" fmla="*/ 58 h 122"/>
                <a:gd name="T78" fmla="*/ 88 w 122"/>
                <a:gd name="T79" fmla="*/ 36 h 122"/>
                <a:gd name="T80" fmla="*/ 98 w 122"/>
                <a:gd name="T81" fmla="*/ 16 h 122"/>
                <a:gd name="T82" fmla="*/ 108 w 122"/>
                <a:gd name="T83" fmla="*/ 14 h 122"/>
                <a:gd name="T84" fmla="*/ 122 w 122"/>
                <a:gd name="T85" fmla="*/ 10 h 122"/>
                <a:gd name="T86" fmla="*/ 122 w 122"/>
                <a:gd name="T87" fmla="*/ 12 h 122"/>
                <a:gd name="T88" fmla="*/ 122 w 122"/>
                <a:gd name="T89" fmla="*/ 1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2" h="122">
                  <a:moveTo>
                    <a:pt x="122" y="16"/>
                  </a:moveTo>
                  <a:lnTo>
                    <a:pt x="122" y="16"/>
                  </a:lnTo>
                  <a:lnTo>
                    <a:pt x="112" y="32"/>
                  </a:lnTo>
                  <a:lnTo>
                    <a:pt x="112" y="32"/>
                  </a:lnTo>
                  <a:lnTo>
                    <a:pt x="106" y="46"/>
                  </a:lnTo>
                  <a:lnTo>
                    <a:pt x="100" y="60"/>
                  </a:lnTo>
                  <a:lnTo>
                    <a:pt x="96" y="76"/>
                  </a:lnTo>
                  <a:lnTo>
                    <a:pt x="92" y="92"/>
                  </a:lnTo>
                  <a:lnTo>
                    <a:pt x="92" y="94"/>
                  </a:lnTo>
                  <a:lnTo>
                    <a:pt x="92" y="94"/>
                  </a:lnTo>
                  <a:lnTo>
                    <a:pt x="90" y="98"/>
                  </a:lnTo>
                  <a:lnTo>
                    <a:pt x="90" y="106"/>
                  </a:lnTo>
                  <a:lnTo>
                    <a:pt x="90" y="10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64" y="122"/>
                  </a:lnTo>
                  <a:lnTo>
                    <a:pt x="62" y="122"/>
                  </a:lnTo>
                  <a:lnTo>
                    <a:pt x="62" y="120"/>
                  </a:lnTo>
                  <a:lnTo>
                    <a:pt x="60" y="120"/>
                  </a:lnTo>
                  <a:lnTo>
                    <a:pt x="60" y="120"/>
                  </a:lnTo>
                  <a:lnTo>
                    <a:pt x="60" y="116"/>
                  </a:lnTo>
                  <a:lnTo>
                    <a:pt x="60" y="116"/>
                  </a:lnTo>
                  <a:lnTo>
                    <a:pt x="60" y="108"/>
                  </a:lnTo>
                  <a:lnTo>
                    <a:pt x="60" y="108"/>
                  </a:lnTo>
                  <a:lnTo>
                    <a:pt x="52" y="74"/>
                  </a:lnTo>
                  <a:lnTo>
                    <a:pt x="52" y="74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6" y="46"/>
                  </a:lnTo>
                  <a:lnTo>
                    <a:pt x="44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34" y="66"/>
                  </a:lnTo>
                  <a:lnTo>
                    <a:pt x="30" y="90"/>
                  </a:lnTo>
                  <a:lnTo>
                    <a:pt x="30" y="90"/>
                  </a:lnTo>
                  <a:lnTo>
                    <a:pt x="28" y="96"/>
                  </a:lnTo>
                  <a:lnTo>
                    <a:pt x="28" y="96"/>
                  </a:lnTo>
                  <a:lnTo>
                    <a:pt x="28" y="102"/>
                  </a:lnTo>
                  <a:lnTo>
                    <a:pt x="28" y="104"/>
                  </a:lnTo>
                  <a:lnTo>
                    <a:pt x="28" y="104"/>
                  </a:lnTo>
                  <a:lnTo>
                    <a:pt x="20" y="106"/>
                  </a:lnTo>
                  <a:lnTo>
                    <a:pt x="20" y="106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4" y="110"/>
                  </a:lnTo>
                  <a:lnTo>
                    <a:pt x="4" y="110"/>
                  </a:lnTo>
                  <a:lnTo>
                    <a:pt x="2" y="110"/>
                  </a:lnTo>
                  <a:lnTo>
                    <a:pt x="2" y="11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6"/>
                  </a:lnTo>
                  <a:lnTo>
                    <a:pt x="0" y="98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8" y="68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28" y="20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4" y="1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8" y="6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6" y="16"/>
                  </a:lnTo>
                  <a:lnTo>
                    <a:pt x="66" y="16"/>
                  </a:lnTo>
                  <a:lnTo>
                    <a:pt x="76" y="56"/>
                  </a:lnTo>
                  <a:lnTo>
                    <a:pt x="76" y="58"/>
                  </a:lnTo>
                  <a:lnTo>
                    <a:pt x="76" y="58"/>
                  </a:lnTo>
                  <a:lnTo>
                    <a:pt x="78" y="58"/>
                  </a:lnTo>
                  <a:lnTo>
                    <a:pt x="78" y="58"/>
                  </a:lnTo>
                  <a:lnTo>
                    <a:pt x="88" y="36"/>
                  </a:lnTo>
                  <a:lnTo>
                    <a:pt x="88" y="36"/>
                  </a:lnTo>
                  <a:lnTo>
                    <a:pt x="98" y="16"/>
                  </a:lnTo>
                  <a:lnTo>
                    <a:pt x="98" y="16"/>
                  </a:lnTo>
                  <a:lnTo>
                    <a:pt x="108" y="14"/>
                  </a:lnTo>
                  <a:lnTo>
                    <a:pt x="120" y="10"/>
                  </a:lnTo>
                  <a:lnTo>
                    <a:pt x="122" y="10"/>
                  </a:lnTo>
                  <a:lnTo>
                    <a:pt x="122" y="12"/>
                  </a:lnTo>
                  <a:lnTo>
                    <a:pt x="122" y="12"/>
                  </a:lnTo>
                  <a:lnTo>
                    <a:pt x="122" y="14"/>
                  </a:lnTo>
                  <a:lnTo>
                    <a:pt x="122" y="16"/>
                  </a:lnTo>
                  <a:close/>
                </a:path>
              </a:pathLst>
            </a:custGeom>
            <a:solidFill>
              <a:srgbClr val="EF3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Freeform 112">
              <a:extLst>
                <a:ext uri="{FF2B5EF4-FFF2-40B4-BE49-F238E27FC236}">
                  <a16:creationId xmlns:a16="http://schemas.microsoft.com/office/drawing/2014/main" id="{AF241C9B-7324-F847-4D2C-40C5ADDE01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2313" y="6138863"/>
              <a:ext cx="190500" cy="180975"/>
            </a:xfrm>
            <a:custGeom>
              <a:avLst/>
              <a:gdLst>
                <a:gd name="T0" fmla="*/ 80 w 120"/>
                <a:gd name="T1" fmla="*/ 102 h 114"/>
                <a:gd name="T2" fmla="*/ 64 w 120"/>
                <a:gd name="T3" fmla="*/ 110 h 114"/>
                <a:gd name="T4" fmla="*/ 48 w 120"/>
                <a:gd name="T5" fmla="*/ 114 h 114"/>
                <a:gd name="T6" fmla="*/ 28 w 120"/>
                <a:gd name="T7" fmla="*/ 112 h 114"/>
                <a:gd name="T8" fmla="*/ 24 w 120"/>
                <a:gd name="T9" fmla="*/ 112 h 114"/>
                <a:gd name="T10" fmla="*/ 10 w 120"/>
                <a:gd name="T11" fmla="*/ 102 h 114"/>
                <a:gd name="T12" fmla="*/ 4 w 120"/>
                <a:gd name="T13" fmla="*/ 96 h 114"/>
                <a:gd name="T14" fmla="*/ 0 w 120"/>
                <a:gd name="T15" fmla="*/ 76 h 114"/>
                <a:gd name="T16" fmla="*/ 2 w 120"/>
                <a:gd name="T17" fmla="*/ 64 h 114"/>
                <a:gd name="T18" fmla="*/ 10 w 120"/>
                <a:gd name="T19" fmla="*/ 44 h 114"/>
                <a:gd name="T20" fmla="*/ 24 w 120"/>
                <a:gd name="T21" fmla="*/ 26 h 114"/>
                <a:gd name="T22" fmla="*/ 32 w 120"/>
                <a:gd name="T23" fmla="*/ 18 h 114"/>
                <a:gd name="T24" fmla="*/ 60 w 120"/>
                <a:gd name="T25" fmla="*/ 4 h 114"/>
                <a:gd name="T26" fmla="*/ 74 w 120"/>
                <a:gd name="T27" fmla="*/ 0 h 114"/>
                <a:gd name="T28" fmla="*/ 88 w 120"/>
                <a:gd name="T29" fmla="*/ 2 h 114"/>
                <a:gd name="T30" fmla="*/ 104 w 120"/>
                <a:gd name="T31" fmla="*/ 8 h 114"/>
                <a:gd name="T32" fmla="*/ 116 w 120"/>
                <a:gd name="T33" fmla="*/ 24 h 114"/>
                <a:gd name="T34" fmla="*/ 120 w 120"/>
                <a:gd name="T35" fmla="*/ 32 h 114"/>
                <a:gd name="T36" fmla="*/ 120 w 120"/>
                <a:gd name="T37" fmla="*/ 40 h 114"/>
                <a:gd name="T38" fmla="*/ 120 w 120"/>
                <a:gd name="T39" fmla="*/ 48 h 114"/>
                <a:gd name="T40" fmla="*/ 108 w 120"/>
                <a:gd name="T41" fmla="*/ 76 h 114"/>
                <a:gd name="T42" fmla="*/ 80 w 120"/>
                <a:gd name="T43" fmla="*/ 102 h 114"/>
                <a:gd name="T44" fmla="*/ 92 w 120"/>
                <a:gd name="T45" fmla="*/ 32 h 114"/>
                <a:gd name="T46" fmla="*/ 86 w 120"/>
                <a:gd name="T47" fmla="*/ 26 h 114"/>
                <a:gd name="T48" fmla="*/ 80 w 120"/>
                <a:gd name="T49" fmla="*/ 24 h 114"/>
                <a:gd name="T50" fmla="*/ 76 w 120"/>
                <a:gd name="T51" fmla="*/ 24 h 114"/>
                <a:gd name="T52" fmla="*/ 64 w 120"/>
                <a:gd name="T53" fmla="*/ 24 h 114"/>
                <a:gd name="T54" fmla="*/ 54 w 120"/>
                <a:gd name="T55" fmla="*/ 30 h 114"/>
                <a:gd name="T56" fmla="*/ 36 w 120"/>
                <a:gd name="T57" fmla="*/ 44 h 114"/>
                <a:gd name="T58" fmla="*/ 30 w 120"/>
                <a:gd name="T59" fmla="*/ 54 h 114"/>
                <a:gd name="T60" fmla="*/ 28 w 120"/>
                <a:gd name="T61" fmla="*/ 64 h 114"/>
                <a:gd name="T62" fmla="*/ 32 w 120"/>
                <a:gd name="T63" fmla="*/ 80 h 114"/>
                <a:gd name="T64" fmla="*/ 38 w 120"/>
                <a:gd name="T65" fmla="*/ 86 h 114"/>
                <a:gd name="T66" fmla="*/ 46 w 120"/>
                <a:gd name="T67" fmla="*/ 90 h 114"/>
                <a:gd name="T68" fmla="*/ 62 w 120"/>
                <a:gd name="T69" fmla="*/ 88 h 114"/>
                <a:gd name="T70" fmla="*/ 70 w 120"/>
                <a:gd name="T71" fmla="*/ 84 h 114"/>
                <a:gd name="T72" fmla="*/ 74 w 120"/>
                <a:gd name="T73" fmla="*/ 80 h 114"/>
                <a:gd name="T74" fmla="*/ 86 w 120"/>
                <a:gd name="T75" fmla="*/ 64 h 114"/>
                <a:gd name="T76" fmla="*/ 92 w 120"/>
                <a:gd name="T77" fmla="*/ 56 h 114"/>
                <a:gd name="T78" fmla="*/ 94 w 120"/>
                <a:gd name="T79" fmla="*/ 48 h 114"/>
                <a:gd name="T80" fmla="*/ 92 w 120"/>
                <a:gd name="T81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0" h="114">
                  <a:moveTo>
                    <a:pt x="80" y="102"/>
                  </a:moveTo>
                  <a:lnTo>
                    <a:pt x="80" y="102"/>
                  </a:lnTo>
                  <a:lnTo>
                    <a:pt x="64" y="110"/>
                  </a:lnTo>
                  <a:lnTo>
                    <a:pt x="64" y="110"/>
                  </a:lnTo>
                  <a:lnTo>
                    <a:pt x="56" y="112"/>
                  </a:lnTo>
                  <a:lnTo>
                    <a:pt x="48" y="114"/>
                  </a:lnTo>
                  <a:lnTo>
                    <a:pt x="28" y="112"/>
                  </a:lnTo>
                  <a:lnTo>
                    <a:pt x="28" y="112"/>
                  </a:lnTo>
                  <a:lnTo>
                    <a:pt x="24" y="112"/>
                  </a:lnTo>
                  <a:lnTo>
                    <a:pt x="24" y="112"/>
                  </a:lnTo>
                  <a:lnTo>
                    <a:pt x="16" y="106"/>
                  </a:lnTo>
                  <a:lnTo>
                    <a:pt x="10" y="102"/>
                  </a:lnTo>
                  <a:lnTo>
                    <a:pt x="10" y="102"/>
                  </a:lnTo>
                  <a:lnTo>
                    <a:pt x="4" y="96"/>
                  </a:lnTo>
                  <a:lnTo>
                    <a:pt x="2" y="86"/>
                  </a:lnTo>
                  <a:lnTo>
                    <a:pt x="0" y="7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4" y="54"/>
                  </a:lnTo>
                  <a:lnTo>
                    <a:pt x="10" y="44"/>
                  </a:lnTo>
                  <a:lnTo>
                    <a:pt x="16" y="34"/>
                  </a:lnTo>
                  <a:lnTo>
                    <a:pt x="24" y="26"/>
                  </a:lnTo>
                  <a:lnTo>
                    <a:pt x="24" y="26"/>
                  </a:lnTo>
                  <a:lnTo>
                    <a:pt x="32" y="18"/>
                  </a:lnTo>
                  <a:lnTo>
                    <a:pt x="40" y="12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88" y="2"/>
                  </a:lnTo>
                  <a:lnTo>
                    <a:pt x="96" y="4"/>
                  </a:lnTo>
                  <a:lnTo>
                    <a:pt x="104" y="8"/>
                  </a:lnTo>
                  <a:lnTo>
                    <a:pt x="110" y="14"/>
                  </a:lnTo>
                  <a:lnTo>
                    <a:pt x="116" y="24"/>
                  </a:lnTo>
                  <a:lnTo>
                    <a:pt x="116" y="24"/>
                  </a:lnTo>
                  <a:lnTo>
                    <a:pt x="120" y="32"/>
                  </a:lnTo>
                  <a:lnTo>
                    <a:pt x="120" y="32"/>
                  </a:lnTo>
                  <a:lnTo>
                    <a:pt x="120" y="40"/>
                  </a:lnTo>
                  <a:lnTo>
                    <a:pt x="120" y="48"/>
                  </a:lnTo>
                  <a:lnTo>
                    <a:pt x="120" y="48"/>
                  </a:lnTo>
                  <a:lnTo>
                    <a:pt x="116" y="64"/>
                  </a:lnTo>
                  <a:lnTo>
                    <a:pt x="108" y="76"/>
                  </a:lnTo>
                  <a:lnTo>
                    <a:pt x="96" y="90"/>
                  </a:lnTo>
                  <a:lnTo>
                    <a:pt x="80" y="102"/>
                  </a:lnTo>
                  <a:lnTo>
                    <a:pt x="80" y="102"/>
                  </a:lnTo>
                  <a:close/>
                  <a:moveTo>
                    <a:pt x="92" y="32"/>
                  </a:moveTo>
                  <a:lnTo>
                    <a:pt x="92" y="32"/>
                  </a:lnTo>
                  <a:lnTo>
                    <a:pt x="86" y="26"/>
                  </a:lnTo>
                  <a:lnTo>
                    <a:pt x="86" y="26"/>
                  </a:lnTo>
                  <a:lnTo>
                    <a:pt x="80" y="24"/>
                  </a:lnTo>
                  <a:lnTo>
                    <a:pt x="80" y="24"/>
                  </a:lnTo>
                  <a:lnTo>
                    <a:pt x="76" y="24"/>
                  </a:lnTo>
                  <a:lnTo>
                    <a:pt x="76" y="24"/>
                  </a:lnTo>
                  <a:lnTo>
                    <a:pt x="64" y="24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44" y="36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30" y="54"/>
                  </a:lnTo>
                  <a:lnTo>
                    <a:pt x="28" y="64"/>
                  </a:lnTo>
                  <a:lnTo>
                    <a:pt x="28" y="64"/>
                  </a:lnTo>
                  <a:lnTo>
                    <a:pt x="28" y="72"/>
                  </a:lnTo>
                  <a:lnTo>
                    <a:pt x="32" y="80"/>
                  </a:lnTo>
                  <a:lnTo>
                    <a:pt x="32" y="80"/>
                  </a:lnTo>
                  <a:lnTo>
                    <a:pt x="38" y="86"/>
                  </a:lnTo>
                  <a:lnTo>
                    <a:pt x="46" y="90"/>
                  </a:lnTo>
                  <a:lnTo>
                    <a:pt x="46" y="90"/>
                  </a:lnTo>
                  <a:lnTo>
                    <a:pt x="54" y="90"/>
                  </a:lnTo>
                  <a:lnTo>
                    <a:pt x="62" y="88"/>
                  </a:lnTo>
                  <a:lnTo>
                    <a:pt x="62" y="88"/>
                  </a:lnTo>
                  <a:lnTo>
                    <a:pt x="70" y="84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82" y="72"/>
                  </a:lnTo>
                  <a:lnTo>
                    <a:pt x="86" y="64"/>
                  </a:lnTo>
                  <a:lnTo>
                    <a:pt x="86" y="64"/>
                  </a:lnTo>
                  <a:lnTo>
                    <a:pt x="92" y="56"/>
                  </a:lnTo>
                  <a:lnTo>
                    <a:pt x="94" y="48"/>
                  </a:lnTo>
                  <a:lnTo>
                    <a:pt x="94" y="48"/>
                  </a:lnTo>
                  <a:lnTo>
                    <a:pt x="94" y="40"/>
                  </a:lnTo>
                  <a:lnTo>
                    <a:pt x="92" y="32"/>
                  </a:lnTo>
                  <a:lnTo>
                    <a:pt x="92" y="32"/>
                  </a:lnTo>
                  <a:close/>
                </a:path>
              </a:pathLst>
            </a:custGeom>
            <a:solidFill>
              <a:srgbClr val="EF3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5" name="Freeform 120">
              <a:extLst>
                <a:ext uri="{FF2B5EF4-FFF2-40B4-BE49-F238E27FC236}">
                  <a16:creationId xmlns:a16="http://schemas.microsoft.com/office/drawing/2014/main" id="{17EE76CE-E2AB-675C-C9A2-03D9F3BC8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2163" y="5983288"/>
              <a:ext cx="203200" cy="193675"/>
            </a:xfrm>
            <a:custGeom>
              <a:avLst/>
              <a:gdLst>
                <a:gd name="T0" fmla="*/ 108 w 128"/>
                <a:gd name="T1" fmla="*/ 2 h 122"/>
                <a:gd name="T2" fmla="*/ 108 w 128"/>
                <a:gd name="T3" fmla="*/ 2 h 122"/>
                <a:gd name="T4" fmla="*/ 98 w 128"/>
                <a:gd name="T5" fmla="*/ 8 h 122"/>
                <a:gd name="T6" fmla="*/ 86 w 128"/>
                <a:gd name="T7" fmla="*/ 12 h 122"/>
                <a:gd name="T8" fmla="*/ 62 w 128"/>
                <a:gd name="T9" fmla="*/ 20 h 122"/>
                <a:gd name="T10" fmla="*/ 62 w 128"/>
                <a:gd name="T11" fmla="*/ 20 h 122"/>
                <a:gd name="T12" fmla="*/ 54 w 128"/>
                <a:gd name="T13" fmla="*/ 26 h 122"/>
                <a:gd name="T14" fmla="*/ 48 w 128"/>
                <a:gd name="T15" fmla="*/ 32 h 122"/>
                <a:gd name="T16" fmla="*/ 36 w 128"/>
                <a:gd name="T17" fmla="*/ 48 h 122"/>
                <a:gd name="T18" fmla="*/ 36 w 128"/>
                <a:gd name="T19" fmla="*/ 48 h 122"/>
                <a:gd name="T20" fmla="*/ 30 w 128"/>
                <a:gd name="T21" fmla="*/ 56 h 122"/>
                <a:gd name="T22" fmla="*/ 24 w 128"/>
                <a:gd name="T23" fmla="*/ 62 h 122"/>
                <a:gd name="T24" fmla="*/ 8 w 128"/>
                <a:gd name="T25" fmla="*/ 76 h 122"/>
                <a:gd name="T26" fmla="*/ 8 w 128"/>
                <a:gd name="T27" fmla="*/ 76 h 122"/>
                <a:gd name="T28" fmla="*/ 2 w 128"/>
                <a:gd name="T29" fmla="*/ 88 h 122"/>
                <a:gd name="T30" fmla="*/ 0 w 128"/>
                <a:gd name="T31" fmla="*/ 98 h 122"/>
                <a:gd name="T32" fmla="*/ 0 w 128"/>
                <a:gd name="T33" fmla="*/ 122 h 122"/>
                <a:gd name="T34" fmla="*/ 0 w 128"/>
                <a:gd name="T35" fmla="*/ 122 h 122"/>
                <a:gd name="T36" fmla="*/ 2 w 128"/>
                <a:gd name="T37" fmla="*/ 108 h 122"/>
                <a:gd name="T38" fmla="*/ 6 w 128"/>
                <a:gd name="T39" fmla="*/ 98 h 122"/>
                <a:gd name="T40" fmla="*/ 12 w 128"/>
                <a:gd name="T41" fmla="*/ 88 h 122"/>
                <a:gd name="T42" fmla="*/ 18 w 128"/>
                <a:gd name="T43" fmla="*/ 80 h 122"/>
                <a:gd name="T44" fmla="*/ 32 w 128"/>
                <a:gd name="T45" fmla="*/ 64 h 122"/>
                <a:gd name="T46" fmla="*/ 48 w 128"/>
                <a:gd name="T47" fmla="*/ 46 h 122"/>
                <a:gd name="T48" fmla="*/ 48 w 128"/>
                <a:gd name="T49" fmla="*/ 46 h 122"/>
                <a:gd name="T50" fmla="*/ 56 w 128"/>
                <a:gd name="T51" fmla="*/ 36 h 122"/>
                <a:gd name="T52" fmla="*/ 66 w 128"/>
                <a:gd name="T53" fmla="*/ 28 h 122"/>
                <a:gd name="T54" fmla="*/ 76 w 128"/>
                <a:gd name="T55" fmla="*/ 22 h 122"/>
                <a:gd name="T56" fmla="*/ 88 w 128"/>
                <a:gd name="T57" fmla="*/ 18 h 122"/>
                <a:gd name="T58" fmla="*/ 88 w 128"/>
                <a:gd name="T59" fmla="*/ 18 h 122"/>
                <a:gd name="T60" fmla="*/ 112 w 128"/>
                <a:gd name="T61" fmla="*/ 12 h 122"/>
                <a:gd name="T62" fmla="*/ 120 w 128"/>
                <a:gd name="T63" fmla="*/ 8 h 122"/>
                <a:gd name="T64" fmla="*/ 128 w 128"/>
                <a:gd name="T65" fmla="*/ 2 h 122"/>
                <a:gd name="T66" fmla="*/ 128 w 128"/>
                <a:gd name="T67" fmla="*/ 2 h 122"/>
                <a:gd name="T68" fmla="*/ 124 w 128"/>
                <a:gd name="T69" fmla="*/ 0 h 122"/>
                <a:gd name="T70" fmla="*/ 118 w 128"/>
                <a:gd name="T71" fmla="*/ 0 h 122"/>
                <a:gd name="T72" fmla="*/ 108 w 128"/>
                <a:gd name="T73" fmla="*/ 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8" h="122">
                  <a:moveTo>
                    <a:pt x="108" y="2"/>
                  </a:moveTo>
                  <a:lnTo>
                    <a:pt x="108" y="2"/>
                  </a:lnTo>
                  <a:lnTo>
                    <a:pt x="98" y="8"/>
                  </a:lnTo>
                  <a:lnTo>
                    <a:pt x="86" y="12"/>
                  </a:lnTo>
                  <a:lnTo>
                    <a:pt x="62" y="20"/>
                  </a:lnTo>
                  <a:lnTo>
                    <a:pt x="62" y="20"/>
                  </a:lnTo>
                  <a:lnTo>
                    <a:pt x="54" y="26"/>
                  </a:lnTo>
                  <a:lnTo>
                    <a:pt x="48" y="32"/>
                  </a:lnTo>
                  <a:lnTo>
                    <a:pt x="36" y="48"/>
                  </a:lnTo>
                  <a:lnTo>
                    <a:pt x="36" y="48"/>
                  </a:lnTo>
                  <a:lnTo>
                    <a:pt x="30" y="56"/>
                  </a:lnTo>
                  <a:lnTo>
                    <a:pt x="24" y="62"/>
                  </a:lnTo>
                  <a:lnTo>
                    <a:pt x="8" y="76"/>
                  </a:lnTo>
                  <a:lnTo>
                    <a:pt x="8" y="76"/>
                  </a:lnTo>
                  <a:lnTo>
                    <a:pt x="2" y="88"/>
                  </a:lnTo>
                  <a:lnTo>
                    <a:pt x="0" y="98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2" y="108"/>
                  </a:lnTo>
                  <a:lnTo>
                    <a:pt x="6" y="98"/>
                  </a:lnTo>
                  <a:lnTo>
                    <a:pt x="12" y="88"/>
                  </a:lnTo>
                  <a:lnTo>
                    <a:pt x="18" y="80"/>
                  </a:lnTo>
                  <a:lnTo>
                    <a:pt x="32" y="64"/>
                  </a:lnTo>
                  <a:lnTo>
                    <a:pt x="48" y="46"/>
                  </a:lnTo>
                  <a:lnTo>
                    <a:pt x="48" y="46"/>
                  </a:lnTo>
                  <a:lnTo>
                    <a:pt x="56" y="36"/>
                  </a:lnTo>
                  <a:lnTo>
                    <a:pt x="66" y="28"/>
                  </a:lnTo>
                  <a:lnTo>
                    <a:pt x="76" y="22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112" y="12"/>
                  </a:lnTo>
                  <a:lnTo>
                    <a:pt x="120" y="8"/>
                  </a:lnTo>
                  <a:lnTo>
                    <a:pt x="128" y="2"/>
                  </a:lnTo>
                  <a:lnTo>
                    <a:pt x="128" y="2"/>
                  </a:lnTo>
                  <a:lnTo>
                    <a:pt x="124" y="0"/>
                  </a:lnTo>
                  <a:lnTo>
                    <a:pt x="118" y="0"/>
                  </a:lnTo>
                  <a:lnTo>
                    <a:pt x="108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6" name="Freeform 121">
              <a:extLst>
                <a:ext uri="{FF2B5EF4-FFF2-40B4-BE49-F238E27FC236}">
                  <a16:creationId xmlns:a16="http://schemas.microsoft.com/office/drawing/2014/main" id="{05054FAE-0FF0-5BD1-2553-53FFBFBFB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8063" y="5805488"/>
              <a:ext cx="76200" cy="311150"/>
            </a:xfrm>
            <a:custGeom>
              <a:avLst/>
              <a:gdLst>
                <a:gd name="T0" fmla="*/ 8 w 48"/>
                <a:gd name="T1" fmla="*/ 60 h 196"/>
                <a:gd name="T2" fmla="*/ 8 w 48"/>
                <a:gd name="T3" fmla="*/ 60 h 196"/>
                <a:gd name="T4" fmla="*/ 14 w 48"/>
                <a:gd name="T5" fmla="*/ 92 h 196"/>
                <a:gd name="T6" fmla="*/ 16 w 48"/>
                <a:gd name="T7" fmla="*/ 110 h 196"/>
                <a:gd name="T8" fmla="*/ 20 w 48"/>
                <a:gd name="T9" fmla="*/ 126 h 196"/>
                <a:gd name="T10" fmla="*/ 20 w 48"/>
                <a:gd name="T11" fmla="*/ 126 h 196"/>
                <a:gd name="T12" fmla="*/ 24 w 48"/>
                <a:gd name="T13" fmla="*/ 136 h 196"/>
                <a:gd name="T14" fmla="*/ 24 w 48"/>
                <a:gd name="T15" fmla="*/ 148 h 196"/>
                <a:gd name="T16" fmla="*/ 24 w 48"/>
                <a:gd name="T17" fmla="*/ 148 h 196"/>
                <a:gd name="T18" fmla="*/ 22 w 48"/>
                <a:gd name="T19" fmla="*/ 162 h 196"/>
                <a:gd name="T20" fmla="*/ 20 w 48"/>
                <a:gd name="T21" fmla="*/ 176 h 196"/>
                <a:gd name="T22" fmla="*/ 20 w 48"/>
                <a:gd name="T23" fmla="*/ 176 h 196"/>
                <a:gd name="T24" fmla="*/ 18 w 48"/>
                <a:gd name="T25" fmla="*/ 186 h 196"/>
                <a:gd name="T26" fmla="*/ 18 w 48"/>
                <a:gd name="T27" fmla="*/ 190 h 196"/>
                <a:gd name="T28" fmla="*/ 18 w 48"/>
                <a:gd name="T29" fmla="*/ 194 h 196"/>
                <a:gd name="T30" fmla="*/ 18 w 48"/>
                <a:gd name="T31" fmla="*/ 194 h 196"/>
                <a:gd name="T32" fmla="*/ 22 w 48"/>
                <a:gd name="T33" fmla="*/ 196 h 196"/>
                <a:gd name="T34" fmla="*/ 26 w 48"/>
                <a:gd name="T35" fmla="*/ 194 h 196"/>
                <a:gd name="T36" fmla="*/ 32 w 48"/>
                <a:gd name="T37" fmla="*/ 192 h 196"/>
                <a:gd name="T38" fmla="*/ 32 w 48"/>
                <a:gd name="T39" fmla="*/ 192 h 196"/>
                <a:gd name="T40" fmla="*/ 48 w 48"/>
                <a:gd name="T41" fmla="*/ 192 h 196"/>
                <a:gd name="T42" fmla="*/ 48 w 48"/>
                <a:gd name="T43" fmla="*/ 192 h 196"/>
                <a:gd name="T44" fmla="*/ 46 w 48"/>
                <a:gd name="T45" fmla="*/ 184 h 196"/>
                <a:gd name="T46" fmla="*/ 46 w 48"/>
                <a:gd name="T47" fmla="*/ 178 h 196"/>
                <a:gd name="T48" fmla="*/ 42 w 48"/>
                <a:gd name="T49" fmla="*/ 172 h 196"/>
                <a:gd name="T50" fmla="*/ 42 w 48"/>
                <a:gd name="T51" fmla="*/ 172 h 196"/>
                <a:gd name="T52" fmla="*/ 38 w 48"/>
                <a:gd name="T53" fmla="*/ 166 h 196"/>
                <a:gd name="T54" fmla="*/ 36 w 48"/>
                <a:gd name="T55" fmla="*/ 158 h 196"/>
                <a:gd name="T56" fmla="*/ 32 w 48"/>
                <a:gd name="T57" fmla="*/ 132 h 196"/>
                <a:gd name="T58" fmla="*/ 26 w 48"/>
                <a:gd name="T59" fmla="*/ 98 h 196"/>
                <a:gd name="T60" fmla="*/ 20 w 48"/>
                <a:gd name="T61" fmla="*/ 58 h 196"/>
                <a:gd name="T62" fmla="*/ 20 w 48"/>
                <a:gd name="T63" fmla="*/ 58 h 196"/>
                <a:gd name="T64" fmla="*/ 18 w 48"/>
                <a:gd name="T65" fmla="*/ 40 h 196"/>
                <a:gd name="T66" fmla="*/ 12 w 48"/>
                <a:gd name="T67" fmla="*/ 26 h 196"/>
                <a:gd name="T68" fmla="*/ 6 w 48"/>
                <a:gd name="T69" fmla="*/ 12 h 196"/>
                <a:gd name="T70" fmla="*/ 0 w 48"/>
                <a:gd name="T71" fmla="*/ 0 h 196"/>
                <a:gd name="T72" fmla="*/ 0 w 48"/>
                <a:gd name="T73" fmla="*/ 0 h 196"/>
                <a:gd name="T74" fmla="*/ 0 w 48"/>
                <a:gd name="T75" fmla="*/ 16 h 196"/>
                <a:gd name="T76" fmla="*/ 4 w 48"/>
                <a:gd name="T77" fmla="*/ 34 h 196"/>
                <a:gd name="T78" fmla="*/ 8 w 48"/>
                <a:gd name="T79" fmla="*/ 60 h 196"/>
                <a:gd name="T80" fmla="*/ 8 w 48"/>
                <a:gd name="T81" fmla="*/ 6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" h="196">
                  <a:moveTo>
                    <a:pt x="8" y="60"/>
                  </a:moveTo>
                  <a:lnTo>
                    <a:pt x="8" y="60"/>
                  </a:lnTo>
                  <a:lnTo>
                    <a:pt x="14" y="92"/>
                  </a:lnTo>
                  <a:lnTo>
                    <a:pt x="16" y="110"/>
                  </a:lnTo>
                  <a:lnTo>
                    <a:pt x="20" y="126"/>
                  </a:lnTo>
                  <a:lnTo>
                    <a:pt x="20" y="126"/>
                  </a:lnTo>
                  <a:lnTo>
                    <a:pt x="24" y="136"/>
                  </a:lnTo>
                  <a:lnTo>
                    <a:pt x="24" y="148"/>
                  </a:lnTo>
                  <a:lnTo>
                    <a:pt x="24" y="148"/>
                  </a:lnTo>
                  <a:lnTo>
                    <a:pt x="22" y="162"/>
                  </a:lnTo>
                  <a:lnTo>
                    <a:pt x="20" y="176"/>
                  </a:lnTo>
                  <a:lnTo>
                    <a:pt x="20" y="176"/>
                  </a:lnTo>
                  <a:lnTo>
                    <a:pt x="18" y="186"/>
                  </a:lnTo>
                  <a:lnTo>
                    <a:pt x="18" y="190"/>
                  </a:lnTo>
                  <a:lnTo>
                    <a:pt x="18" y="194"/>
                  </a:lnTo>
                  <a:lnTo>
                    <a:pt x="18" y="194"/>
                  </a:lnTo>
                  <a:lnTo>
                    <a:pt x="22" y="196"/>
                  </a:lnTo>
                  <a:lnTo>
                    <a:pt x="26" y="194"/>
                  </a:lnTo>
                  <a:lnTo>
                    <a:pt x="32" y="192"/>
                  </a:lnTo>
                  <a:lnTo>
                    <a:pt x="32" y="192"/>
                  </a:lnTo>
                  <a:lnTo>
                    <a:pt x="48" y="192"/>
                  </a:lnTo>
                  <a:lnTo>
                    <a:pt x="48" y="192"/>
                  </a:lnTo>
                  <a:lnTo>
                    <a:pt x="46" y="184"/>
                  </a:lnTo>
                  <a:lnTo>
                    <a:pt x="46" y="178"/>
                  </a:lnTo>
                  <a:lnTo>
                    <a:pt x="42" y="172"/>
                  </a:lnTo>
                  <a:lnTo>
                    <a:pt x="42" y="172"/>
                  </a:lnTo>
                  <a:lnTo>
                    <a:pt x="38" y="166"/>
                  </a:lnTo>
                  <a:lnTo>
                    <a:pt x="36" y="158"/>
                  </a:lnTo>
                  <a:lnTo>
                    <a:pt x="32" y="132"/>
                  </a:lnTo>
                  <a:lnTo>
                    <a:pt x="26" y="98"/>
                  </a:lnTo>
                  <a:lnTo>
                    <a:pt x="20" y="58"/>
                  </a:lnTo>
                  <a:lnTo>
                    <a:pt x="20" y="58"/>
                  </a:lnTo>
                  <a:lnTo>
                    <a:pt x="18" y="40"/>
                  </a:lnTo>
                  <a:lnTo>
                    <a:pt x="12" y="26"/>
                  </a:lnTo>
                  <a:lnTo>
                    <a:pt x="6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4"/>
                  </a:lnTo>
                  <a:lnTo>
                    <a:pt x="8" y="60"/>
                  </a:lnTo>
                  <a:lnTo>
                    <a:pt x="8" y="60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7" name="Freeform 122">
              <a:extLst>
                <a:ext uri="{FF2B5EF4-FFF2-40B4-BE49-F238E27FC236}">
                  <a16:creationId xmlns:a16="http://schemas.microsoft.com/office/drawing/2014/main" id="{5CC93C09-948E-3FD5-B64D-A371813FB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488" y="6081713"/>
              <a:ext cx="139700" cy="114300"/>
            </a:xfrm>
            <a:custGeom>
              <a:avLst/>
              <a:gdLst>
                <a:gd name="T0" fmla="*/ 0 w 88"/>
                <a:gd name="T1" fmla="*/ 72 h 72"/>
                <a:gd name="T2" fmla="*/ 0 w 88"/>
                <a:gd name="T3" fmla="*/ 72 h 72"/>
                <a:gd name="T4" fmla="*/ 4 w 88"/>
                <a:gd name="T5" fmla="*/ 66 h 72"/>
                <a:gd name="T6" fmla="*/ 18 w 88"/>
                <a:gd name="T7" fmla="*/ 50 h 72"/>
                <a:gd name="T8" fmla="*/ 26 w 88"/>
                <a:gd name="T9" fmla="*/ 40 h 72"/>
                <a:gd name="T10" fmla="*/ 34 w 88"/>
                <a:gd name="T11" fmla="*/ 32 h 72"/>
                <a:gd name="T12" fmla="*/ 44 w 88"/>
                <a:gd name="T13" fmla="*/ 26 h 72"/>
                <a:gd name="T14" fmla="*/ 52 w 88"/>
                <a:gd name="T15" fmla="*/ 22 h 72"/>
                <a:gd name="T16" fmla="*/ 52 w 88"/>
                <a:gd name="T17" fmla="*/ 22 h 72"/>
                <a:gd name="T18" fmla="*/ 66 w 88"/>
                <a:gd name="T19" fmla="*/ 22 h 72"/>
                <a:gd name="T20" fmla="*/ 76 w 88"/>
                <a:gd name="T21" fmla="*/ 22 h 72"/>
                <a:gd name="T22" fmla="*/ 80 w 88"/>
                <a:gd name="T23" fmla="*/ 24 h 72"/>
                <a:gd name="T24" fmla="*/ 82 w 88"/>
                <a:gd name="T25" fmla="*/ 26 h 72"/>
                <a:gd name="T26" fmla="*/ 82 w 88"/>
                <a:gd name="T27" fmla="*/ 26 h 72"/>
                <a:gd name="T28" fmla="*/ 80 w 88"/>
                <a:gd name="T29" fmla="*/ 22 h 72"/>
                <a:gd name="T30" fmla="*/ 82 w 88"/>
                <a:gd name="T31" fmla="*/ 18 h 72"/>
                <a:gd name="T32" fmla="*/ 84 w 88"/>
                <a:gd name="T33" fmla="*/ 12 h 72"/>
                <a:gd name="T34" fmla="*/ 84 w 88"/>
                <a:gd name="T35" fmla="*/ 12 h 72"/>
                <a:gd name="T36" fmla="*/ 86 w 88"/>
                <a:gd name="T37" fmla="*/ 8 h 72"/>
                <a:gd name="T38" fmla="*/ 88 w 88"/>
                <a:gd name="T39" fmla="*/ 4 h 72"/>
                <a:gd name="T40" fmla="*/ 88 w 88"/>
                <a:gd name="T41" fmla="*/ 2 h 72"/>
                <a:gd name="T42" fmla="*/ 86 w 88"/>
                <a:gd name="T43" fmla="*/ 0 h 72"/>
                <a:gd name="T44" fmla="*/ 86 w 88"/>
                <a:gd name="T45" fmla="*/ 0 h 72"/>
                <a:gd name="T46" fmla="*/ 80 w 88"/>
                <a:gd name="T47" fmla="*/ 10 h 72"/>
                <a:gd name="T48" fmla="*/ 80 w 88"/>
                <a:gd name="T49" fmla="*/ 10 h 72"/>
                <a:gd name="T50" fmla="*/ 78 w 88"/>
                <a:gd name="T51" fmla="*/ 10 h 72"/>
                <a:gd name="T52" fmla="*/ 78 w 88"/>
                <a:gd name="T53" fmla="*/ 10 h 72"/>
                <a:gd name="T54" fmla="*/ 74 w 88"/>
                <a:gd name="T55" fmla="*/ 10 h 72"/>
                <a:gd name="T56" fmla="*/ 74 w 88"/>
                <a:gd name="T57" fmla="*/ 10 h 72"/>
                <a:gd name="T58" fmla="*/ 74 w 88"/>
                <a:gd name="T59" fmla="*/ 10 h 72"/>
                <a:gd name="T60" fmla="*/ 74 w 88"/>
                <a:gd name="T61" fmla="*/ 10 h 72"/>
                <a:gd name="T62" fmla="*/ 74 w 88"/>
                <a:gd name="T63" fmla="*/ 12 h 72"/>
                <a:gd name="T64" fmla="*/ 72 w 88"/>
                <a:gd name="T65" fmla="*/ 10 h 72"/>
                <a:gd name="T66" fmla="*/ 64 w 88"/>
                <a:gd name="T67" fmla="*/ 10 h 72"/>
                <a:gd name="T68" fmla="*/ 58 w 88"/>
                <a:gd name="T69" fmla="*/ 10 h 72"/>
                <a:gd name="T70" fmla="*/ 52 w 88"/>
                <a:gd name="T71" fmla="*/ 12 h 72"/>
                <a:gd name="T72" fmla="*/ 42 w 88"/>
                <a:gd name="T73" fmla="*/ 18 h 72"/>
                <a:gd name="T74" fmla="*/ 32 w 88"/>
                <a:gd name="T75" fmla="*/ 26 h 72"/>
                <a:gd name="T76" fmla="*/ 32 w 88"/>
                <a:gd name="T77" fmla="*/ 26 h 72"/>
                <a:gd name="T78" fmla="*/ 22 w 88"/>
                <a:gd name="T79" fmla="*/ 36 h 72"/>
                <a:gd name="T80" fmla="*/ 14 w 88"/>
                <a:gd name="T81" fmla="*/ 44 h 72"/>
                <a:gd name="T82" fmla="*/ 4 w 88"/>
                <a:gd name="T83" fmla="*/ 60 h 72"/>
                <a:gd name="T84" fmla="*/ 0 w 88"/>
                <a:gd name="T85" fmla="*/ 68 h 72"/>
                <a:gd name="T86" fmla="*/ 0 w 88"/>
                <a:gd name="T87" fmla="*/ 72 h 72"/>
                <a:gd name="T88" fmla="*/ 0 w 88"/>
                <a:gd name="T8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8" h="72">
                  <a:moveTo>
                    <a:pt x="0" y="72"/>
                  </a:moveTo>
                  <a:lnTo>
                    <a:pt x="0" y="72"/>
                  </a:lnTo>
                  <a:lnTo>
                    <a:pt x="4" y="66"/>
                  </a:lnTo>
                  <a:lnTo>
                    <a:pt x="18" y="50"/>
                  </a:lnTo>
                  <a:lnTo>
                    <a:pt x="26" y="40"/>
                  </a:lnTo>
                  <a:lnTo>
                    <a:pt x="34" y="32"/>
                  </a:lnTo>
                  <a:lnTo>
                    <a:pt x="44" y="26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66" y="22"/>
                  </a:lnTo>
                  <a:lnTo>
                    <a:pt x="76" y="22"/>
                  </a:lnTo>
                  <a:lnTo>
                    <a:pt x="80" y="24"/>
                  </a:lnTo>
                  <a:lnTo>
                    <a:pt x="82" y="26"/>
                  </a:lnTo>
                  <a:lnTo>
                    <a:pt x="82" y="26"/>
                  </a:lnTo>
                  <a:lnTo>
                    <a:pt x="80" y="22"/>
                  </a:lnTo>
                  <a:lnTo>
                    <a:pt x="82" y="18"/>
                  </a:lnTo>
                  <a:lnTo>
                    <a:pt x="84" y="12"/>
                  </a:lnTo>
                  <a:lnTo>
                    <a:pt x="84" y="12"/>
                  </a:lnTo>
                  <a:lnTo>
                    <a:pt x="86" y="8"/>
                  </a:lnTo>
                  <a:lnTo>
                    <a:pt x="88" y="4"/>
                  </a:lnTo>
                  <a:lnTo>
                    <a:pt x="88" y="2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4" y="10"/>
                  </a:lnTo>
                  <a:lnTo>
                    <a:pt x="74" y="10"/>
                  </a:lnTo>
                  <a:lnTo>
                    <a:pt x="74" y="10"/>
                  </a:lnTo>
                  <a:lnTo>
                    <a:pt x="74" y="10"/>
                  </a:lnTo>
                  <a:lnTo>
                    <a:pt x="74" y="12"/>
                  </a:lnTo>
                  <a:lnTo>
                    <a:pt x="72" y="10"/>
                  </a:lnTo>
                  <a:lnTo>
                    <a:pt x="64" y="10"/>
                  </a:lnTo>
                  <a:lnTo>
                    <a:pt x="58" y="10"/>
                  </a:lnTo>
                  <a:lnTo>
                    <a:pt x="52" y="12"/>
                  </a:lnTo>
                  <a:lnTo>
                    <a:pt x="42" y="18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22" y="36"/>
                  </a:lnTo>
                  <a:lnTo>
                    <a:pt x="14" y="44"/>
                  </a:lnTo>
                  <a:lnTo>
                    <a:pt x="4" y="60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179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배열의 비교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(2)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B060F5C-8D73-6F84-E7C5-89C07BA69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576" y="1612811"/>
            <a:ext cx="7764462" cy="351990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00"/>
              </a:solidFill>
              <a:latin typeface="Comic Sans MS" pitchFamily="66" charset="0"/>
              <a:ea typeface="휴먼명조,한컴돋움"/>
              <a:cs typeface="휴먼명조,한컴돋움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C5F15FB-E75A-1401-85D3-28B203958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313" y="1746603"/>
            <a:ext cx="5305635" cy="239407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338FC-3B58-3B30-7AD4-42D5F8CE8404}"/>
              </a:ext>
            </a:extLst>
          </p:cNvPr>
          <p:cNvSpPr txBox="1"/>
          <p:nvPr/>
        </p:nvSpPr>
        <p:spPr>
          <a:xfrm>
            <a:off x="946576" y="1746602"/>
            <a:ext cx="7764462" cy="35394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for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= 0;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&lt; SIZE 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++) 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// ②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올바른 배열 비교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ko-KR" altLang="en-US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{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( a[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] != b[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] 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        {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"a[]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와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b[]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는 같지 않습니다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        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0;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        }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}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"a[]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와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b[]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는 같습니다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       r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0;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} </a:t>
            </a:r>
          </a:p>
          <a:p>
            <a:pPr>
              <a:defRPr/>
            </a:pPr>
            <a:endParaRPr lang="ko-KR" altLang="en-US" sz="1600" dirty="0">
              <a:latin typeface="Trebuchet MS" pitchFamily="34" charset="0"/>
            </a:endParaRPr>
          </a:p>
        </p:txBody>
      </p:sp>
      <p:sp>
        <p:nvSpPr>
          <p:cNvPr id="6" name="폭발 1 16">
            <a:extLst>
              <a:ext uri="{FF2B5EF4-FFF2-40B4-BE49-F238E27FC236}">
                <a16:creationId xmlns:a16="http://schemas.microsoft.com/office/drawing/2014/main" id="{7E8A0C7E-096B-4249-8F07-5952F9B1CCEE}"/>
              </a:ext>
            </a:extLst>
          </p:cNvPr>
          <p:cNvSpPr/>
          <p:nvPr/>
        </p:nvSpPr>
        <p:spPr bwMode="auto">
          <a:xfrm>
            <a:off x="6595947" y="1612811"/>
            <a:ext cx="2458827" cy="1556307"/>
          </a:xfrm>
          <a:prstGeom prst="irregularSeal1">
            <a:avLst/>
          </a:prstGeom>
          <a:solidFill>
            <a:srgbClr val="FFCC66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ko-KR" altLang="en-US" sz="1600" dirty="0">
                <a:latin typeface="+mj-ea"/>
                <a:ea typeface="+mj-ea"/>
              </a:rPr>
              <a:t>원소를 </a:t>
            </a:r>
            <a:r>
              <a:rPr lang="ko-KR" altLang="en-US" sz="1600" b="1" dirty="0">
                <a:solidFill>
                  <a:schemeClr val="tx2"/>
                </a:solidFill>
                <a:latin typeface="+mj-ea"/>
                <a:ea typeface="+mj-ea"/>
              </a:rPr>
              <a:t>하나씩 </a:t>
            </a:r>
            <a:r>
              <a:rPr lang="ko-KR" altLang="en-US" sz="1600" dirty="0">
                <a:latin typeface="+mj-ea"/>
                <a:ea typeface="+mj-ea"/>
              </a:rPr>
              <a:t> 비교한다</a:t>
            </a:r>
          </a:p>
        </p:txBody>
      </p:sp>
      <p:pic>
        <p:nvPicPr>
          <p:cNvPr id="7" name="Picture 2" descr="C:\Users\sec\AppData\Local\Microsoft\Windows\Temporary Internet Files\Content.IE5\U1H0FIY6\MC900430075[1].wmf">
            <a:extLst>
              <a:ext uri="{FF2B5EF4-FFF2-40B4-BE49-F238E27FC236}">
                <a16:creationId xmlns:a16="http://schemas.microsoft.com/office/drawing/2014/main" id="{332988D1-BD16-2B6D-B228-0007F3FE4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0" y="1720722"/>
            <a:ext cx="720909" cy="92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51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극장 예약시스템</a:t>
            </a:r>
            <a:r>
              <a:rPr lang="en-US" altLang="ko-KR" sz="2500" b="1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2500" b="1" dirty="0">
                <a:solidFill>
                  <a:schemeClr val="tx1"/>
                </a:solidFill>
                <a:latin typeface="+mn-ea"/>
                <a:ea typeface="+mn-ea"/>
              </a:rPr>
              <a:t>실습</a:t>
            </a:r>
            <a:r>
              <a:rPr lang="en-US" altLang="ko-KR" sz="2500" b="1" dirty="0">
                <a:solidFill>
                  <a:schemeClr val="tx1"/>
                </a:solidFill>
                <a:latin typeface="+mn-ea"/>
                <a:ea typeface="+mn-ea"/>
              </a:rPr>
              <a:t>5)</a:t>
            </a:r>
            <a:endParaRPr lang="ko-KR" altLang="en-US" sz="25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1611A45-7F1D-C4EF-FE0E-BEB72B7489A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배열을 이용하여 간단한 극장 예약 시스템을 작성</a:t>
            </a:r>
            <a:endParaRPr lang="en-US" altLang="ko-KR" sz="2000" dirty="0"/>
          </a:p>
          <a:p>
            <a:r>
              <a:rPr lang="ko-KR" altLang="en-US" sz="2000" dirty="0"/>
              <a:t>좌석은 </a:t>
            </a:r>
            <a:r>
              <a:rPr lang="en-US" altLang="ko-KR" sz="2000" dirty="0"/>
              <a:t>10</a:t>
            </a:r>
            <a:r>
              <a:rPr lang="ko-KR" altLang="en-US" sz="2000" dirty="0"/>
              <a:t>개</a:t>
            </a:r>
            <a:endParaRPr lang="en-US" altLang="ko-KR" sz="2000" dirty="0"/>
          </a:p>
          <a:p>
            <a:r>
              <a:rPr lang="ko-KR" altLang="en-US" sz="2000" dirty="0"/>
              <a:t>예약이 끝난 좌석은 </a:t>
            </a:r>
            <a:r>
              <a:rPr lang="en-US" altLang="ko-KR" sz="2000" dirty="0"/>
              <a:t>1</a:t>
            </a:r>
            <a:r>
              <a:rPr lang="ko-KR" altLang="en-US" sz="2000" dirty="0"/>
              <a:t>로</a:t>
            </a:r>
            <a:r>
              <a:rPr lang="en-US" altLang="ko-KR" sz="2000" dirty="0"/>
              <a:t>, </a:t>
            </a:r>
            <a:r>
              <a:rPr lang="ko-KR" altLang="en-US" sz="2000" dirty="0"/>
              <a:t>예약이 안 된 좌석은 </a:t>
            </a:r>
            <a:r>
              <a:rPr lang="en-US" altLang="ko-KR" sz="2000" dirty="0"/>
              <a:t>0</a:t>
            </a:r>
            <a:r>
              <a:rPr lang="ko-KR" altLang="en-US" sz="2000" dirty="0"/>
              <a:t>으로 나타낸다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4CEE99-5C47-F09A-D182-8BA87477B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693" y="3346284"/>
            <a:ext cx="2600325" cy="2171700"/>
          </a:xfrm>
          <a:prstGeom prst="rect">
            <a:avLst/>
          </a:prstGeom>
        </p:spPr>
      </p:pic>
      <p:pic>
        <p:nvPicPr>
          <p:cNvPr id="10" name="Picture 2" descr="http://img705.imageshack.us/img705/2818/gsc.jpg">
            <a:hlinkClick r:id="rId3"/>
            <a:extLst>
              <a:ext uri="{FF2B5EF4-FFF2-40B4-BE49-F238E27FC236}">
                <a16:creationId xmlns:a16="http://schemas.microsoft.com/office/drawing/2014/main" id="{4D9D8FF4-6A54-96F4-55FD-B01250BE7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46284"/>
            <a:ext cx="3622277" cy="274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38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극장 예약시스템</a:t>
            </a:r>
            <a:r>
              <a:rPr lang="en-US" altLang="ko-KR" sz="2500" b="1" dirty="0">
                <a:solidFill>
                  <a:schemeClr val="tx1"/>
                </a:solidFill>
                <a:latin typeface="+mn-ea"/>
                <a:ea typeface="+mn-ea"/>
              </a:rPr>
              <a:t>_</a:t>
            </a:r>
            <a:r>
              <a:rPr lang="ko-KR" altLang="en-US" sz="2500" b="1" dirty="0">
                <a:solidFill>
                  <a:schemeClr val="tx1"/>
                </a:solidFill>
                <a:latin typeface="+mn-ea"/>
                <a:ea typeface="+mn-ea"/>
              </a:rPr>
              <a:t>실행결과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AD12FE7-DE00-C600-6D00-2155AE77F827}"/>
              </a:ext>
            </a:extLst>
          </p:cNvPr>
          <p:cNvGrpSpPr/>
          <p:nvPr/>
        </p:nvGrpSpPr>
        <p:grpSpPr>
          <a:xfrm>
            <a:off x="537233" y="1762812"/>
            <a:ext cx="8399377" cy="4649771"/>
            <a:chOff x="5038165" y="815788"/>
            <a:chExt cx="3663880" cy="131623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0C4BA55-6FCF-EDDF-BDEB-AC292D18E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911736"/>
              <a:ext cx="745785" cy="220282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67F604-E1B8-F08F-5DCF-0648C2F571DD}"/>
                </a:ext>
              </a:extLst>
            </p:cNvPr>
            <p:cNvSpPr/>
            <p:nvPr/>
          </p:nvSpPr>
          <p:spPr>
            <a:xfrm>
              <a:off x="5038165" y="815788"/>
              <a:ext cx="3663880" cy="1177982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1"/>
              <a:r>
                <a:rPr lang="ko-KR" altLang="en-US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좌석을 </a:t>
              </a:r>
              <a:r>
                <a:rPr lang="ko-KR" altLang="en-US" sz="1400" dirty="0" err="1">
                  <a:latin typeface="Trebuchet MS" panose="020B0603020202020204" pitchFamily="34" charset="0"/>
                  <a:ea typeface="굴림" panose="020B0600000101010101" pitchFamily="50" charset="-127"/>
                </a:rPr>
                <a:t>예약하시겠습니까</a:t>
              </a:r>
              <a:r>
                <a:rPr lang="en-US" altLang="ko-KR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?(y </a:t>
              </a:r>
              <a:r>
                <a:rPr lang="ko-KR" altLang="en-US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또는 </a:t>
              </a:r>
              <a:r>
                <a:rPr lang="en-US" altLang="ko-KR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n) y</a:t>
              </a:r>
              <a:endPara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endParaRPr>
            </a:p>
            <a:p>
              <a:pPr latinLnBrk="1"/>
              <a:r>
                <a:rPr lang="en-US" altLang="ko-KR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-------------------------------</a:t>
              </a:r>
              <a:endPara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endParaRPr>
            </a:p>
            <a:p>
              <a:pPr latinLnBrk="1"/>
              <a:r>
                <a:rPr lang="en-US" altLang="ko-KR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1 2 3 4 5 6 7 8 9 10</a:t>
              </a:r>
              <a:endPara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endParaRPr>
            </a:p>
            <a:p>
              <a:pPr latinLnBrk="1"/>
              <a:r>
                <a:rPr lang="en-US" altLang="ko-KR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-------------------------------</a:t>
              </a:r>
              <a:endPara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endParaRPr>
            </a:p>
            <a:p>
              <a:pPr latinLnBrk="1"/>
              <a:r>
                <a:rPr lang="en-US" altLang="ko-KR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0 0 0 0 0 0 0 0 0 0</a:t>
              </a:r>
              <a:endPara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endParaRPr>
            </a:p>
            <a:p>
              <a:pPr latinLnBrk="1"/>
              <a:r>
                <a:rPr lang="ko-KR" altLang="en-US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몇 번째 좌석을 </a:t>
              </a:r>
              <a:r>
                <a:rPr lang="ko-KR" altLang="en-US" sz="1400" dirty="0" err="1">
                  <a:latin typeface="Trebuchet MS" panose="020B0603020202020204" pitchFamily="34" charset="0"/>
                  <a:ea typeface="굴림" panose="020B0600000101010101" pitchFamily="50" charset="-127"/>
                </a:rPr>
                <a:t>예약하시겠습니까</a:t>
              </a:r>
              <a:r>
                <a:rPr lang="en-US" altLang="ko-KR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?  1</a:t>
              </a:r>
              <a:endPara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endParaRPr>
            </a:p>
            <a:p>
              <a:pPr latinLnBrk="1"/>
              <a:r>
                <a:rPr lang="ko-KR" altLang="en-US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예약되었습니다</a:t>
              </a:r>
              <a:r>
                <a:rPr lang="en-US" altLang="ko-KR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.</a:t>
              </a:r>
              <a:endPara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endParaRPr>
            </a:p>
            <a:p>
              <a:pPr latinLnBrk="1"/>
              <a:r>
                <a:rPr lang="ko-KR" altLang="en-US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좌석을 </a:t>
              </a:r>
              <a:r>
                <a:rPr lang="ko-KR" altLang="en-US" sz="1400" dirty="0" err="1">
                  <a:latin typeface="Trebuchet MS" panose="020B0603020202020204" pitchFamily="34" charset="0"/>
                  <a:ea typeface="굴림" panose="020B0600000101010101" pitchFamily="50" charset="-127"/>
                </a:rPr>
                <a:t>예약하시겠습니까</a:t>
              </a:r>
              <a:r>
                <a:rPr lang="en-US" altLang="ko-KR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?(y </a:t>
              </a:r>
              <a:r>
                <a:rPr lang="ko-KR" altLang="en-US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또는 </a:t>
              </a:r>
              <a:r>
                <a:rPr lang="en-US" altLang="ko-KR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n) y</a:t>
              </a:r>
              <a:endPara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endParaRPr>
            </a:p>
            <a:p>
              <a:pPr latinLnBrk="1"/>
              <a:r>
                <a:rPr lang="en-US" altLang="ko-KR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-------------------------------</a:t>
              </a:r>
              <a:endPara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endParaRPr>
            </a:p>
            <a:p>
              <a:pPr latinLnBrk="1"/>
              <a:r>
                <a:rPr lang="en-US" altLang="ko-KR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1 2 3 4 5 6 7 8 9 10</a:t>
              </a:r>
              <a:endPara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endParaRPr>
            </a:p>
            <a:p>
              <a:pPr latinLnBrk="1"/>
              <a:r>
                <a:rPr lang="en-US" altLang="ko-KR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-------------------------------</a:t>
              </a:r>
              <a:endPara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endParaRPr>
            </a:p>
            <a:p>
              <a:pPr latinLnBrk="1"/>
              <a:r>
                <a:rPr lang="en-US" altLang="ko-KR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1 0 0 0 0 0 0 0 0 0</a:t>
              </a:r>
              <a:endPara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endParaRPr>
            </a:p>
            <a:p>
              <a:pPr latinLnBrk="1"/>
              <a:r>
                <a:rPr lang="ko-KR" altLang="en-US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몇 번째 좌석을 </a:t>
              </a:r>
              <a:r>
                <a:rPr lang="ko-KR" altLang="en-US" sz="1400" dirty="0" err="1">
                  <a:latin typeface="Trebuchet MS" panose="020B0603020202020204" pitchFamily="34" charset="0"/>
                  <a:ea typeface="굴림" panose="020B0600000101010101" pitchFamily="50" charset="-127"/>
                </a:rPr>
                <a:t>예약하시겠습니까</a:t>
              </a:r>
              <a:r>
                <a:rPr lang="en-US" altLang="ko-KR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?  1</a:t>
              </a:r>
              <a:endPara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endParaRPr>
            </a:p>
            <a:p>
              <a:pPr latinLnBrk="1"/>
              <a:r>
                <a:rPr lang="ko-KR" altLang="en-US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이미 예약된 자리입니다</a:t>
              </a:r>
              <a:r>
                <a:rPr lang="en-US" altLang="ko-KR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. </a:t>
              </a:r>
            </a:p>
            <a:p>
              <a:pPr latinLnBrk="1"/>
              <a:r>
                <a:rPr lang="ko-KR" altLang="en-US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좌석을 </a:t>
              </a:r>
              <a:r>
                <a:rPr lang="ko-KR" altLang="en-US" sz="1400" dirty="0" err="1">
                  <a:latin typeface="Trebuchet MS" panose="020B0603020202020204" pitchFamily="34" charset="0"/>
                  <a:ea typeface="굴림" panose="020B0600000101010101" pitchFamily="50" charset="-127"/>
                </a:rPr>
                <a:t>예약하시겠습니까</a:t>
              </a:r>
              <a:r>
                <a:rPr lang="en-US" altLang="ko-KR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?(y </a:t>
              </a:r>
              <a:r>
                <a:rPr lang="ko-KR" altLang="en-US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또는 </a:t>
              </a:r>
              <a:r>
                <a:rPr lang="en-US" altLang="ko-KR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n) n</a:t>
              </a:r>
              <a:endPara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0485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극장 예약시스템</a:t>
            </a:r>
            <a:r>
              <a:rPr lang="en-US" altLang="ko-KR" sz="2500" b="1" dirty="0">
                <a:solidFill>
                  <a:schemeClr val="tx1"/>
                </a:solidFill>
                <a:latin typeface="+mn-ea"/>
                <a:ea typeface="+mn-ea"/>
              </a:rPr>
              <a:t>_</a:t>
            </a:r>
            <a:r>
              <a:rPr lang="ko-KR" altLang="en-US" sz="2500" b="1" dirty="0">
                <a:solidFill>
                  <a:schemeClr val="tx1"/>
                </a:solidFill>
                <a:latin typeface="+mn-ea"/>
                <a:ea typeface="+mn-ea"/>
              </a:rPr>
              <a:t>알고리즘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3940AB3-24E2-36C9-6FEB-F1B22FE5030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91719"/>
            <a:ext cx="8212138" cy="3850975"/>
          </a:xfrm>
          <a:solidFill>
            <a:srgbClr val="CCFFCC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i="1" dirty="0"/>
              <a:t>while(1)</a:t>
            </a:r>
            <a:endParaRPr lang="ko-KR" altLang="en-US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	</a:t>
            </a:r>
            <a:r>
              <a:rPr lang="ko-KR" altLang="en-US" sz="1600" i="1" dirty="0"/>
              <a:t>사용자로부터 예약 여부</a:t>
            </a:r>
            <a:r>
              <a:rPr lang="en-US" altLang="ko-KR" sz="1600" i="1" dirty="0"/>
              <a:t>(y </a:t>
            </a:r>
            <a:r>
              <a:rPr lang="ko-KR" altLang="en-US" sz="1600" i="1" dirty="0"/>
              <a:t>또는 </a:t>
            </a:r>
            <a:r>
              <a:rPr lang="en-US" altLang="ko-KR" sz="1600" i="1" dirty="0"/>
              <a:t>n)</a:t>
            </a:r>
            <a:r>
              <a:rPr lang="ko-KR" altLang="en-US" sz="1600" i="1" dirty="0"/>
              <a:t>를 </a:t>
            </a:r>
            <a:r>
              <a:rPr lang="ko-KR" altLang="en-US" sz="1600" i="1" dirty="0" err="1"/>
              <a:t>입력받는다</a:t>
            </a:r>
            <a:r>
              <a:rPr lang="en-US" altLang="ko-KR" sz="1600" i="1" dirty="0"/>
              <a:t>. </a:t>
            </a:r>
            <a:endParaRPr lang="ko-KR" altLang="en-US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	</a:t>
            </a:r>
            <a:r>
              <a:rPr lang="en-US" altLang="ko-KR" sz="1600" i="1" dirty="0"/>
              <a:t>if </a:t>
            </a:r>
            <a:r>
              <a:rPr lang="ko-KR" altLang="en-US" sz="1600" i="1" dirty="0"/>
              <a:t>입력 </a:t>
            </a:r>
            <a:r>
              <a:rPr lang="en-US" altLang="ko-KR" sz="1600" i="1" dirty="0"/>
              <a:t>== 'y'</a:t>
            </a:r>
            <a:endParaRPr lang="ko-KR" altLang="en-US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		</a:t>
            </a:r>
            <a:r>
              <a:rPr lang="ko-KR" altLang="en-US" sz="1600" i="1" dirty="0"/>
              <a:t>현재의 좌석 배치표 </a:t>
            </a:r>
            <a:r>
              <a:rPr lang="en-US" altLang="ko-KR" sz="1600" i="1" dirty="0"/>
              <a:t>seats[]</a:t>
            </a:r>
            <a:r>
              <a:rPr lang="ko-KR" altLang="en-US" sz="1600" i="1" dirty="0"/>
              <a:t>를 출력한다</a:t>
            </a:r>
            <a:r>
              <a:rPr lang="en-US" altLang="ko-KR" sz="1600" i="1" dirty="0"/>
              <a:t>. </a:t>
            </a:r>
            <a:endParaRPr lang="ko-KR" altLang="en-US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		</a:t>
            </a:r>
            <a:r>
              <a:rPr lang="ko-KR" altLang="en-US" sz="1600" i="1" dirty="0"/>
              <a:t>좌석 번호 </a:t>
            </a:r>
            <a:r>
              <a:rPr lang="en-US" altLang="ko-KR" sz="1600" i="1" dirty="0" err="1"/>
              <a:t>i</a:t>
            </a:r>
            <a:r>
              <a:rPr lang="ko-KR" altLang="en-US" sz="1600" i="1" dirty="0" err="1"/>
              <a:t>를</a:t>
            </a:r>
            <a:r>
              <a:rPr lang="ko-KR" altLang="en-US" sz="1600" i="1" dirty="0"/>
              <a:t> 사용자로부터 </a:t>
            </a:r>
            <a:r>
              <a:rPr lang="ko-KR" altLang="en-US" sz="1600" i="1" dirty="0" err="1"/>
              <a:t>입력받는다</a:t>
            </a:r>
            <a:r>
              <a:rPr lang="en-US" altLang="ko-KR" sz="1600" i="1" dirty="0"/>
              <a:t>. </a:t>
            </a:r>
            <a:endParaRPr lang="ko-KR" altLang="en-US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		</a:t>
            </a:r>
            <a:r>
              <a:rPr lang="en-US" altLang="ko-KR" sz="1600" i="1" dirty="0"/>
              <a:t>if </a:t>
            </a:r>
            <a:r>
              <a:rPr lang="ko-KR" altLang="en-US" sz="1600" i="1" dirty="0"/>
              <a:t>좌석번호가 올바르면</a:t>
            </a:r>
            <a:endParaRPr lang="ko-KR" altLang="en-US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			</a:t>
            </a:r>
            <a:r>
              <a:rPr lang="en-US" altLang="ko-KR" sz="1600" i="1" dirty="0"/>
              <a:t>seats[</a:t>
            </a:r>
            <a:r>
              <a:rPr lang="en-US" altLang="ko-KR" sz="1600" i="1" dirty="0" err="1"/>
              <a:t>i</a:t>
            </a:r>
            <a:r>
              <a:rPr lang="en-US" altLang="ko-KR" sz="1600" i="1" dirty="0"/>
              <a:t>]=1</a:t>
            </a:r>
            <a:endParaRPr lang="ko-KR" altLang="en-US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		</a:t>
            </a:r>
            <a:r>
              <a:rPr lang="en-US" altLang="ko-KR" sz="1600" i="1" dirty="0"/>
              <a:t>else </a:t>
            </a:r>
            <a:endParaRPr lang="ko-KR" altLang="en-US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			</a:t>
            </a:r>
            <a:r>
              <a:rPr lang="ko-KR" altLang="en-US" sz="1600" i="1" dirty="0"/>
              <a:t>에러 메시지를 출력한다</a:t>
            </a:r>
            <a:r>
              <a:rPr lang="en-US" altLang="ko-KR" sz="1600" i="1" dirty="0"/>
              <a:t>.</a:t>
            </a:r>
            <a:endParaRPr lang="ko-KR" altLang="en-US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	</a:t>
            </a:r>
            <a:r>
              <a:rPr lang="en-US" altLang="ko-KR" sz="1600" i="1" dirty="0"/>
              <a:t>else</a:t>
            </a:r>
            <a:endParaRPr lang="ko-KR" altLang="en-US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		</a:t>
            </a:r>
            <a:r>
              <a:rPr lang="ko-KR" altLang="en-US" sz="1600" i="1" dirty="0"/>
              <a:t>종료한다</a:t>
            </a:r>
            <a:r>
              <a:rPr lang="en-US" altLang="ko-KR" sz="1600" i="1" dirty="0"/>
              <a:t>.</a:t>
            </a:r>
            <a:endParaRPr lang="ko-KR" altLang="en-US" sz="1600" dirty="0"/>
          </a:p>
          <a:p>
            <a:pPr marL="342900" indent="-342900">
              <a:buFont typeface="+mj-lt"/>
              <a:buAutoNum type="arabicPeriod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5466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C5113-B7BF-2CE1-BB16-D6CF7CFC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933700"/>
            <a:ext cx="8229600" cy="990600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배열의 이해와 배열의 선언 및 초기화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369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극장 예약시스템</a:t>
            </a:r>
            <a:r>
              <a:rPr lang="en-US" altLang="ko-KR" sz="2500" b="1" dirty="0">
                <a:solidFill>
                  <a:schemeClr val="tx1"/>
                </a:solidFill>
                <a:latin typeface="+mn-ea"/>
                <a:ea typeface="+mn-ea"/>
              </a:rPr>
              <a:t>_</a:t>
            </a:r>
            <a:r>
              <a:rPr lang="ko-KR" altLang="en-US" sz="2500" b="1" dirty="0">
                <a:solidFill>
                  <a:schemeClr val="tx1"/>
                </a:solidFill>
                <a:latin typeface="+mn-ea"/>
                <a:ea typeface="+mn-ea"/>
              </a:rPr>
              <a:t>프로그램 코드</a:t>
            </a:r>
            <a:r>
              <a:rPr lang="en-US" altLang="ko-KR" sz="2500" b="1" dirty="0">
                <a:solidFill>
                  <a:schemeClr val="tx1"/>
                </a:solidFill>
                <a:latin typeface="+mn-ea"/>
                <a:ea typeface="+mn-ea"/>
              </a:rPr>
              <a:t>(1)</a:t>
            </a:r>
            <a:endParaRPr lang="ko-KR" altLang="en-US" sz="25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262B887-8D8D-A1BA-7D3F-DE3A14E87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42" y="1527117"/>
            <a:ext cx="7961252" cy="497266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_CRT_SECURE_NO_WARNINGS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10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ans1;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ans2,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seats[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 = { 0 };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(1)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좌석을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예약하시겠습니까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?(y 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또는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n)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 %c"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&amp;ans1);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(ans1 ==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'n'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break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  <a:endParaRPr lang="ko-KR" altLang="en-US" sz="1200" kern="1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33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극장 예약시스템</a:t>
            </a:r>
            <a:r>
              <a:rPr lang="en-US" altLang="ko-KR" sz="2500" b="1" dirty="0">
                <a:solidFill>
                  <a:schemeClr val="tx1"/>
                </a:solidFill>
                <a:latin typeface="+mn-ea"/>
                <a:ea typeface="+mn-ea"/>
              </a:rPr>
              <a:t>_</a:t>
            </a:r>
            <a:r>
              <a:rPr lang="ko-KR" altLang="en-US" sz="2500" b="1" dirty="0">
                <a:solidFill>
                  <a:schemeClr val="tx1"/>
                </a:solidFill>
                <a:latin typeface="+mn-ea"/>
                <a:ea typeface="+mn-ea"/>
              </a:rPr>
              <a:t>프로그램코드</a:t>
            </a:r>
            <a:r>
              <a:rPr lang="en-US" altLang="ko-KR" sz="2500" b="1" dirty="0">
                <a:solidFill>
                  <a:schemeClr val="tx1"/>
                </a:solidFill>
                <a:latin typeface="+mn-ea"/>
                <a:ea typeface="+mn-ea"/>
              </a:rPr>
              <a:t>(2)</a:t>
            </a:r>
            <a:endParaRPr lang="ko-KR" altLang="en-US" sz="25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18ECBBB5-937A-0679-9DBA-B197E23C1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8" y="1219200"/>
            <a:ext cx="7764462" cy="548325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Trebuchet MS" panose="020B0603020202020204" pitchFamily="34" charset="0"/>
              </a:rPr>
              <a:t>"-------------------------------\n"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pt-BR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        printf(</a:t>
            </a:r>
            <a:r>
              <a:rPr lang="pt-BR" altLang="ko-KR" dirty="0">
                <a:solidFill>
                  <a:srgbClr val="A31515"/>
                </a:solidFill>
                <a:latin typeface="Trebuchet MS" panose="020B0603020202020204" pitchFamily="34" charset="0"/>
              </a:rPr>
              <a:t>"  1  2  3  4  5  6  7  8  9  10\n"</a:t>
            </a:r>
            <a:r>
              <a:rPr lang="pt-BR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Trebuchet MS" panose="020B0603020202020204" pitchFamily="34" charset="0"/>
              </a:rPr>
              <a:t>"-------------------------------\n"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endParaRPr lang="ko-KR" alt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nn-NO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nn-NO" altLang="ko-KR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 (i = 0; i &lt; </a:t>
            </a:r>
            <a:r>
              <a:rPr lang="nn-NO" altLang="ko-KR" dirty="0">
                <a:solidFill>
                  <a:srgbClr val="6F008A"/>
                </a:solidFill>
                <a:latin typeface="Trebuchet MS" panose="020B0603020202020204" pitchFamily="34" charset="0"/>
              </a:rPr>
              <a:t>SIZE</a:t>
            </a:r>
            <a:r>
              <a:rPr lang="nn-NO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; i++)</a:t>
            </a:r>
          </a:p>
          <a:p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</a:t>
            </a:r>
            <a:r>
              <a:rPr lang="en-US" altLang="ko-KR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Trebuchet MS" panose="020B0603020202020204" pitchFamily="34" charset="0"/>
              </a:rPr>
              <a:t>"  %d"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, seats[</a:t>
            </a:r>
            <a:r>
              <a:rPr lang="en-US" altLang="ko-KR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]);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Trebuchet MS" panose="020B0603020202020204" pitchFamily="34" charset="0"/>
              </a:rPr>
              <a:t>"\n"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endParaRPr lang="ko-KR" alt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Trebuchet MS" panose="020B0603020202020204" pitchFamily="34" charset="0"/>
              </a:rPr>
              <a:t>몇 번째 좌석을 </a:t>
            </a:r>
            <a:r>
              <a:rPr lang="ko-KR" altLang="en-US" dirty="0" err="1">
                <a:solidFill>
                  <a:srgbClr val="A31515"/>
                </a:solidFill>
                <a:latin typeface="Trebuchet MS" panose="020B0603020202020204" pitchFamily="34" charset="0"/>
              </a:rPr>
              <a:t>예약하시겠습니까</a:t>
            </a:r>
            <a:r>
              <a:rPr lang="en-US" altLang="ko-KR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Trebuchet MS" panose="020B0603020202020204" pitchFamily="34" charset="0"/>
              </a:rPr>
              <a:t>"%d"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, &amp;ans2);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 (seats[ans2 - 1] == 0) {</a:t>
            </a:r>
            <a:r>
              <a:rPr lang="en-US" altLang="ko-KR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Trebuchet MS" panose="020B0603020202020204" pitchFamily="34" charset="0"/>
              </a:rPr>
              <a:t>예약되지 않았으면 </a:t>
            </a:r>
            <a:endParaRPr lang="ko-KR" alt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seats[ans2 - 1] = 1;</a:t>
            </a:r>
          </a:p>
          <a:p>
            <a:r>
              <a:rPr lang="ko-KR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</a:t>
            </a:r>
            <a:r>
              <a:rPr lang="en-US" altLang="ko-KR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Trebuchet MS" panose="020B0603020202020204" pitchFamily="34" charset="0"/>
              </a:rPr>
              <a:t>예약되었습니다</a:t>
            </a:r>
            <a:r>
              <a:rPr lang="en-US" altLang="ko-KR" dirty="0">
                <a:solidFill>
                  <a:srgbClr val="A31515"/>
                </a:solidFill>
                <a:latin typeface="Trebuchet MS" panose="020B0603020202020204" pitchFamily="34" charset="0"/>
              </a:rPr>
              <a:t>.\n"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ko-KR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r>
              <a:rPr lang="ko-KR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Trebuchet MS" panose="020B0603020202020204" pitchFamily="34" charset="0"/>
              </a:rPr>
              <a:t>else</a:t>
            </a:r>
            <a:r>
              <a:rPr lang="en-US" altLang="ko-KR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Trebuchet MS" panose="020B0603020202020204" pitchFamily="34" charset="0"/>
              </a:rPr>
              <a:t>이미 예약되었으면</a:t>
            </a:r>
            <a:endParaRPr lang="ko-KR" alt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</a:t>
            </a:r>
            <a:r>
              <a:rPr lang="en-US" altLang="ko-KR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Trebuchet MS" panose="020B0603020202020204" pitchFamily="34" charset="0"/>
              </a:rPr>
              <a:t>이미 예약된 자리입니다</a:t>
            </a:r>
            <a:r>
              <a:rPr lang="en-US" altLang="ko-KR" dirty="0">
                <a:solidFill>
                  <a:srgbClr val="A31515"/>
                </a:solidFill>
                <a:latin typeface="Trebuchet MS" panose="020B0603020202020204" pitchFamily="34" charset="0"/>
              </a:rPr>
              <a:t>.\n"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ko-KR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ko-KR" altLang="en-US" sz="1400" kern="1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모서리가 둥근 직사각형 3">
            <a:extLst>
              <a:ext uri="{FF2B5EF4-FFF2-40B4-BE49-F238E27FC236}">
                <a16:creationId xmlns:a16="http://schemas.microsoft.com/office/drawing/2014/main" id="{D97DC9DA-5A35-875B-0B28-8692B4D49C34}"/>
              </a:ext>
            </a:extLst>
          </p:cNvPr>
          <p:cNvSpPr/>
          <p:nvPr/>
        </p:nvSpPr>
        <p:spPr bwMode="auto">
          <a:xfrm>
            <a:off x="1128489" y="1219200"/>
            <a:ext cx="4494362" cy="2217382"/>
          </a:xfrm>
          <a:prstGeom prst="round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자유형 4">
            <a:extLst>
              <a:ext uri="{FF2B5EF4-FFF2-40B4-BE49-F238E27FC236}">
                <a16:creationId xmlns:a16="http://schemas.microsoft.com/office/drawing/2014/main" id="{6C8737C1-E743-9E9B-F45B-5A4A3F0A84E6}"/>
              </a:ext>
            </a:extLst>
          </p:cNvPr>
          <p:cNvSpPr/>
          <p:nvPr/>
        </p:nvSpPr>
        <p:spPr bwMode="auto">
          <a:xfrm>
            <a:off x="5622851" y="623849"/>
            <a:ext cx="992037" cy="1337094"/>
          </a:xfrm>
          <a:custGeom>
            <a:avLst/>
            <a:gdLst>
              <a:gd name="connsiteX0" fmla="*/ 0 w 1759789"/>
              <a:gd name="connsiteY0" fmla="*/ 1337094 h 1337094"/>
              <a:gd name="connsiteX1" fmla="*/ 25879 w 1759789"/>
              <a:gd name="connsiteY1" fmla="*/ 1285336 h 1337094"/>
              <a:gd name="connsiteX2" fmla="*/ 60385 w 1759789"/>
              <a:gd name="connsiteY2" fmla="*/ 1259457 h 1337094"/>
              <a:gd name="connsiteX3" fmla="*/ 77638 w 1759789"/>
              <a:gd name="connsiteY3" fmla="*/ 1233577 h 1337094"/>
              <a:gd name="connsiteX4" fmla="*/ 155275 w 1759789"/>
              <a:gd name="connsiteY4" fmla="*/ 1173193 h 1337094"/>
              <a:gd name="connsiteX5" fmla="*/ 198407 w 1759789"/>
              <a:gd name="connsiteY5" fmla="*/ 1138687 h 1337094"/>
              <a:gd name="connsiteX6" fmla="*/ 301924 w 1759789"/>
              <a:gd name="connsiteY6" fmla="*/ 1052423 h 1337094"/>
              <a:gd name="connsiteX7" fmla="*/ 345057 w 1759789"/>
              <a:gd name="connsiteY7" fmla="*/ 1017917 h 1337094"/>
              <a:gd name="connsiteX8" fmla="*/ 396815 w 1759789"/>
              <a:gd name="connsiteY8" fmla="*/ 974785 h 1337094"/>
              <a:gd name="connsiteX9" fmla="*/ 448574 w 1759789"/>
              <a:gd name="connsiteY9" fmla="*/ 940279 h 1337094"/>
              <a:gd name="connsiteX10" fmla="*/ 491706 w 1759789"/>
              <a:gd name="connsiteY10" fmla="*/ 905774 h 1337094"/>
              <a:gd name="connsiteX11" fmla="*/ 543464 w 1759789"/>
              <a:gd name="connsiteY11" fmla="*/ 879894 h 1337094"/>
              <a:gd name="connsiteX12" fmla="*/ 586596 w 1759789"/>
              <a:gd name="connsiteY12" fmla="*/ 854015 h 1337094"/>
              <a:gd name="connsiteX13" fmla="*/ 655607 w 1759789"/>
              <a:gd name="connsiteY13" fmla="*/ 828136 h 1337094"/>
              <a:gd name="connsiteX14" fmla="*/ 690113 w 1759789"/>
              <a:gd name="connsiteY14" fmla="*/ 810883 h 1337094"/>
              <a:gd name="connsiteX15" fmla="*/ 715992 w 1759789"/>
              <a:gd name="connsiteY15" fmla="*/ 819509 h 1337094"/>
              <a:gd name="connsiteX16" fmla="*/ 759124 w 1759789"/>
              <a:gd name="connsiteY16" fmla="*/ 897147 h 1337094"/>
              <a:gd name="connsiteX17" fmla="*/ 776377 w 1759789"/>
              <a:gd name="connsiteY17" fmla="*/ 931653 h 1337094"/>
              <a:gd name="connsiteX18" fmla="*/ 802257 w 1759789"/>
              <a:gd name="connsiteY18" fmla="*/ 1000664 h 1337094"/>
              <a:gd name="connsiteX19" fmla="*/ 810883 w 1759789"/>
              <a:gd name="connsiteY19" fmla="*/ 1035170 h 1337094"/>
              <a:gd name="connsiteX20" fmla="*/ 828136 w 1759789"/>
              <a:gd name="connsiteY20" fmla="*/ 1061049 h 1337094"/>
              <a:gd name="connsiteX21" fmla="*/ 836762 w 1759789"/>
              <a:gd name="connsiteY21" fmla="*/ 1104181 h 1337094"/>
              <a:gd name="connsiteX22" fmla="*/ 879894 w 1759789"/>
              <a:gd name="connsiteY22" fmla="*/ 1147313 h 1337094"/>
              <a:gd name="connsiteX23" fmla="*/ 905774 w 1759789"/>
              <a:gd name="connsiteY23" fmla="*/ 1155940 h 1337094"/>
              <a:gd name="connsiteX24" fmla="*/ 931653 w 1759789"/>
              <a:gd name="connsiteY24" fmla="*/ 1138687 h 1337094"/>
              <a:gd name="connsiteX25" fmla="*/ 957532 w 1759789"/>
              <a:gd name="connsiteY25" fmla="*/ 1130060 h 1337094"/>
              <a:gd name="connsiteX26" fmla="*/ 983411 w 1759789"/>
              <a:gd name="connsiteY26" fmla="*/ 1095555 h 1337094"/>
              <a:gd name="connsiteX27" fmla="*/ 1026543 w 1759789"/>
              <a:gd name="connsiteY27" fmla="*/ 1061049 h 1337094"/>
              <a:gd name="connsiteX28" fmla="*/ 1061049 w 1759789"/>
              <a:gd name="connsiteY28" fmla="*/ 1017917 h 1337094"/>
              <a:gd name="connsiteX29" fmla="*/ 1112807 w 1759789"/>
              <a:gd name="connsiteY29" fmla="*/ 983411 h 1337094"/>
              <a:gd name="connsiteX30" fmla="*/ 1224951 w 1759789"/>
              <a:gd name="connsiteY30" fmla="*/ 854015 h 1337094"/>
              <a:gd name="connsiteX31" fmla="*/ 1250830 w 1759789"/>
              <a:gd name="connsiteY31" fmla="*/ 828136 h 1337094"/>
              <a:gd name="connsiteX32" fmla="*/ 1311215 w 1759789"/>
              <a:gd name="connsiteY32" fmla="*/ 733245 h 1337094"/>
              <a:gd name="connsiteX33" fmla="*/ 1328468 w 1759789"/>
              <a:gd name="connsiteY33" fmla="*/ 690113 h 1337094"/>
              <a:gd name="connsiteX34" fmla="*/ 1354347 w 1759789"/>
              <a:gd name="connsiteY34" fmla="*/ 646981 h 1337094"/>
              <a:gd name="connsiteX35" fmla="*/ 1380226 w 1759789"/>
              <a:gd name="connsiteY35" fmla="*/ 595223 h 1337094"/>
              <a:gd name="connsiteX36" fmla="*/ 1440611 w 1759789"/>
              <a:gd name="connsiteY36" fmla="*/ 500332 h 1337094"/>
              <a:gd name="connsiteX37" fmla="*/ 1492370 w 1759789"/>
              <a:gd name="connsiteY37" fmla="*/ 405442 h 1337094"/>
              <a:gd name="connsiteX38" fmla="*/ 1518249 w 1759789"/>
              <a:gd name="connsiteY38" fmla="*/ 353683 h 1337094"/>
              <a:gd name="connsiteX39" fmla="*/ 1552755 w 1759789"/>
              <a:gd name="connsiteY39" fmla="*/ 301925 h 1337094"/>
              <a:gd name="connsiteX40" fmla="*/ 1578634 w 1759789"/>
              <a:gd name="connsiteY40" fmla="*/ 250166 h 1337094"/>
              <a:gd name="connsiteX41" fmla="*/ 1656272 w 1759789"/>
              <a:gd name="connsiteY41" fmla="*/ 138023 h 1337094"/>
              <a:gd name="connsiteX42" fmla="*/ 1725283 w 1759789"/>
              <a:gd name="connsiteY42" fmla="*/ 51759 h 1337094"/>
              <a:gd name="connsiteX43" fmla="*/ 1759789 w 1759789"/>
              <a:gd name="connsiteY43" fmla="*/ 0 h 133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759789" h="1337094">
                <a:moveTo>
                  <a:pt x="0" y="1337094"/>
                </a:moveTo>
                <a:cubicBezTo>
                  <a:pt x="8626" y="1319841"/>
                  <a:pt x="14037" y="1300562"/>
                  <a:pt x="25879" y="1285336"/>
                </a:cubicBezTo>
                <a:cubicBezTo>
                  <a:pt x="34706" y="1273987"/>
                  <a:pt x="50219" y="1269623"/>
                  <a:pt x="60385" y="1259457"/>
                </a:cubicBezTo>
                <a:cubicBezTo>
                  <a:pt x="67716" y="1252126"/>
                  <a:pt x="69966" y="1240551"/>
                  <a:pt x="77638" y="1233577"/>
                </a:cubicBezTo>
                <a:cubicBezTo>
                  <a:pt x="101897" y="1211523"/>
                  <a:pt x="129496" y="1193448"/>
                  <a:pt x="155275" y="1173193"/>
                </a:cubicBezTo>
                <a:cubicBezTo>
                  <a:pt x="169753" y="1161818"/>
                  <a:pt x="184157" y="1150346"/>
                  <a:pt x="198407" y="1138687"/>
                </a:cubicBezTo>
                <a:cubicBezTo>
                  <a:pt x="233170" y="1110244"/>
                  <a:pt x="267161" y="1080866"/>
                  <a:pt x="301924" y="1052423"/>
                </a:cubicBezTo>
                <a:cubicBezTo>
                  <a:pt x="316174" y="1040764"/>
                  <a:pt x="330807" y="1029576"/>
                  <a:pt x="345057" y="1017917"/>
                </a:cubicBezTo>
                <a:cubicBezTo>
                  <a:pt x="362439" y="1003696"/>
                  <a:pt x="378129" y="987242"/>
                  <a:pt x="396815" y="974785"/>
                </a:cubicBezTo>
                <a:cubicBezTo>
                  <a:pt x="414068" y="963283"/>
                  <a:pt x="431804" y="952475"/>
                  <a:pt x="448574" y="940279"/>
                </a:cubicBezTo>
                <a:cubicBezTo>
                  <a:pt x="463464" y="929450"/>
                  <a:pt x="476173" y="915659"/>
                  <a:pt x="491706" y="905774"/>
                </a:cubicBezTo>
                <a:cubicBezTo>
                  <a:pt x="507980" y="895418"/>
                  <a:pt x="526530" y="889131"/>
                  <a:pt x="543464" y="879894"/>
                </a:cubicBezTo>
                <a:cubicBezTo>
                  <a:pt x="558183" y="871865"/>
                  <a:pt x="571599" y="861513"/>
                  <a:pt x="586596" y="854015"/>
                </a:cubicBezTo>
                <a:cubicBezTo>
                  <a:pt x="658093" y="818266"/>
                  <a:pt x="603339" y="850536"/>
                  <a:pt x="655607" y="828136"/>
                </a:cubicBezTo>
                <a:cubicBezTo>
                  <a:pt x="667427" y="823070"/>
                  <a:pt x="678611" y="816634"/>
                  <a:pt x="690113" y="810883"/>
                </a:cubicBezTo>
                <a:cubicBezTo>
                  <a:pt x="698739" y="813758"/>
                  <a:pt x="709007" y="813688"/>
                  <a:pt x="715992" y="819509"/>
                </a:cubicBezTo>
                <a:cubicBezTo>
                  <a:pt x="742453" y="841560"/>
                  <a:pt x="745913" y="867422"/>
                  <a:pt x="759124" y="897147"/>
                </a:cubicBezTo>
                <a:cubicBezTo>
                  <a:pt x="764347" y="908898"/>
                  <a:pt x="771862" y="919612"/>
                  <a:pt x="776377" y="931653"/>
                </a:cubicBezTo>
                <a:cubicBezTo>
                  <a:pt x="811612" y="1025610"/>
                  <a:pt x="754225" y="904604"/>
                  <a:pt x="802257" y="1000664"/>
                </a:cubicBezTo>
                <a:cubicBezTo>
                  <a:pt x="805132" y="1012166"/>
                  <a:pt x="806213" y="1024273"/>
                  <a:pt x="810883" y="1035170"/>
                </a:cubicBezTo>
                <a:cubicBezTo>
                  <a:pt x="814967" y="1044699"/>
                  <a:pt x="824496" y="1051341"/>
                  <a:pt x="828136" y="1061049"/>
                </a:cubicBezTo>
                <a:cubicBezTo>
                  <a:pt x="833284" y="1074777"/>
                  <a:pt x="831614" y="1090453"/>
                  <a:pt x="836762" y="1104181"/>
                </a:cubicBezTo>
                <a:cubicBezTo>
                  <a:pt x="844725" y="1125414"/>
                  <a:pt x="860430" y="1137581"/>
                  <a:pt x="879894" y="1147313"/>
                </a:cubicBezTo>
                <a:cubicBezTo>
                  <a:pt x="888027" y="1151380"/>
                  <a:pt x="897147" y="1153064"/>
                  <a:pt x="905774" y="1155940"/>
                </a:cubicBezTo>
                <a:cubicBezTo>
                  <a:pt x="914400" y="1150189"/>
                  <a:pt x="922380" y="1143324"/>
                  <a:pt x="931653" y="1138687"/>
                </a:cubicBezTo>
                <a:cubicBezTo>
                  <a:pt x="939786" y="1134620"/>
                  <a:pt x="950547" y="1135881"/>
                  <a:pt x="957532" y="1130060"/>
                </a:cubicBezTo>
                <a:cubicBezTo>
                  <a:pt x="968577" y="1120856"/>
                  <a:pt x="973245" y="1105721"/>
                  <a:pt x="983411" y="1095555"/>
                </a:cubicBezTo>
                <a:cubicBezTo>
                  <a:pt x="996430" y="1082536"/>
                  <a:pt x="1013524" y="1074068"/>
                  <a:pt x="1026543" y="1061049"/>
                </a:cubicBezTo>
                <a:cubicBezTo>
                  <a:pt x="1039562" y="1048030"/>
                  <a:pt x="1047363" y="1030234"/>
                  <a:pt x="1061049" y="1017917"/>
                </a:cubicBezTo>
                <a:cubicBezTo>
                  <a:pt x="1076461" y="1004046"/>
                  <a:pt x="1096759" y="996541"/>
                  <a:pt x="1112807" y="983411"/>
                </a:cubicBezTo>
                <a:cubicBezTo>
                  <a:pt x="1174855" y="932645"/>
                  <a:pt x="1156140" y="922826"/>
                  <a:pt x="1224951" y="854015"/>
                </a:cubicBezTo>
                <a:cubicBezTo>
                  <a:pt x="1233577" y="845389"/>
                  <a:pt x="1243340" y="837766"/>
                  <a:pt x="1250830" y="828136"/>
                </a:cubicBezTo>
                <a:cubicBezTo>
                  <a:pt x="1260403" y="815828"/>
                  <a:pt x="1302349" y="750977"/>
                  <a:pt x="1311215" y="733245"/>
                </a:cubicBezTo>
                <a:cubicBezTo>
                  <a:pt x="1318140" y="719395"/>
                  <a:pt x="1321543" y="703963"/>
                  <a:pt x="1328468" y="690113"/>
                </a:cubicBezTo>
                <a:cubicBezTo>
                  <a:pt x="1335966" y="675116"/>
                  <a:pt x="1346318" y="661700"/>
                  <a:pt x="1354347" y="646981"/>
                </a:cubicBezTo>
                <a:cubicBezTo>
                  <a:pt x="1363584" y="630047"/>
                  <a:pt x="1370446" y="611849"/>
                  <a:pt x="1380226" y="595223"/>
                </a:cubicBezTo>
                <a:cubicBezTo>
                  <a:pt x="1399235" y="562908"/>
                  <a:pt x="1423844" y="533866"/>
                  <a:pt x="1440611" y="500332"/>
                </a:cubicBezTo>
                <a:cubicBezTo>
                  <a:pt x="1515187" y="351181"/>
                  <a:pt x="1420754" y="536737"/>
                  <a:pt x="1492370" y="405442"/>
                </a:cubicBezTo>
                <a:cubicBezTo>
                  <a:pt x="1501607" y="388508"/>
                  <a:pt x="1508530" y="370345"/>
                  <a:pt x="1518249" y="353683"/>
                </a:cubicBezTo>
                <a:cubicBezTo>
                  <a:pt x="1528697" y="335772"/>
                  <a:pt x="1542307" y="319836"/>
                  <a:pt x="1552755" y="301925"/>
                </a:cubicBezTo>
                <a:cubicBezTo>
                  <a:pt x="1562474" y="285263"/>
                  <a:pt x="1569397" y="267100"/>
                  <a:pt x="1578634" y="250166"/>
                </a:cubicBezTo>
                <a:cubicBezTo>
                  <a:pt x="1603319" y="204909"/>
                  <a:pt x="1621872" y="181804"/>
                  <a:pt x="1656272" y="138023"/>
                </a:cubicBezTo>
                <a:cubicBezTo>
                  <a:pt x="1695455" y="88154"/>
                  <a:pt x="1694349" y="95950"/>
                  <a:pt x="1725283" y="51759"/>
                </a:cubicBezTo>
                <a:cubicBezTo>
                  <a:pt x="1737174" y="34772"/>
                  <a:pt x="1759789" y="0"/>
                  <a:pt x="1759789" y="0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530D8-3937-3973-5978-1CB31CE755D6}"/>
              </a:ext>
            </a:extLst>
          </p:cNvPr>
          <p:cNvSpPr txBox="1"/>
          <p:nvPr/>
        </p:nvSpPr>
        <p:spPr>
          <a:xfrm>
            <a:off x="6471205" y="362239"/>
            <a:ext cx="148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2"/>
                </a:solidFill>
              </a:rPr>
              <a:t>현재 좌석 예약 상태 출력</a:t>
            </a:r>
          </a:p>
        </p:txBody>
      </p:sp>
    </p:spTree>
    <p:extLst>
      <p:ext uri="{BB962C8B-B14F-4D97-AF65-F5344CB8AC3E}">
        <p14:creationId xmlns:p14="http://schemas.microsoft.com/office/powerpoint/2010/main" val="223715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최소값 찾기</a:t>
            </a:r>
            <a:r>
              <a:rPr lang="en-US" altLang="ko-KR" b="1" dirty="0"/>
              <a:t>(</a:t>
            </a:r>
            <a:r>
              <a:rPr lang="ko-KR" altLang="en-US" b="1" dirty="0"/>
              <a:t>실습</a:t>
            </a:r>
            <a:r>
              <a:rPr lang="en-US" altLang="ko-KR" b="1" dirty="0"/>
              <a:t>6)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9772EB-9BAE-8078-5DDC-9B5683884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83842"/>
            <a:ext cx="4041648" cy="3808476"/>
          </a:xfrm>
          <a:prstGeom prst="rect">
            <a:avLst/>
          </a:prstGeom>
          <a:noFill/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6CDEAC-42D4-2C10-2700-6135F48D01A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>
            <a:normAutofit/>
          </a:bodyPr>
          <a:lstStyle/>
          <a:p>
            <a:r>
              <a:rPr lang="ko-KR" altLang="en-US" dirty="0"/>
              <a:t>우리는 인터넷에서 상품을 살 때</a:t>
            </a:r>
            <a:r>
              <a:rPr lang="en-US" altLang="ko-KR" dirty="0"/>
              <a:t>, </a:t>
            </a:r>
            <a:r>
              <a:rPr lang="ko-KR" altLang="en-US" dirty="0"/>
              <a:t>가격 비교 사이트를 통하여 가장 싼 곳을 검색한다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일반적으로 배열에 들어 있는 정수 중에서 </a:t>
            </a:r>
            <a:r>
              <a:rPr lang="ko-KR" altLang="en-US" b="1" dirty="0"/>
              <a:t>최소값</a:t>
            </a:r>
            <a:r>
              <a:rPr lang="ko-KR" altLang="en-US" dirty="0"/>
              <a:t>을 찾는 문제와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82755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최소값 찾기</a:t>
            </a:r>
            <a:r>
              <a:rPr lang="en-US" altLang="ko-KR" b="1" dirty="0"/>
              <a:t>(</a:t>
            </a:r>
            <a:r>
              <a:rPr lang="ko-KR" altLang="en-US" b="1" dirty="0"/>
              <a:t>실습</a:t>
            </a:r>
            <a:r>
              <a:rPr lang="en-US" altLang="ko-KR" b="1" dirty="0"/>
              <a:t>6)_</a:t>
            </a:r>
            <a:r>
              <a:rPr lang="ko-KR" altLang="en-US" b="1" dirty="0"/>
              <a:t>실행결과</a:t>
            </a:r>
          </a:p>
        </p:txBody>
      </p:sp>
      <p:pic>
        <p:nvPicPr>
          <p:cNvPr id="4" name="Picture 2" descr="http://www.newsbiscuit.com/images/1464.gif">
            <a:hlinkClick r:id="rId2"/>
            <a:extLst>
              <a:ext uri="{FF2B5EF4-FFF2-40B4-BE49-F238E27FC236}">
                <a16:creationId xmlns:a16="http://schemas.microsoft.com/office/drawing/2014/main" id="{09EB637E-8F65-76D5-8F2F-CE497F944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698" y="3688675"/>
            <a:ext cx="356235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5EE42309-28FE-582D-A084-0A41346ED8E7}"/>
              </a:ext>
            </a:extLst>
          </p:cNvPr>
          <p:cNvGrpSpPr/>
          <p:nvPr/>
        </p:nvGrpSpPr>
        <p:grpSpPr>
          <a:xfrm>
            <a:off x="890731" y="1748455"/>
            <a:ext cx="6099143" cy="2192166"/>
            <a:chOff x="5038165" y="815788"/>
            <a:chExt cx="3663880" cy="131623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6CC85B2-E295-A8F9-02B5-2850B1C2F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679" y="1911736"/>
              <a:ext cx="745785" cy="220282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7D2CB87-D0AA-C5E2-A692-DB6CA540A4DF}"/>
                </a:ext>
              </a:extLst>
            </p:cNvPr>
            <p:cNvSpPr/>
            <p:nvPr/>
          </p:nvSpPr>
          <p:spPr>
            <a:xfrm>
              <a:off x="5038165" y="815788"/>
              <a:ext cx="3663880" cy="1177982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1"/>
              <a:r>
                <a:rPr lang="en-US" altLang="ko-KR" sz="1400" dirty="0">
                  <a:latin typeface="Consolas" panose="020B0609020204030204" pitchFamily="49" charset="0"/>
                  <a:ea typeface="굴림" panose="020B0600000101010101" pitchFamily="50" charset="-127"/>
                  <a:cs typeface="Courier New" pitchFamily="49" charset="0"/>
                </a:rPr>
                <a:t>---------------------------------------</a:t>
              </a:r>
              <a:endParaRPr lang="ko-KR" altLang="en-US" sz="1400" dirty="0">
                <a:latin typeface="Consolas" panose="020B0609020204030204" pitchFamily="49" charset="0"/>
                <a:ea typeface="굴림" panose="020B0600000101010101" pitchFamily="50" charset="-127"/>
                <a:cs typeface="Courier New" pitchFamily="49" charset="0"/>
              </a:endParaRPr>
            </a:p>
            <a:p>
              <a:pPr latinLnBrk="1"/>
              <a:r>
                <a:rPr lang="en-US" altLang="ko-KR" sz="1400" dirty="0">
                  <a:latin typeface="Consolas" panose="020B0609020204030204" pitchFamily="49" charset="0"/>
                  <a:ea typeface="굴림" panose="020B0600000101010101" pitchFamily="50" charset="-127"/>
                  <a:cs typeface="Courier New" pitchFamily="49" charset="0"/>
                </a:rPr>
                <a:t>1  2  3  4  5  6  7  8  9  10</a:t>
              </a:r>
              <a:endParaRPr lang="ko-KR" altLang="en-US" sz="1400" dirty="0">
                <a:latin typeface="Consolas" panose="020B0609020204030204" pitchFamily="49" charset="0"/>
                <a:ea typeface="굴림" panose="020B0600000101010101" pitchFamily="50" charset="-127"/>
                <a:cs typeface="Courier New" pitchFamily="49" charset="0"/>
              </a:endParaRPr>
            </a:p>
            <a:p>
              <a:pPr latinLnBrk="1"/>
              <a:r>
                <a:rPr lang="en-US" altLang="ko-KR" sz="1400" dirty="0">
                  <a:latin typeface="Consolas" panose="020B0609020204030204" pitchFamily="49" charset="0"/>
                  <a:ea typeface="굴림" panose="020B0600000101010101" pitchFamily="50" charset="-127"/>
                  <a:cs typeface="Courier New" pitchFamily="49" charset="0"/>
                </a:rPr>
                <a:t>---------------------------------------</a:t>
              </a:r>
              <a:endParaRPr lang="ko-KR" altLang="en-US" sz="1400" dirty="0">
                <a:latin typeface="Consolas" panose="020B0609020204030204" pitchFamily="49" charset="0"/>
                <a:ea typeface="굴림" panose="020B0600000101010101" pitchFamily="50" charset="-127"/>
                <a:cs typeface="Courier New" pitchFamily="49" charset="0"/>
              </a:endParaRPr>
            </a:p>
            <a:p>
              <a:pPr latinLnBrk="1"/>
              <a:r>
                <a:rPr lang="en-US" altLang="ko-KR" sz="1400" dirty="0">
                  <a:latin typeface="Consolas" panose="020B0609020204030204" pitchFamily="49" charset="0"/>
                  <a:ea typeface="굴림" panose="020B0600000101010101" pitchFamily="50" charset="-127"/>
                  <a:cs typeface="Courier New" pitchFamily="49" charset="0"/>
                </a:rPr>
                <a:t>28 81 60 83 67 10 66 97 37 94</a:t>
              </a:r>
              <a:endParaRPr lang="ko-KR" altLang="en-US" sz="1400" dirty="0">
                <a:latin typeface="Consolas" panose="020B0609020204030204" pitchFamily="49" charset="0"/>
                <a:ea typeface="굴림" panose="020B0600000101010101" pitchFamily="50" charset="-127"/>
                <a:cs typeface="Courier New" pitchFamily="49" charset="0"/>
              </a:endParaRPr>
            </a:p>
            <a:p>
              <a:pPr latinLnBrk="1"/>
              <a:endParaRPr lang="en-US" altLang="ko-KR" sz="1400" dirty="0">
                <a:latin typeface="Consolas" panose="020B0609020204030204" pitchFamily="49" charset="0"/>
                <a:ea typeface="굴림" panose="020B0600000101010101" pitchFamily="50" charset="-127"/>
                <a:cs typeface="Courier New" pitchFamily="49" charset="0"/>
              </a:endParaRPr>
            </a:p>
            <a:p>
              <a:pPr latinLnBrk="1"/>
              <a:r>
                <a:rPr lang="ko-KR" altLang="en-US" sz="1400" dirty="0">
                  <a:latin typeface="Consolas" panose="020B0609020204030204" pitchFamily="49" charset="0"/>
                  <a:ea typeface="굴림" panose="020B0600000101010101" pitchFamily="50" charset="-127"/>
                  <a:cs typeface="Courier New" pitchFamily="49" charset="0"/>
                </a:rPr>
                <a:t>최소값은 </a:t>
              </a:r>
              <a:r>
                <a:rPr lang="en-US" altLang="ko-KR" sz="1400" dirty="0">
                  <a:latin typeface="Consolas" panose="020B0609020204030204" pitchFamily="49" charset="0"/>
                  <a:ea typeface="굴림" panose="020B0600000101010101" pitchFamily="50" charset="-127"/>
                  <a:cs typeface="Courier New" pitchFamily="49" charset="0"/>
                </a:rPr>
                <a:t>10</a:t>
              </a:r>
              <a:r>
                <a:rPr lang="ko-KR" altLang="en-US" sz="1400" dirty="0">
                  <a:latin typeface="Consolas" panose="020B0609020204030204" pitchFamily="49" charset="0"/>
                  <a:ea typeface="굴림" panose="020B0600000101010101" pitchFamily="50" charset="-127"/>
                  <a:cs typeface="Courier New" pitchFamily="49" charset="0"/>
                </a:rPr>
                <a:t>입니다</a:t>
              </a:r>
              <a:r>
                <a:rPr lang="en-US" altLang="ko-KR" sz="1400" dirty="0">
                  <a:latin typeface="Consolas" panose="020B0609020204030204" pitchFamily="49" charset="0"/>
                  <a:ea typeface="굴림" panose="020B0600000101010101" pitchFamily="50" charset="-127"/>
                  <a:cs typeface="Courier New" pitchFamily="49" charset="0"/>
                </a:rPr>
                <a:t>.</a:t>
              </a:r>
              <a:endParaRPr lang="ko-KR" altLang="en-US" sz="1400" dirty="0">
                <a:latin typeface="Consolas" panose="020B0609020204030204" pitchFamily="49" charset="0"/>
                <a:ea typeface="굴림" panose="020B0600000101010101" pitchFamily="50" charset="-127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408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최소값 찾기</a:t>
            </a:r>
            <a:r>
              <a:rPr lang="en-US" altLang="ko-KR" b="1" dirty="0"/>
              <a:t>(</a:t>
            </a:r>
            <a:r>
              <a:rPr lang="ko-KR" altLang="en-US" b="1" dirty="0"/>
              <a:t>실습</a:t>
            </a:r>
            <a:r>
              <a:rPr lang="en-US" altLang="ko-KR" b="1" dirty="0"/>
              <a:t>6)_</a:t>
            </a:r>
            <a:r>
              <a:rPr lang="ko-KR" altLang="en-US" b="1" dirty="0"/>
              <a:t>알고리즘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3DD21CCF-5DE3-1489-06B5-485BE09587D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83279" y="1809362"/>
            <a:ext cx="8212138" cy="2237836"/>
          </a:xfrm>
          <a:solidFill>
            <a:srgbClr val="CCFFCC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i="1" dirty="0"/>
              <a:t>배열 </a:t>
            </a:r>
            <a:r>
              <a:rPr lang="en-US" altLang="ko-KR" sz="1600" i="1" dirty="0"/>
              <a:t>prices[]</a:t>
            </a:r>
            <a:r>
              <a:rPr lang="ko-KR" altLang="en-US" sz="1600" i="1" dirty="0"/>
              <a:t>의 원소를 </a:t>
            </a:r>
            <a:r>
              <a:rPr lang="ko-KR" altLang="en-US" sz="1600" i="1" dirty="0" err="1"/>
              <a:t>난수로</a:t>
            </a:r>
            <a:r>
              <a:rPr lang="ko-KR" altLang="en-US" sz="1600" i="1" dirty="0"/>
              <a:t> 초기화한다</a:t>
            </a:r>
            <a:r>
              <a:rPr lang="en-US" altLang="ko-KR" sz="1600" i="1" dirty="0"/>
              <a:t>. </a:t>
            </a:r>
            <a:endParaRPr lang="ko-KR" altLang="en-US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i="1" dirty="0">
                <a:solidFill>
                  <a:schemeClr val="tx2"/>
                </a:solidFill>
              </a:rPr>
              <a:t>일단 첫 번째 원소를 최소값 </a:t>
            </a:r>
            <a:r>
              <a:rPr lang="en-US" altLang="ko-KR" sz="1600" i="1" dirty="0" err="1">
                <a:solidFill>
                  <a:schemeClr val="tx2"/>
                </a:solidFill>
              </a:rPr>
              <a:t>minium</a:t>
            </a:r>
            <a:r>
              <a:rPr lang="ko-KR" altLang="en-US" sz="1600" i="1" dirty="0">
                <a:solidFill>
                  <a:schemeClr val="tx2"/>
                </a:solidFill>
              </a:rPr>
              <a:t>이라고 가정한다</a:t>
            </a:r>
            <a:r>
              <a:rPr lang="en-US" altLang="ko-KR" sz="1600" i="1" dirty="0"/>
              <a:t>. </a:t>
            </a:r>
            <a:endParaRPr lang="ko-KR" alt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i="1" dirty="0"/>
              <a:t>for(</a:t>
            </a:r>
            <a:r>
              <a:rPr lang="en-US" altLang="ko-KR" sz="1600" i="1" dirty="0" err="1"/>
              <a:t>i</a:t>
            </a:r>
            <a:r>
              <a:rPr lang="en-US" altLang="ko-KR" sz="1600" i="1" dirty="0"/>
              <a:t>=1; </a:t>
            </a:r>
            <a:r>
              <a:rPr lang="en-US" altLang="ko-KR" sz="1600" i="1" dirty="0" err="1"/>
              <a:t>i</a:t>
            </a:r>
            <a:r>
              <a:rPr lang="en-US" altLang="ko-KR" sz="1600" i="1" dirty="0"/>
              <a:t>&lt;</a:t>
            </a:r>
            <a:r>
              <a:rPr lang="ko-KR" altLang="en-US" sz="1600" i="1" dirty="0"/>
              <a:t>배열의 크기</a:t>
            </a:r>
            <a:r>
              <a:rPr lang="en-US" altLang="ko-KR" sz="1600" i="1" dirty="0"/>
              <a:t>; </a:t>
            </a:r>
            <a:r>
              <a:rPr lang="en-US" altLang="ko-KR" sz="1600" i="1" dirty="0" err="1"/>
              <a:t>i</a:t>
            </a:r>
            <a:r>
              <a:rPr lang="en-US" altLang="ko-KR" sz="1600" i="1" dirty="0"/>
              <a:t>++)</a:t>
            </a:r>
            <a:endParaRPr lang="ko-KR" altLang="en-US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	</a:t>
            </a:r>
            <a:r>
              <a:rPr lang="en-US" altLang="ko-KR" sz="1600" i="1" dirty="0"/>
              <a:t>if ( prices[</a:t>
            </a:r>
            <a:r>
              <a:rPr lang="en-US" altLang="ko-KR" sz="1600" i="1" dirty="0" err="1"/>
              <a:t>i</a:t>
            </a:r>
            <a:r>
              <a:rPr lang="en-US" altLang="ko-KR" sz="1600" i="1" dirty="0"/>
              <a:t>] &lt; minimum )</a:t>
            </a:r>
            <a:endParaRPr lang="ko-KR" altLang="en-US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		</a:t>
            </a:r>
            <a:r>
              <a:rPr lang="en-US" altLang="ko-KR" sz="1600" i="1" dirty="0"/>
              <a:t>minimum = prices[</a:t>
            </a:r>
            <a:r>
              <a:rPr lang="en-US" altLang="ko-KR" sz="1600" i="1" dirty="0" err="1"/>
              <a:t>i</a:t>
            </a:r>
            <a:r>
              <a:rPr lang="en-US" altLang="ko-KR" sz="1600" i="1" dirty="0"/>
              <a:t>]</a:t>
            </a:r>
            <a:endParaRPr lang="ko-KR" altLang="en-US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i="1" dirty="0"/>
              <a:t>반복이 종료되면 </a:t>
            </a:r>
            <a:r>
              <a:rPr lang="en-US" altLang="ko-KR" sz="1600" i="1" dirty="0"/>
              <a:t>minimum</a:t>
            </a:r>
            <a:r>
              <a:rPr lang="ko-KR" altLang="en-US" sz="1600" i="1" dirty="0"/>
              <a:t>에 최소값이 저장된다</a:t>
            </a:r>
            <a:r>
              <a:rPr lang="en-US" altLang="ko-KR" sz="1600" i="1" dirty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581536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최소값 찾기</a:t>
            </a:r>
            <a:r>
              <a:rPr lang="en-US" altLang="ko-KR" b="1" dirty="0"/>
              <a:t>(</a:t>
            </a:r>
            <a:r>
              <a:rPr lang="ko-KR" altLang="en-US" b="1" dirty="0"/>
              <a:t>실습</a:t>
            </a:r>
            <a:r>
              <a:rPr lang="en-US" altLang="ko-KR" b="1" dirty="0"/>
              <a:t>6)_</a:t>
            </a:r>
            <a:r>
              <a:rPr lang="ko-KR" altLang="en-US" b="1" dirty="0"/>
              <a:t>프로그램코드</a:t>
            </a:r>
            <a:r>
              <a:rPr lang="en-US" altLang="ko-KR" b="1" dirty="0"/>
              <a:t>(1)</a:t>
            </a:r>
            <a:endParaRPr lang="ko-KR" altLang="en-US" b="1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841A071-3D0D-3864-A76F-0FBA91DBC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363" y="1310325"/>
            <a:ext cx="7764462" cy="512498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stdlib.h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time.h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SIZE 10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prices[SIZE] = { 0 };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minimum;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"---------------------------------------\n"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"1 2 3 4 5 6 7 8 9 10\n"</a:t>
            </a:r>
            <a:r>
              <a:rPr lang="en-US" altLang="ko-KR" sz="1600" dirty="0">
                <a:latin typeface="Trebuchet MS" pitchFamily="34" charset="0"/>
              </a:rPr>
              <a:t>);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"---------------------------------------\n"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srand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unsigned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)time( NULL ) 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 = 0;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 &lt; SIZE;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++){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prices[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 = (rand()%100)+1;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"%-3d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,prices[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  <a:p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"\n\n"</a:t>
            </a:r>
            <a:r>
              <a:rPr lang="en-US" altLang="ko-KR" sz="1600" dirty="0">
                <a:latin typeface="Trebuchet MS" pitchFamily="34" charset="0"/>
              </a:rPr>
              <a:t>);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66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최소값 찾기</a:t>
            </a:r>
            <a:r>
              <a:rPr lang="en-US" altLang="ko-KR" b="1" dirty="0"/>
              <a:t>(</a:t>
            </a:r>
            <a:r>
              <a:rPr lang="ko-KR" altLang="en-US" b="1" dirty="0"/>
              <a:t>실습</a:t>
            </a:r>
            <a:r>
              <a:rPr lang="en-US" altLang="ko-KR" b="1" dirty="0"/>
              <a:t>6)_</a:t>
            </a:r>
            <a:r>
              <a:rPr lang="ko-KR" altLang="en-US" b="1" dirty="0"/>
              <a:t>프로그램코드</a:t>
            </a:r>
            <a:r>
              <a:rPr lang="en-US" altLang="ko-KR" b="1" dirty="0"/>
              <a:t>(2)</a:t>
            </a:r>
            <a:endParaRPr lang="ko-KR" altLang="en-US" b="1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F03697CF-BD7F-5921-AA4B-41DCF141D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179634"/>
            <a:ext cx="7764462" cy="541771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minimum = prices[0];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 = 1;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 &lt; SIZE;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++)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prices[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 &lt; minimum 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minimum = prices[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최소값은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%d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입니다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.\n"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minimum);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3" name="모서리가 둥근 직사각형 3">
            <a:extLst>
              <a:ext uri="{FF2B5EF4-FFF2-40B4-BE49-F238E27FC236}">
                <a16:creationId xmlns:a16="http://schemas.microsoft.com/office/drawing/2014/main" id="{8773A979-C47F-8EF6-2412-E13C42BD185C}"/>
              </a:ext>
            </a:extLst>
          </p:cNvPr>
          <p:cNvSpPr/>
          <p:nvPr/>
        </p:nvSpPr>
        <p:spPr bwMode="auto">
          <a:xfrm>
            <a:off x="1769930" y="2149922"/>
            <a:ext cx="4218318" cy="1410767"/>
          </a:xfrm>
          <a:prstGeom prst="round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자유형 4">
            <a:extLst>
              <a:ext uri="{FF2B5EF4-FFF2-40B4-BE49-F238E27FC236}">
                <a16:creationId xmlns:a16="http://schemas.microsoft.com/office/drawing/2014/main" id="{224BD869-6198-256B-2196-49F09629CCCB}"/>
              </a:ext>
            </a:extLst>
          </p:cNvPr>
          <p:cNvSpPr/>
          <p:nvPr/>
        </p:nvSpPr>
        <p:spPr bwMode="auto">
          <a:xfrm>
            <a:off x="5988248" y="2147279"/>
            <a:ext cx="1759789" cy="1337094"/>
          </a:xfrm>
          <a:custGeom>
            <a:avLst/>
            <a:gdLst>
              <a:gd name="connsiteX0" fmla="*/ 0 w 1759789"/>
              <a:gd name="connsiteY0" fmla="*/ 1337094 h 1337094"/>
              <a:gd name="connsiteX1" fmla="*/ 25879 w 1759789"/>
              <a:gd name="connsiteY1" fmla="*/ 1285336 h 1337094"/>
              <a:gd name="connsiteX2" fmla="*/ 60385 w 1759789"/>
              <a:gd name="connsiteY2" fmla="*/ 1259457 h 1337094"/>
              <a:gd name="connsiteX3" fmla="*/ 77638 w 1759789"/>
              <a:gd name="connsiteY3" fmla="*/ 1233577 h 1337094"/>
              <a:gd name="connsiteX4" fmla="*/ 155275 w 1759789"/>
              <a:gd name="connsiteY4" fmla="*/ 1173193 h 1337094"/>
              <a:gd name="connsiteX5" fmla="*/ 198407 w 1759789"/>
              <a:gd name="connsiteY5" fmla="*/ 1138687 h 1337094"/>
              <a:gd name="connsiteX6" fmla="*/ 301924 w 1759789"/>
              <a:gd name="connsiteY6" fmla="*/ 1052423 h 1337094"/>
              <a:gd name="connsiteX7" fmla="*/ 345057 w 1759789"/>
              <a:gd name="connsiteY7" fmla="*/ 1017917 h 1337094"/>
              <a:gd name="connsiteX8" fmla="*/ 396815 w 1759789"/>
              <a:gd name="connsiteY8" fmla="*/ 974785 h 1337094"/>
              <a:gd name="connsiteX9" fmla="*/ 448574 w 1759789"/>
              <a:gd name="connsiteY9" fmla="*/ 940279 h 1337094"/>
              <a:gd name="connsiteX10" fmla="*/ 491706 w 1759789"/>
              <a:gd name="connsiteY10" fmla="*/ 905774 h 1337094"/>
              <a:gd name="connsiteX11" fmla="*/ 543464 w 1759789"/>
              <a:gd name="connsiteY11" fmla="*/ 879894 h 1337094"/>
              <a:gd name="connsiteX12" fmla="*/ 586596 w 1759789"/>
              <a:gd name="connsiteY12" fmla="*/ 854015 h 1337094"/>
              <a:gd name="connsiteX13" fmla="*/ 655607 w 1759789"/>
              <a:gd name="connsiteY13" fmla="*/ 828136 h 1337094"/>
              <a:gd name="connsiteX14" fmla="*/ 690113 w 1759789"/>
              <a:gd name="connsiteY14" fmla="*/ 810883 h 1337094"/>
              <a:gd name="connsiteX15" fmla="*/ 715992 w 1759789"/>
              <a:gd name="connsiteY15" fmla="*/ 819509 h 1337094"/>
              <a:gd name="connsiteX16" fmla="*/ 759124 w 1759789"/>
              <a:gd name="connsiteY16" fmla="*/ 897147 h 1337094"/>
              <a:gd name="connsiteX17" fmla="*/ 776377 w 1759789"/>
              <a:gd name="connsiteY17" fmla="*/ 931653 h 1337094"/>
              <a:gd name="connsiteX18" fmla="*/ 802257 w 1759789"/>
              <a:gd name="connsiteY18" fmla="*/ 1000664 h 1337094"/>
              <a:gd name="connsiteX19" fmla="*/ 810883 w 1759789"/>
              <a:gd name="connsiteY19" fmla="*/ 1035170 h 1337094"/>
              <a:gd name="connsiteX20" fmla="*/ 828136 w 1759789"/>
              <a:gd name="connsiteY20" fmla="*/ 1061049 h 1337094"/>
              <a:gd name="connsiteX21" fmla="*/ 836762 w 1759789"/>
              <a:gd name="connsiteY21" fmla="*/ 1104181 h 1337094"/>
              <a:gd name="connsiteX22" fmla="*/ 879894 w 1759789"/>
              <a:gd name="connsiteY22" fmla="*/ 1147313 h 1337094"/>
              <a:gd name="connsiteX23" fmla="*/ 905774 w 1759789"/>
              <a:gd name="connsiteY23" fmla="*/ 1155940 h 1337094"/>
              <a:gd name="connsiteX24" fmla="*/ 931653 w 1759789"/>
              <a:gd name="connsiteY24" fmla="*/ 1138687 h 1337094"/>
              <a:gd name="connsiteX25" fmla="*/ 957532 w 1759789"/>
              <a:gd name="connsiteY25" fmla="*/ 1130060 h 1337094"/>
              <a:gd name="connsiteX26" fmla="*/ 983411 w 1759789"/>
              <a:gd name="connsiteY26" fmla="*/ 1095555 h 1337094"/>
              <a:gd name="connsiteX27" fmla="*/ 1026543 w 1759789"/>
              <a:gd name="connsiteY27" fmla="*/ 1061049 h 1337094"/>
              <a:gd name="connsiteX28" fmla="*/ 1061049 w 1759789"/>
              <a:gd name="connsiteY28" fmla="*/ 1017917 h 1337094"/>
              <a:gd name="connsiteX29" fmla="*/ 1112807 w 1759789"/>
              <a:gd name="connsiteY29" fmla="*/ 983411 h 1337094"/>
              <a:gd name="connsiteX30" fmla="*/ 1224951 w 1759789"/>
              <a:gd name="connsiteY30" fmla="*/ 854015 h 1337094"/>
              <a:gd name="connsiteX31" fmla="*/ 1250830 w 1759789"/>
              <a:gd name="connsiteY31" fmla="*/ 828136 h 1337094"/>
              <a:gd name="connsiteX32" fmla="*/ 1311215 w 1759789"/>
              <a:gd name="connsiteY32" fmla="*/ 733245 h 1337094"/>
              <a:gd name="connsiteX33" fmla="*/ 1328468 w 1759789"/>
              <a:gd name="connsiteY33" fmla="*/ 690113 h 1337094"/>
              <a:gd name="connsiteX34" fmla="*/ 1354347 w 1759789"/>
              <a:gd name="connsiteY34" fmla="*/ 646981 h 1337094"/>
              <a:gd name="connsiteX35" fmla="*/ 1380226 w 1759789"/>
              <a:gd name="connsiteY35" fmla="*/ 595223 h 1337094"/>
              <a:gd name="connsiteX36" fmla="*/ 1440611 w 1759789"/>
              <a:gd name="connsiteY36" fmla="*/ 500332 h 1337094"/>
              <a:gd name="connsiteX37" fmla="*/ 1492370 w 1759789"/>
              <a:gd name="connsiteY37" fmla="*/ 405442 h 1337094"/>
              <a:gd name="connsiteX38" fmla="*/ 1518249 w 1759789"/>
              <a:gd name="connsiteY38" fmla="*/ 353683 h 1337094"/>
              <a:gd name="connsiteX39" fmla="*/ 1552755 w 1759789"/>
              <a:gd name="connsiteY39" fmla="*/ 301925 h 1337094"/>
              <a:gd name="connsiteX40" fmla="*/ 1578634 w 1759789"/>
              <a:gd name="connsiteY40" fmla="*/ 250166 h 1337094"/>
              <a:gd name="connsiteX41" fmla="*/ 1656272 w 1759789"/>
              <a:gd name="connsiteY41" fmla="*/ 138023 h 1337094"/>
              <a:gd name="connsiteX42" fmla="*/ 1725283 w 1759789"/>
              <a:gd name="connsiteY42" fmla="*/ 51759 h 1337094"/>
              <a:gd name="connsiteX43" fmla="*/ 1759789 w 1759789"/>
              <a:gd name="connsiteY43" fmla="*/ 0 h 133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759789" h="1337094">
                <a:moveTo>
                  <a:pt x="0" y="1337094"/>
                </a:moveTo>
                <a:cubicBezTo>
                  <a:pt x="8626" y="1319841"/>
                  <a:pt x="14037" y="1300562"/>
                  <a:pt x="25879" y="1285336"/>
                </a:cubicBezTo>
                <a:cubicBezTo>
                  <a:pt x="34706" y="1273987"/>
                  <a:pt x="50219" y="1269623"/>
                  <a:pt x="60385" y="1259457"/>
                </a:cubicBezTo>
                <a:cubicBezTo>
                  <a:pt x="67716" y="1252126"/>
                  <a:pt x="69966" y="1240551"/>
                  <a:pt x="77638" y="1233577"/>
                </a:cubicBezTo>
                <a:cubicBezTo>
                  <a:pt x="101897" y="1211523"/>
                  <a:pt x="129496" y="1193448"/>
                  <a:pt x="155275" y="1173193"/>
                </a:cubicBezTo>
                <a:cubicBezTo>
                  <a:pt x="169753" y="1161818"/>
                  <a:pt x="184157" y="1150346"/>
                  <a:pt x="198407" y="1138687"/>
                </a:cubicBezTo>
                <a:cubicBezTo>
                  <a:pt x="233170" y="1110244"/>
                  <a:pt x="267161" y="1080866"/>
                  <a:pt x="301924" y="1052423"/>
                </a:cubicBezTo>
                <a:cubicBezTo>
                  <a:pt x="316174" y="1040764"/>
                  <a:pt x="330807" y="1029576"/>
                  <a:pt x="345057" y="1017917"/>
                </a:cubicBezTo>
                <a:cubicBezTo>
                  <a:pt x="362439" y="1003696"/>
                  <a:pt x="378129" y="987242"/>
                  <a:pt x="396815" y="974785"/>
                </a:cubicBezTo>
                <a:cubicBezTo>
                  <a:pt x="414068" y="963283"/>
                  <a:pt x="431804" y="952475"/>
                  <a:pt x="448574" y="940279"/>
                </a:cubicBezTo>
                <a:cubicBezTo>
                  <a:pt x="463464" y="929450"/>
                  <a:pt x="476173" y="915659"/>
                  <a:pt x="491706" y="905774"/>
                </a:cubicBezTo>
                <a:cubicBezTo>
                  <a:pt x="507980" y="895418"/>
                  <a:pt x="526530" y="889131"/>
                  <a:pt x="543464" y="879894"/>
                </a:cubicBezTo>
                <a:cubicBezTo>
                  <a:pt x="558183" y="871865"/>
                  <a:pt x="571599" y="861513"/>
                  <a:pt x="586596" y="854015"/>
                </a:cubicBezTo>
                <a:cubicBezTo>
                  <a:pt x="658093" y="818266"/>
                  <a:pt x="603339" y="850536"/>
                  <a:pt x="655607" y="828136"/>
                </a:cubicBezTo>
                <a:cubicBezTo>
                  <a:pt x="667427" y="823070"/>
                  <a:pt x="678611" y="816634"/>
                  <a:pt x="690113" y="810883"/>
                </a:cubicBezTo>
                <a:cubicBezTo>
                  <a:pt x="698739" y="813758"/>
                  <a:pt x="709007" y="813688"/>
                  <a:pt x="715992" y="819509"/>
                </a:cubicBezTo>
                <a:cubicBezTo>
                  <a:pt x="742453" y="841560"/>
                  <a:pt x="745913" y="867422"/>
                  <a:pt x="759124" y="897147"/>
                </a:cubicBezTo>
                <a:cubicBezTo>
                  <a:pt x="764347" y="908898"/>
                  <a:pt x="771862" y="919612"/>
                  <a:pt x="776377" y="931653"/>
                </a:cubicBezTo>
                <a:cubicBezTo>
                  <a:pt x="811612" y="1025610"/>
                  <a:pt x="754225" y="904604"/>
                  <a:pt x="802257" y="1000664"/>
                </a:cubicBezTo>
                <a:cubicBezTo>
                  <a:pt x="805132" y="1012166"/>
                  <a:pt x="806213" y="1024273"/>
                  <a:pt x="810883" y="1035170"/>
                </a:cubicBezTo>
                <a:cubicBezTo>
                  <a:pt x="814967" y="1044699"/>
                  <a:pt x="824496" y="1051341"/>
                  <a:pt x="828136" y="1061049"/>
                </a:cubicBezTo>
                <a:cubicBezTo>
                  <a:pt x="833284" y="1074777"/>
                  <a:pt x="831614" y="1090453"/>
                  <a:pt x="836762" y="1104181"/>
                </a:cubicBezTo>
                <a:cubicBezTo>
                  <a:pt x="844725" y="1125414"/>
                  <a:pt x="860430" y="1137581"/>
                  <a:pt x="879894" y="1147313"/>
                </a:cubicBezTo>
                <a:cubicBezTo>
                  <a:pt x="888027" y="1151380"/>
                  <a:pt x="897147" y="1153064"/>
                  <a:pt x="905774" y="1155940"/>
                </a:cubicBezTo>
                <a:cubicBezTo>
                  <a:pt x="914400" y="1150189"/>
                  <a:pt x="922380" y="1143324"/>
                  <a:pt x="931653" y="1138687"/>
                </a:cubicBezTo>
                <a:cubicBezTo>
                  <a:pt x="939786" y="1134620"/>
                  <a:pt x="950547" y="1135881"/>
                  <a:pt x="957532" y="1130060"/>
                </a:cubicBezTo>
                <a:cubicBezTo>
                  <a:pt x="968577" y="1120856"/>
                  <a:pt x="973245" y="1105721"/>
                  <a:pt x="983411" y="1095555"/>
                </a:cubicBezTo>
                <a:cubicBezTo>
                  <a:pt x="996430" y="1082536"/>
                  <a:pt x="1013524" y="1074068"/>
                  <a:pt x="1026543" y="1061049"/>
                </a:cubicBezTo>
                <a:cubicBezTo>
                  <a:pt x="1039562" y="1048030"/>
                  <a:pt x="1047363" y="1030234"/>
                  <a:pt x="1061049" y="1017917"/>
                </a:cubicBezTo>
                <a:cubicBezTo>
                  <a:pt x="1076461" y="1004046"/>
                  <a:pt x="1096759" y="996541"/>
                  <a:pt x="1112807" y="983411"/>
                </a:cubicBezTo>
                <a:cubicBezTo>
                  <a:pt x="1174855" y="932645"/>
                  <a:pt x="1156140" y="922826"/>
                  <a:pt x="1224951" y="854015"/>
                </a:cubicBezTo>
                <a:cubicBezTo>
                  <a:pt x="1233577" y="845389"/>
                  <a:pt x="1243340" y="837766"/>
                  <a:pt x="1250830" y="828136"/>
                </a:cubicBezTo>
                <a:cubicBezTo>
                  <a:pt x="1260403" y="815828"/>
                  <a:pt x="1302349" y="750977"/>
                  <a:pt x="1311215" y="733245"/>
                </a:cubicBezTo>
                <a:cubicBezTo>
                  <a:pt x="1318140" y="719395"/>
                  <a:pt x="1321543" y="703963"/>
                  <a:pt x="1328468" y="690113"/>
                </a:cubicBezTo>
                <a:cubicBezTo>
                  <a:pt x="1335966" y="675116"/>
                  <a:pt x="1346318" y="661700"/>
                  <a:pt x="1354347" y="646981"/>
                </a:cubicBezTo>
                <a:cubicBezTo>
                  <a:pt x="1363584" y="630047"/>
                  <a:pt x="1370446" y="611849"/>
                  <a:pt x="1380226" y="595223"/>
                </a:cubicBezTo>
                <a:cubicBezTo>
                  <a:pt x="1399235" y="562908"/>
                  <a:pt x="1423844" y="533866"/>
                  <a:pt x="1440611" y="500332"/>
                </a:cubicBezTo>
                <a:cubicBezTo>
                  <a:pt x="1515187" y="351181"/>
                  <a:pt x="1420754" y="536737"/>
                  <a:pt x="1492370" y="405442"/>
                </a:cubicBezTo>
                <a:cubicBezTo>
                  <a:pt x="1501607" y="388508"/>
                  <a:pt x="1508530" y="370345"/>
                  <a:pt x="1518249" y="353683"/>
                </a:cubicBezTo>
                <a:cubicBezTo>
                  <a:pt x="1528697" y="335772"/>
                  <a:pt x="1542307" y="319836"/>
                  <a:pt x="1552755" y="301925"/>
                </a:cubicBezTo>
                <a:cubicBezTo>
                  <a:pt x="1562474" y="285263"/>
                  <a:pt x="1569397" y="267100"/>
                  <a:pt x="1578634" y="250166"/>
                </a:cubicBezTo>
                <a:cubicBezTo>
                  <a:pt x="1603319" y="204909"/>
                  <a:pt x="1621872" y="181804"/>
                  <a:pt x="1656272" y="138023"/>
                </a:cubicBezTo>
                <a:cubicBezTo>
                  <a:pt x="1695455" y="88154"/>
                  <a:pt x="1694349" y="95950"/>
                  <a:pt x="1725283" y="51759"/>
                </a:cubicBezTo>
                <a:cubicBezTo>
                  <a:pt x="1737174" y="34772"/>
                  <a:pt x="1759789" y="0"/>
                  <a:pt x="1759789" y="0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1B014F-F7D3-01BD-D036-1283E0789BC2}"/>
              </a:ext>
            </a:extLst>
          </p:cNvPr>
          <p:cNvSpPr txBox="1"/>
          <p:nvPr/>
        </p:nvSpPr>
        <p:spPr>
          <a:xfrm>
            <a:off x="7298285" y="1477561"/>
            <a:ext cx="14813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400" dirty="0">
                <a:solidFill>
                  <a:schemeClr val="tx2"/>
                </a:solidFill>
              </a:rPr>
              <a:t>현재의 최소값보다 배열 원소가 작으면</a:t>
            </a:r>
            <a:r>
              <a:rPr lang="en-US" altLang="ko-KR" sz="1400" dirty="0">
                <a:solidFill>
                  <a:schemeClr val="tx2"/>
                </a:solidFill>
              </a:rPr>
              <a:t>, </a:t>
            </a:r>
            <a:r>
              <a:rPr lang="ko-KR" altLang="en-US" sz="1400" dirty="0">
                <a:solidFill>
                  <a:schemeClr val="tx2"/>
                </a:solidFill>
              </a:rPr>
              <a:t>배열 원소를 최소값으로 복사한다</a:t>
            </a:r>
            <a:r>
              <a:rPr lang="en-US" altLang="ko-KR" sz="1400" dirty="0">
                <a:solidFill>
                  <a:schemeClr val="tx2"/>
                </a:solidFill>
              </a:rPr>
              <a:t>. 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8" name="_x318017632">
            <a:extLst>
              <a:ext uri="{FF2B5EF4-FFF2-40B4-BE49-F238E27FC236}">
                <a16:creationId xmlns:a16="http://schemas.microsoft.com/office/drawing/2014/main" id="{3CF92D58-6433-C38D-D7C0-87CE341AA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8904" y="1477561"/>
            <a:ext cx="2227263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첫 번째 배열 원소를 최소값으로 가정</a:t>
            </a:r>
            <a:endParaRPr kumimoji="1" 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cs typeface="굴림" pitchFamily="50" charset="-127"/>
            </a:endParaRPr>
          </a:p>
        </p:txBody>
      </p:sp>
      <p:sp>
        <p:nvSpPr>
          <p:cNvPr id="9" name="자유형 8">
            <a:extLst>
              <a:ext uri="{FF2B5EF4-FFF2-40B4-BE49-F238E27FC236}">
                <a16:creationId xmlns:a16="http://schemas.microsoft.com/office/drawing/2014/main" id="{3C079F5B-5DA2-5A60-1F80-2C5CE895903E}"/>
              </a:ext>
            </a:extLst>
          </p:cNvPr>
          <p:cNvSpPr/>
          <p:nvPr/>
        </p:nvSpPr>
        <p:spPr bwMode="auto">
          <a:xfrm>
            <a:off x="3250800" y="1599320"/>
            <a:ext cx="1176068" cy="264003"/>
          </a:xfrm>
          <a:custGeom>
            <a:avLst/>
            <a:gdLst>
              <a:gd name="connsiteX0" fmla="*/ 0 w 1759789"/>
              <a:gd name="connsiteY0" fmla="*/ 1337094 h 1337094"/>
              <a:gd name="connsiteX1" fmla="*/ 25879 w 1759789"/>
              <a:gd name="connsiteY1" fmla="*/ 1285336 h 1337094"/>
              <a:gd name="connsiteX2" fmla="*/ 60385 w 1759789"/>
              <a:gd name="connsiteY2" fmla="*/ 1259457 h 1337094"/>
              <a:gd name="connsiteX3" fmla="*/ 77638 w 1759789"/>
              <a:gd name="connsiteY3" fmla="*/ 1233577 h 1337094"/>
              <a:gd name="connsiteX4" fmla="*/ 155275 w 1759789"/>
              <a:gd name="connsiteY4" fmla="*/ 1173193 h 1337094"/>
              <a:gd name="connsiteX5" fmla="*/ 198407 w 1759789"/>
              <a:gd name="connsiteY5" fmla="*/ 1138687 h 1337094"/>
              <a:gd name="connsiteX6" fmla="*/ 301924 w 1759789"/>
              <a:gd name="connsiteY6" fmla="*/ 1052423 h 1337094"/>
              <a:gd name="connsiteX7" fmla="*/ 345057 w 1759789"/>
              <a:gd name="connsiteY7" fmla="*/ 1017917 h 1337094"/>
              <a:gd name="connsiteX8" fmla="*/ 396815 w 1759789"/>
              <a:gd name="connsiteY8" fmla="*/ 974785 h 1337094"/>
              <a:gd name="connsiteX9" fmla="*/ 448574 w 1759789"/>
              <a:gd name="connsiteY9" fmla="*/ 940279 h 1337094"/>
              <a:gd name="connsiteX10" fmla="*/ 491706 w 1759789"/>
              <a:gd name="connsiteY10" fmla="*/ 905774 h 1337094"/>
              <a:gd name="connsiteX11" fmla="*/ 543464 w 1759789"/>
              <a:gd name="connsiteY11" fmla="*/ 879894 h 1337094"/>
              <a:gd name="connsiteX12" fmla="*/ 586596 w 1759789"/>
              <a:gd name="connsiteY12" fmla="*/ 854015 h 1337094"/>
              <a:gd name="connsiteX13" fmla="*/ 655607 w 1759789"/>
              <a:gd name="connsiteY13" fmla="*/ 828136 h 1337094"/>
              <a:gd name="connsiteX14" fmla="*/ 690113 w 1759789"/>
              <a:gd name="connsiteY14" fmla="*/ 810883 h 1337094"/>
              <a:gd name="connsiteX15" fmla="*/ 715992 w 1759789"/>
              <a:gd name="connsiteY15" fmla="*/ 819509 h 1337094"/>
              <a:gd name="connsiteX16" fmla="*/ 759124 w 1759789"/>
              <a:gd name="connsiteY16" fmla="*/ 897147 h 1337094"/>
              <a:gd name="connsiteX17" fmla="*/ 776377 w 1759789"/>
              <a:gd name="connsiteY17" fmla="*/ 931653 h 1337094"/>
              <a:gd name="connsiteX18" fmla="*/ 802257 w 1759789"/>
              <a:gd name="connsiteY18" fmla="*/ 1000664 h 1337094"/>
              <a:gd name="connsiteX19" fmla="*/ 810883 w 1759789"/>
              <a:gd name="connsiteY19" fmla="*/ 1035170 h 1337094"/>
              <a:gd name="connsiteX20" fmla="*/ 828136 w 1759789"/>
              <a:gd name="connsiteY20" fmla="*/ 1061049 h 1337094"/>
              <a:gd name="connsiteX21" fmla="*/ 836762 w 1759789"/>
              <a:gd name="connsiteY21" fmla="*/ 1104181 h 1337094"/>
              <a:gd name="connsiteX22" fmla="*/ 879894 w 1759789"/>
              <a:gd name="connsiteY22" fmla="*/ 1147313 h 1337094"/>
              <a:gd name="connsiteX23" fmla="*/ 905774 w 1759789"/>
              <a:gd name="connsiteY23" fmla="*/ 1155940 h 1337094"/>
              <a:gd name="connsiteX24" fmla="*/ 931653 w 1759789"/>
              <a:gd name="connsiteY24" fmla="*/ 1138687 h 1337094"/>
              <a:gd name="connsiteX25" fmla="*/ 957532 w 1759789"/>
              <a:gd name="connsiteY25" fmla="*/ 1130060 h 1337094"/>
              <a:gd name="connsiteX26" fmla="*/ 983411 w 1759789"/>
              <a:gd name="connsiteY26" fmla="*/ 1095555 h 1337094"/>
              <a:gd name="connsiteX27" fmla="*/ 1026543 w 1759789"/>
              <a:gd name="connsiteY27" fmla="*/ 1061049 h 1337094"/>
              <a:gd name="connsiteX28" fmla="*/ 1061049 w 1759789"/>
              <a:gd name="connsiteY28" fmla="*/ 1017917 h 1337094"/>
              <a:gd name="connsiteX29" fmla="*/ 1112807 w 1759789"/>
              <a:gd name="connsiteY29" fmla="*/ 983411 h 1337094"/>
              <a:gd name="connsiteX30" fmla="*/ 1224951 w 1759789"/>
              <a:gd name="connsiteY30" fmla="*/ 854015 h 1337094"/>
              <a:gd name="connsiteX31" fmla="*/ 1250830 w 1759789"/>
              <a:gd name="connsiteY31" fmla="*/ 828136 h 1337094"/>
              <a:gd name="connsiteX32" fmla="*/ 1311215 w 1759789"/>
              <a:gd name="connsiteY32" fmla="*/ 733245 h 1337094"/>
              <a:gd name="connsiteX33" fmla="*/ 1328468 w 1759789"/>
              <a:gd name="connsiteY33" fmla="*/ 690113 h 1337094"/>
              <a:gd name="connsiteX34" fmla="*/ 1354347 w 1759789"/>
              <a:gd name="connsiteY34" fmla="*/ 646981 h 1337094"/>
              <a:gd name="connsiteX35" fmla="*/ 1380226 w 1759789"/>
              <a:gd name="connsiteY35" fmla="*/ 595223 h 1337094"/>
              <a:gd name="connsiteX36" fmla="*/ 1440611 w 1759789"/>
              <a:gd name="connsiteY36" fmla="*/ 500332 h 1337094"/>
              <a:gd name="connsiteX37" fmla="*/ 1492370 w 1759789"/>
              <a:gd name="connsiteY37" fmla="*/ 405442 h 1337094"/>
              <a:gd name="connsiteX38" fmla="*/ 1518249 w 1759789"/>
              <a:gd name="connsiteY38" fmla="*/ 353683 h 1337094"/>
              <a:gd name="connsiteX39" fmla="*/ 1552755 w 1759789"/>
              <a:gd name="connsiteY39" fmla="*/ 301925 h 1337094"/>
              <a:gd name="connsiteX40" fmla="*/ 1578634 w 1759789"/>
              <a:gd name="connsiteY40" fmla="*/ 250166 h 1337094"/>
              <a:gd name="connsiteX41" fmla="*/ 1656272 w 1759789"/>
              <a:gd name="connsiteY41" fmla="*/ 138023 h 1337094"/>
              <a:gd name="connsiteX42" fmla="*/ 1725283 w 1759789"/>
              <a:gd name="connsiteY42" fmla="*/ 51759 h 1337094"/>
              <a:gd name="connsiteX43" fmla="*/ 1759789 w 1759789"/>
              <a:gd name="connsiteY43" fmla="*/ 0 h 133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759789" h="1337094">
                <a:moveTo>
                  <a:pt x="0" y="1337094"/>
                </a:moveTo>
                <a:cubicBezTo>
                  <a:pt x="8626" y="1319841"/>
                  <a:pt x="14037" y="1300562"/>
                  <a:pt x="25879" y="1285336"/>
                </a:cubicBezTo>
                <a:cubicBezTo>
                  <a:pt x="34706" y="1273987"/>
                  <a:pt x="50219" y="1269623"/>
                  <a:pt x="60385" y="1259457"/>
                </a:cubicBezTo>
                <a:cubicBezTo>
                  <a:pt x="67716" y="1252126"/>
                  <a:pt x="69966" y="1240551"/>
                  <a:pt x="77638" y="1233577"/>
                </a:cubicBezTo>
                <a:cubicBezTo>
                  <a:pt x="101897" y="1211523"/>
                  <a:pt x="129496" y="1193448"/>
                  <a:pt x="155275" y="1173193"/>
                </a:cubicBezTo>
                <a:cubicBezTo>
                  <a:pt x="169753" y="1161818"/>
                  <a:pt x="184157" y="1150346"/>
                  <a:pt x="198407" y="1138687"/>
                </a:cubicBezTo>
                <a:cubicBezTo>
                  <a:pt x="233170" y="1110244"/>
                  <a:pt x="267161" y="1080866"/>
                  <a:pt x="301924" y="1052423"/>
                </a:cubicBezTo>
                <a:cubicBezTo>
                  <a:pt x="316174" y="1040764"/>
                  <a:pt x="330807" y="1029576"/>
                  <a:pt x="345057" y="1017917"/>
                </a:cubicBezTo>
                <a:cubicBezTo>
                  <a:pt x="362439" y="1003696"/>
                  <a:pt x="378129" y="987242"/>
                  <a:pt x="396815" y="974785"/>
                </a:cubicBezTo>
                <a:cubicBezTo>
                  <a:pt x="414068" y="963283"/>
                  <a:pt x="431804" y="952475"/>
                  <a:pt x="448574" y="940279"/>
                </a:cubicBezTo>
                <a:cubicBezTo>
                  <a:pt x="463464" y="929450"/>
                  <a:pt x="476173" y="915659"/>
                  <a:pt x="491706" y="905774"/>
                </a:cubicBezTo>
                <a:cubicBezTo>
                  <a:pt x="507980" y="895418"/>
                  <a:pt x="526530" y="889131"/>
                  <a:pt x="543464" y="879894"/>
                </a:cubicBezTo>
                <a:cubicBezTo>
                  <a:pt x="558183" y="871865"/>
                  <a:pt x="571599" y="861513"/>
                  <a:pt x="586596" y="854015"/>
                </a:cubicBezTo>
                <a:cubicBezTo>
                  <a:pt x="658093" y="818266"/>
                  <a:pt x="603339" y="850536"/>
                  <a:pt x="655607" y="828136"/>
                </a:cubicBezTo>
                <a:cubicBezTo>
                  <a:pt x="667427" y="823070"/>
                  <a:pt x="678611" y="816634"/>
                  <a:pt x="690113" y="810883"/>
                </a:cubicBezTo>
                <a:cubicBezTo>
                  <a:pt x="698739" y="813758"/>
                  <a:pt x="709007" y="813688"/>
                  <a:pt x="715992" y="819509"/>
                </a:cubicBezTo>
                <a:cubicBezTo>
                  <a:pt x="742453" y="841560"/>
                  <a:pt x="745913" y="867422"/>
                  <a:pt x="759124" y="897147"/>
                </a:cubicBezTo>
                <a:cubicBezTo>
                  <a:pt x="764347" y="908898"/>
                  <a:pt x="771862" y="919612"/>
                  <a:pt x="776377" y="931653"/>
                </a:cubicBezTo>
                <a:cubicBezTo>
                  <a:pt x="811612" y="1025610"/>
                  <a:pt x="754225" y="904604"/>
                  <a:pt x="802257" y="1000664"/>
                </a:cubicBezTo>
                <a:cubicBezTo>
                  <a:pt x="805132" y="1012166"/>
                  <a:pt x="806213" y="1024273"/>
                  <a:pt x="810883" y="1035170"/>
                </a:cubicBezTo>
                <a:cubicBezTo>
                  <a:pt x="814967" y="1044699"/>
                  <a:pt x="824496" y="1051341"/>
                  <a:pt x="828136" y="1061049"/>
                </a:cubicBezTo>
                <a:cubicBezTo>
                  <a:pt x="833284" y="1074777"/>
                  <a:pt x="831614" y="1090453"/>
                  <a:pt x="836762" y="1104181"/>
                </a:cubicBezTo>
                <a:cubicBezTo>
                  <a:pt x="844725" y="1125414"/>
                  <a:pt x="860430" y="1137581"/>
                  <a:pt x="879894" y="1147313"/>
                </a:cubicBezTo>
                <a:cubicBezTo>
                  <a:pt x="888027" y="1151380"/>
                  <a:pt x="897147" y="1153064"/>
                  <a:pt x="905774" y="1155940"/>
                </a:cubicBezTo>
                <a:cubicBezTo>
                  <a:pt x="914400" y="1150189"/>
                  <a:pt x="922380" y="1143324"/>
                  <a:pt x="931653" y="1138687"/>
                </a:cubicBezTo>
                <a:cubicBezTo>
                  <a:pt x="939786" y="1134620"/>
                  <a:pt x="950547" y="1135881"/>
                  <a:pt x="957532" y="1130060"/>
                </a:cubicBezTo>
                <a:cubicBezTo>
                  <a:pt x="968577" y="1120856"/>
                  <a:pt x="973245" y="1105721"/>
                  <a:pt x="983411" y="1095555"/>
                </a:cubicBezTo>
                <a:cubicBezTo>
                  <a:pt x="996430" y="1082536"/>
                  <a:pt x="1013524" y="1074068"/>
                  <a:pt x="1026543" y="1061049"/>
                </a:cubicBezTo>
                <a:cubicBezTo>
                  <a:pt x="1039562" y="1048030"/>
                  <a:pt x="1047363" y="1030234"/>
                  <a:pt x="1061049" y="1017917"/>
                </a:cubicBezTo>
                <a:cubicBezTo>
                  <a:pt x="1076461" y="1004046"/>
                  <a:pt x="1096759" y="996541"/>
                  <a:pt x="1112807" y="983411"/>
                </a:cubicBezTo>
                <a:cubicBezTo>
                  <a:pt x="1174855" y="932645"/>
                  <a:pt x="1156140" y="922826"/>
                  <a:pt x="1224951" y="854015"/>
                </a:cubicBezTo>
                <a:cubicBezTo>
                  <a:pt x="1233577" y="845389"/>
                  <a:pt x="1243340" y="837766"/>
                  <a:pt x="1250830" y="828136"/>
                </a:cubicBezTo>
                <a:cubicBezTo>
                  <a:pt x="1260403" y="815828"/>
                  <a:pt x="1302349" y="750977"/>
                  <a:pt x="1311215" y="733245"/>
                </a:cubicBezTo>
                <a:cubicBezTo>
                  <a:pt x="1318140" y="719395"/>
                  <a:pt x="1321543" y="703963"/>
                  <a:pt x="1328468" y="690113"/>
                </a:cubicBezTo>
                <a:cubicBezTo>
                  <a:pt x="1335966" y="675116"/>
                  <a:pt x="1346318" y="661700"/>
                  <a:pt x="1354347" y="646981"/>
                </a:cubicBezTo>
                <a:cubicBezTo>
                  <a:pt x="1363584" y="630047"/>
                  <a:pt x="1370446" y="611849"/>
                  <a:pt x="1380226" y="595223"/>
                </a:cubicBezTo>
                <a:cubicBezTo>
                  <a:pt x="1399235" y="562908"/>
                  <a:pt x="1423844" y="533866"/>
                  <a:pt x="1440611" y="500332"/>
                </a:cubicBezTo>
                <a:cubicBezTo>
                  <a:pt x="1515187" y="351181"/>
                  <a:pt x="1420754" y="536737"/>
                  <a:pt x="1492370" y="405442"/>
                </a:cubicBezTo>
                <a:cubicBezTo>
                  <a:pt x="1501607" y="388508"/>
                  <a:pt x="1508530" y="370345"/>
                  <a:pt x="1518249" y="353683"/>
                </a:cubicBezTo>
                <a:cubicBezTo>
                  <a:pt x="1528697" y="335772"/>
                  <a:pt x="1542307" y="319836"/>
                  <a:pt x="1552755" y="301925"/>
                </a:cubicBezTo>
                <a:cubicBezTo>
                  <a:pt x="1562474" y="285263"/>
                  <a:pt x="1569397" y="267100"/>
                  <a:pt x="1578634" y="250166"/>
                </a:cubicBezTo>
                <a:cubicBezTo>
                  <a:pt x="1603319" y="204909"/>
                  <a:pt x="1621872" y="181804"/>
                  <a:pt x="1656272" y="138023"/>
                </a:cubicBezTo>
                <a:cubicBezTo>
                  <a:pt x="1695455" y="88154"/>
                  <a:pt x="1694349" y="95950"/>
                  <a:pt x="1725283" y="51759"/>
                </a:cubicBezTo>
                <a:cubicBezTo>
                  <a:pt x="1737174" y="34772"/>
                  <a:pt x="1759789" y="0"/>
                  <a:pt x="1759789" y="0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0" name="그룹 35">
            <a:extLst>
              <a:ext uri="{FF2B5EF4-FFF2-40B4-BE49-F238E27FC236}">
                <a16:creationId xmlns:a16="http://schemas.microsoft.com/office/drawing/2014/main" id="{B45E0986-2FD9-3537-CC7C-F2F64C3A178A}"/>
              </a:ext>
            </a:extLst>
          </p:cNvPr>
          <p:cNvGrpSpPr>
            <a:grpSpLocks/>
          </p:cNvGrpSpPr>
          <p:nvPr/>
        </p:nvGrpSpPr>
        <p:grpSpPr bwMode="auto">
          <a:xfrm>
            <a:off x="3853765" y="4745623"/>
            <a:ext cx="4445000" cy="582613"/>
            <a:chOff x="3682222" y="1812468"/>
            <a:chExt cx="4445549" cy="583601"/>
          </a:xfrm>
        </p:grpSpPr>
        <p:grpSp>
          <p:nvGrpSpPr>
            <p:cNvPr id="11" name="그룹 2">
              <a:extLst>
                <a:ext uri="{FF2B5EF4-FFF2-40B4-BE49-F238E27FC236}">
                  <a16:creationId xmlns:a16="http://schemas.microsoft.com/office/drawing/2014/main" id="{8A4B7D8C-E089-567A-D6B4-A69772339C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2222" y="1812468"/>
              <a:ext cx="4282547" cy="583601"/>
              <a:chOff x="4486986" y="5359999"/>
              <a:chExt cx="4282547" cy="583601"/>
            </a:xfrm>
          </p:grpSpPr>
          <p:pic>
            <p:nvPicPr>
              <p:cNvPr id="13" name="그림 1">
                <a:extLst>
                  <a:ext uri="{FF2B5EF4-FFF2-40B4-BE49-F238E27FC236}">
                    <a16:creationId xmlns:a16="http://schemas.microsoft.com/office/drawing/2014/main" id="{5F978075-0B49-F430-CC0E-92F9BF96C2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5030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그림 31">
                <a:extLst>
                  <a:ext uri="{FF2B5EF4-FFF2-40B4-BE49-F238E27FC236}">
                    <a16:creationId xmlns:a16="http://schemas.microsoft.com/office/drawing/2014/main" id="{96F8E397-41A9-98A1-182D-BDCDA3FE9B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9713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그림 32">
                <a:extLst>
                  <a:ext uri="{FF2B5EF4-FFF2-40B4-BE49-F238E27FC236}">
                    <a16:creationId xmlns:a16="http://schemas.microsoft.com/office/drawing/2014/main" id="{E13F881B-F277-8041-205E-49CCC0E311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9120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그림 33">
                <a:extLst>
                  <a:ext uri="{FF2B5EF4-FFF2-40B4-BE49-F238E27FC236}">
                    <a16:creationId xmlns:a16="http://schemas.microsoft.com/office/drawing/2014/main" id="{879A45AA-97EC-3BFF-1375-7671C3A3C1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49550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그림 34">
                <a:extLst>
                  <a:ext uri="{FF2B5EF4-FFF2-40B4-BE49-F238E27FC236}">
                    <a16:creationId xmlns:a16="http://schemas.microsoft.com/office/drawing/2014/main" id="{E7415AFB-445B-A914-214B-CF510CFE77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7668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그림 35">
                <a:extLst>
                  <a:ext uri="{FF2B5EF4-FFF2-40B4-BE49-F238E27FC236}">
                    <a16:creationId xmlns:a16="http://schemas.microsoft.com/office/drawing/2014/main" id="{3541F1B3-960B-B8AD-F54C-0BC70DE888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57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그림 36">
                <a:extLst>
                  <a:ext uri="{FF2B5EF4-FFF2-40B4-BE49-F238E27FC236}">
                    <a16:creationId xmlns:a16="http://schemas.microsoft.com/office/drawing/2014/main" id="{DDBEBA2C-3D81-22DE-A23C-8A67CB4B81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9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그림 38">
                <a:extLst>
                  <a:ext uri="{FF2B5EF4-FFF2-40B4-BE49-F238E27FC236}">
                    <a16:creationId xmlns:a16="http://schemas.microsoft.com/office/drawing/2014/main" id="{F33C7891-600E-852A-D9F0-800C460A57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그림 39">
                <a:extLst>
                  <a:ext uri="{FF2B5EF4-FFF2-40B4-BE49-F238E27FC236}">
                    <a16:creationId xmlns:a16="http://schemas.microsoft.com/office/drawing/2014/main" id="{B90C907C-C37F-EB11-6B50-FFACCFA029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그림 40">
                <a:extLst>
                  <a:ext uri="{FF2B5EF4-FFF2-40B4-BE49-F238E27FC236}">
                    <a16:creationId xmlns:a16="http://schemas.microsoft.com/office/drawing/2014/main" id="{971B9BCD-F893-240C-1FC4-79A8D06993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E82DED-ED7F-482C-55E1-6385F23B2981}"/>
                </a:ext>
              </a:extLst>
            </p:cNvPr>
            <p:cNvSpPr txBox="1"/>
            <p:nvPr/>
          </p:nvSpPr>
          <p:spPr>
            <a:xfrm>
              <a:off x="3920376" y="2103474"/>
              <a:ext cx="4207395" cy="1860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600" dirty="0">
                  <a:latin typeface="Lucida Calligraphy" pitchFamily="66" charset="0"/>
                  <a:ea typeface="+mn-ea"/>
                </a:rPr>
                <a:t>score</a:t>
              </a:r>
              <a:r>
                <a:rPr lang="en-US" altLang="ko-KR" sz="6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[0]</a:t>
              </a:r>
              <a:r>
                <a:rPr lang="en-US" altLang="ko-KR" sz="600" dirty="0">
                  <a:latin typeface="Lucida Calligraphy" pitchFamily="66" charset="0"/>
                  <a:ea typeface="+mn-ea"/>
                </a:rPr>
                <a:t>   score</a:t>
              </a:r>
              <a:r>
                <a:rPr lang="en-US" altLang="ko-KR" sz="6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[1] </a:t>
              </a:r>
              <a:r>
                <a:rPr lang="en-US" altLang="ko-KR" sz="600" dirty="0">
                  <a:latin typeface="Lucida Calligraphy" pitchFamily="66" charset="0"/>
                  <a:ea typeface="+mn-ea"/>
                </a:rPr>
                <a:t>  score</a:t>
              </a:r>
              <a:r>
                <a:rPr lang="en-US" altLang="ko-KR" sz="6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[2]</a:t>
              </a:r>
              <a:r>
                <a:rPr lang="en-US" altLang="ko-KR" sz="600" dirty="0">
                  <a:latin typeface="Lucida Calligraphy" pitchFamily="66" charset="0"/>
                  <a:ea typeface="+mn-ea"/>
                </a:rPr>
                <a:t>   score</a:t>
              </a:r>
              <a:r>
                <a:rPr lang="en-US" altLang="ko-KR" sz="6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[3]</a:t>
              </a:r>
              <a:r>
                <a:rPr lang="en-US" altLang="ko-KR" sz="600" dirty="0">
                  <a:latin typeface="Lucida Calligraphy" pitchFamily="66" charset="0"/>
                  <a:ea typeface="+mn-ea"/>
                </a:rPr>
                <a:t>  score</a:t>
              </a:r>
              <a:r>
                <a:rPr lang="en-US" altLang="ko-KR" sz="6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[4] </a:t>
              </a:r>
              <a:r>
                <a:rPr lang="en-US" altLang="ko-KR" sz="600" dirty="0">
                  <a:latin typeface="Lucida Calligraphy" pitchFamily="66" charset="0"/>
                  <a:ea typeface="+mn-ea"/>
                </a:rPr>
                <a:t>  score</a:t>
              </a:r>
              <a:r>
                <a:rPr lang="en-US" altLang="ko-KR" sz="6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[5]</a:t>
              </a:r>
              <a:r>
                <a:rPr lang="en-US" altLang="ko-KR" sz="600" dirty="0">
                  <a:latin typeface="Lucida Calligraphy" pitchFamily="66" charset="0"/>
                  <a:ea typeface="+mn-ea"/>
                </a:rPr>
                <a:t>  score</a:t>
              </a:r>
              <a:r>
                <a:rPr lang="en-US" altLang="ko-KR" sz="6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[6]</a:t>
              </a:r>
              <a:r>
                <a:rPr lang="en-US" altLang="ko-KR" sz="600" dirty="0">
                  <a:latin typeface="Lucida Calligraphy" pitchFamily="66" charset="0"/>
                  <a:ea typeface="+mn-ea"/>
                </a:rPr>
                <a:t>  score</a:t>
              </a:r>
              <a:r>
                <a:rPr lang="en-US" altLang="ko-KR" sz="6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[7]</a:t>
              </a:r>
              <a:r>
                <a:rPr lang="en-US" altLang="ko-KR" sz="600" dirty="0">
                  <a:latin typeface="Lucida Calligraphy" pitchFamily="66" charset="0"/>
                  <a:ea typeface="+mn-ea"/>
                </a:rPr>
                <a:t>   score</a:t>
              </a:r>
              <a:r>
                <a:rPr lang="en-US" altLang="ko-KR" sz="6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[8]</a:t>
              </a:r>
              <a:r>
                <a:rPr lang="en-US" altLang="ko-KR" sz="600" dirty="0">
                  <a:latin typeface="Lucida Calligraphy" pitchFamily="66" charset="0"/>
                  <a:ea typeface="+mn-ea"/>
                </a:rPr>
                <a:t>  score</a:t>
              </a:r>
              <a:r>
                <a:rPr lang="en-US" altLang="ko-KR" sz="6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[9]</a:t>
              </a:r>
              <a:endParaRPr lang="ko-KR" altLang="en-US" sz="750" dirty="0">
                <a:solidFill>
                  <a:schemeClr val="tx2"/>
                </a:solidFill>
                <a:latin typeface="Lucida Calligraphy" pitchFamily="66" charset="0"/>
                <a:ea typeface="+mn-ea"/>
              </a:endParaRPr>
            </a:p>
          </p:txBody>
        </p:sp>
      </p:grpSp>
      <p:sp>
        <p:nvSpPr>
          <p:cNvPr id="23" name="Oval 7">
            <a:extLst>
              <a:ext uri="{FF2B5EF4-FFF2-40B4-BE49-F238E27FC236}">
                <a16:creationId xmlns:a16="http://schemas.microsoft.com/office/drawing/2014/main" id="{D5577C2B-5501-156F-9AB3-1CB20ED25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190" y="4745623"/>
            <a:ext cx="266700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50</a:t>
            </a:r>
          </a:p>
        </p:txBody>
      </p:sp>
      <p:sp>
        <p:nvSpPr>
          <p:cNvPr id="24" name="Oval 7">
            <a:extLst>
              <a:ext uri="{FF2B5EF4-FFF2-40B4-BE49-F238E27FC236}">
                <a16:creationId xmlns:a16="http://schemas.microsoft.com/office/drawing/2014/main" id="{E35A2FFD-E37B-CD18-F842-C0CE92D12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827" y="4745623"/>
            <a:ext cx="265113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40</a:t>
            </a:r>
          </a:p>
        </p:txBody>
      </p:sp>
      <p:sp>
        <p:nvSpPr>
          <p:cNvPr id="25" name="Oval 7">
            <a:extLst>
              <a:ext uri="{FF2B5EF4-FFF2-40B4-BE49-F238E27FC236}">
                <a16:creationId xmlns:a16="http://schemas.microsoft.com/office/drawing/2014/main" id="{F7A9BB9A-E400-F65C-E5EF-C5E76FF1D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940" y="4745623"/>
            <a:ext cx="265112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30</a:t>
            </a:r>
          </a:p>
        </p:txBody>
      </p:sp>
      <p:sp>
        <p:nvSpPr>
          <p:cNvPr id="26" name="Oval 7">
            <a:extLst>
              <a:ext uri="{FF2B5EF4-FFF2-40B4-BE49-F238E27FC236}">
                <a16:creationId xmlns:a16="http://schemas.microsoft.com/office/drawing/2014/main" id="{1F011DE6-786A-797C-C471-17E68FC16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640" y="4745623"/>
            <a:ext cx="265112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20</a:t>
            </a:r>
          </a:p>
        </p:txBody>
      </p:sp>
      <p:sp>
        <p:nvSpPr>
          <p:cNvPr id="27" name="Oval 7">
            <a:extLst>
              <a:ext uri="{FF2B5EF4-FFF2-40B4-BE49-F238E27FC236}">
                <a16:creationId xmlns:a16="http://schemas.microsoft.com/office/drawing/2014/main" id="{9D60E313-D7B6-ED30-43DB-0DC2D05AE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852" y="4745623"/>
            <a:ext cx="265113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10</a:t>
            </a:r>
          </a:p>
        </p:txBody>
      </p:sp>
      <p:sp>
        <p:nvSpPr>
          <p:cNvPr id="28" name="Oval 7">
            <a:extLst>
              <a:ext uri="{FF2B5EF4-FFF2-40B4-BE49-F238E27FC236}">
                <a16:creationId xmlns:a16="http://schemas.microsoft.com/office/drawing/2014/main" id="{DDCD779C-E866-BE9C-61D7-BB0F0E21F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902" y="4745623"/>
            <a:ext cx="265113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20</a:t>
            </a:r>
          </a:p>
        </p:txBody>
      </p:sp>
      <p:sp>
        <p:nvSpPr>
          <p:cNvPr id="29" name="Oval 7">
            <a:extLst>
              <a:ext uri="{FF2B5EF4-FFF2-40B4-BE49-F238E27FC236}">
                <a16:creationId xmlns:a16="http://schemas.microsoft.com/office/drawing/2014/main" id="{7C90C6C2-1233-E99E-0539-36B222F4D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015" y="4745623"/>
            <a:ext cx="265112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30</a:t>
            </a:r>
          </a:p>
        </p:txBody>
      </p:sp>
      <p:sp>
        <p:nvSpPr>
          <p:cNvPr id="30" name="Oval 7">
            <a:extLst>
              <a:ext uri="{FF2B5EF4-FFF2-40B4-BE49-F238E27FC236}">
                <a16:creationId xmlns:a16="http://schemas.microsoft.com/office/drawing/2014/main" id="{AECD175D-1AD7-059A-AE12-BBB583951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2715" y="4745623"/>
            <a:ext cx="265112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40</a:t>
            </a:r>
          </a:p>
        </p:txBody>
      </p:sp>
      <p:sp>
        <p:nvSpPr>
          <p:cNvPr id="31" name="Oval 7">
            <a:extLst>
              <a:ext uri="{FF2B5EF4-FFF2-40B4-BE49-F238E27FC236}">
                <a16:creationId xmlns:a16="http://schemas.microsoft.com/office/drawing/2014/main" id="{FD529E0B-22D6-E821-4A25-FAC47900B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9427" y="4745623"/>
            <a:ext cx="265113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60</a:t>
            </a:r>
          </a:p>
        </p:txBody>
      </p:sp>
      <p:sp>
        <p:nvSpPr>
          <p:cNvPr id="32" name="Oval 7">
            <a:extLst>
              <a:ext uri="{FF2B5EF4-FFF2-40B4-BE49-F238E27FC236}">
                <a16:creationId xmlns:a16="http://schemas.microsoft.com/office/drawing/2014/main" id="{1C9B1A89-3FEF-667D-2F1A-05F2C9DC3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3127" y="4745623"/>
            <a:ext cx="265113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70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74D0FCC-809D-779D-ADB0-EDC9F41531C5}"/>
              </a:ext>
            </a:extLst>
          </p:cNvPr>
          <p:cNvGrpSpPr>
            <a:grpSpLocks/>
          </p:cNvGrpSpPr>
          <p:nvPr/>
        </p:nvGrpSpPr>
        <p:grpSpPr bwMode="auto">
          <a:xfrm>
            <a:off x="3941077" y="5766386"/>
            <a:ext cx="776288" cy="438150"/>
            <a:chOff x="4448420" y="2455590"/>
            <a:chExt cx="776597" cy="438881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17189D95-C8DA-B15F-55BD-576A86652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3076" y="2455590"/>
              <a:ext cx="461941" cy="309448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2147483647 h 1332"/>
                <a:gd name="T4" fmla="*/ 2147483647 w 727"/>
                <a:gd name="T5" fmla="*/ 2147483647 h 1332"/>
                <a:gd name="T6" fmla="*/ 2147483647 w 727"/>
                <a:gd name="T7" fmla="*/ 2147483647 h 1332"/>
                <a:gd name="T8" fmla="*/ 2147483647 w 727"/>
                <a:gd name="T9" fmla="*/ 2147483647 h 1332"/>
                <a:gd name="T10" fmla="*/ 2147483647 w 727"/>
                <a:gd name="T11" fmla="*/ 2147483647 h 1332"/>
                <a:gd name="T12" fmla="*/ 0 w 727"/>
                <a:gd name="T13" fmla="*/ 0 h 13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1CC">
                    <a:alpha val="50000"/>
                  </a:srgbClr>
                </a:gs>
                <a:gs pos="100000">
                  <a:srgbClr val="FFD466"/>
                </a:gs>
              </a:gsLst>
              <a:lin ang="5400000" scaled="1"/>
            </a:gradFill>
            <a:ln w="1270" cmpd="sng">
              <a:solidFill>
                <a:srgbClr val="BF8A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98148DA4-9340-C0A0-A14D-EA30FD3D9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8420" y="2455590"/>
              <a:ext cx="314656" cy="309448"/>
            </a:xfrm>
            <a:custGeom>
              <a:avLst/>
              <a:gdLst>
                <a:gd name="T0" fmla="*/ 0 w 700"/>
                <a:gd name="T1" fmla="*/ 2147483647 h 1312"/>
                <a:gd name="T2" fmla="*/ 2147483647 w 700"/>
                <a:gd name="T3" fmla="*/ 2147483647 h 1312"/>
                <a:gd name="T4" fmla="*/ 2147483647 w 700"/>
                <a:gd name="T5" fmla="*/ 0 h 1312"/>
                <a:gd name="T6" fmla="*/ 0 w 700"/>
                <a:gd name="T7" fmla="*/ 2147483647 h 1312"/>
                <a:gd name="T8" fmla="*/ 0 w 700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rgbClr val="FFF1CC">
                    <a:alpha val="50000"/>
                  </a:srgbClr>
                </a:gs>
                <a:gs pos="100000">
                  <a:srgbClr val="FFD466"/>
                </a:gs>
              </a:gsLst>
              <a:lin ang="5400000" scaled="1"/>
            </a:gradFill>
            <a:ln w="1270" cmpd="sng">
              <a:solidFill>
                <a:srgbClr val="BF8A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3B7C50D2-D11A-54CE-BA19-4961E0064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8420" y="2532952"/>
              <a:ext cx="461942" cy="361519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2147483647 h 1332"/>
                <a:gd name="T4" fmla="*/ 2147483647 w 727"/>
                <a:gd name="T5" fmla="*/ 2147483647 h 1332"/>
                <a:gd name="T6" fmla="*/ 2147483647 w 727"/>
                <a:gd name="T7" fmla="*/ 2147483647 h 1332"/>
                <a:gd name="T8" fmla="*/ 2147483647 w 727"/>
                <a:gd name="T9" fmla="*/ 2147483647 h 1332"/>
                <a:gd name="T10" fmla="*/ 2147483647 w 727"/>
                <a:gd name="T11" fmla="*/ 2147483647 h 1332"/>
                <a:gd name="T12" fmla="*/ 0 w 727"/>
                <a:gd name="T13" fmla="*/ 0 h 13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7"/>
                <a:gd name="T22" fmla="*/ 0 h 1332"/>
                <a:gd name="T23" fmla="*/ 727 w 727"/>
                <a:gd name="T24" fmla="*/ 1332 h 13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1CC">
                    <a:alpha val="50000"/>
                  </a:srgbClr>
                </a:gs>
                <a:gs pos="100000">
                  <a:srgbClr val="FFD466"/>
                </a:gs>
              </a:gsLst>
              <a:lin ang="5400000" scaled="1"/>
            </a:gradFill>
            <a:ln w="1270">
              <a:solidFill>
                <a:srgbClr val="BF8A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ko-KR" sz="1200" b="1"/>
                <a:t>min</a:t>
              </a:r>
              <a:endParaRPr lang="ko-KR" altLang="en-US" sz="1200" b="1"/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A6684FA5-8C5C-36BF-8E05-80B677678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362" y="2532952"/>
              <a:ext cx="314655" cy="361519"/>
            </a:xfrm>
            <a:custGeom>
              <a:avLst/>
              <a:gdLst>
                <a:gd name="T0" fmla="*/ 0 w 700"/>
                <a:gd name="T1" fmla="*/ 2147483647 h 1312"/>
                <a:gd name="T2" fmla="*/ 2147483647 w 700"/>
                <a:gd name="T3" fmla="*/ 2147483647 h 1312"/>
                <a:gd name="T4" fmla="*/ 2147483647 w 700"/>
                <a:gd name="T5" fmla="*/ 0 h 1312"/>
                <a:gd name="T6" fmla="*/ 0 w 700"/>
                <a:gd name="T7" fmla="*/ 2147483647 h 1312"/>
                <a:gd name="T8" fmla="*/ 0 w 700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rgbClr val="FFF1CC">
                    <a:alpha val="50000"/>
                  </a:srgbClr>
                </a:gs>
                <a:gs pos="100000">
                  <a:srgbClr val="FFD466"/>
                </a:gs>
              </a:gsLst>
              <a:lin ang="5400000" scaled="1"/>
            </a:gradFill>
            <a:ln w="12700" cap="flat" cmpd="sng">
              <a:solidFill>
                <a:srgbClr val="BF8A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2955A57-8ED0-A936-4F36-C8158FEF6A69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4544328" y="5290135"/>
            <a:ext cx="442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-US" altLang="ko-KR" sz="2400">
                <a:solidFill>
                  <a:schemeClr val="tx2"/>
                </a:solidFill>
              </a:rPr>
              <a:t>&lt;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2EC808-5E86-EF19-8DAE-638929B444EB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4946759" y="5290929"/>
            <a:ext cx="4429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-US" altLang="ko-KR" sz="2400">
                <a:solidFill>
                  <a:schemeClr val="tx2"/>
                </a:solidFill>
              </a:rPr>
              <a:t>&lt;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27CC50-0996-E85A-6EAF-D3B43E003651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334903" y="5290135"/>
            <a:ext cx="442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-US" altLang="ko-KR" sz="2400">
                <a:solidFill>
                  <a:schemeClr val="tx2"/>
                </a:solidFill>
              </a:rPr>
              <a:t>&lt;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1D290E-1B94-BE1A-DA5A-69388EF203C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731778" y="5290135"/>
            <a:ext cx="442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-US" altLang="ko-KR" sz="2400">
                <a:solidFill>
                  <a:schemeClr val="tx2"/>
                </a:solidFill>
              </a:rPr>
              <a:t>&lt;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8BF6C5-41FD-2BCC-789C-316EF2E5D312}"/>
              </a:ext>
            </a:extLst>
          </p:cNvPr>
          <p:cNvSpPr txBox="1"/>
          <p:nvPr/>
        </p:nvSpPr>
        <p:spPr>
          <a:xfrm rot="5400000">
            <a:off x="6128653" y="5290135"/>
            <a:ext cx="442912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2483F4-D968-D799-C78C-CB898538EC44}"/>
              </a:ext>
            </a:extLst>
          </p:cNvPr>
          <p:cNvSpPr txBox="1"/>
          <p:nvPr/>
        </p:nvSpPr>
        <p:spPr>
          <a:xfrm rot="5400000">
            <a:off x="6513622" y="5290929"/>
            <a:ext cx="442912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E79556-4E69-25D8-138C-0D80001D2736}"/>
              </a:ext>
            </a:extLst>
          </p:cNvPr>
          <p:cNvSpPr txBox="1"/>
          <p:nvPr/>
        </p:nvSpPr>
        <p:spPr>
          <a:xfrm rot="5400000">
            <a:off x="6903353" y="5290135"/>
            <a:ext cx="442912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89C97D-8C9A-112C-9DA6-FC4BD9DFAD08}"/>
              </a:ext>
            </a:extLst>
          </p:cNvPr>
          <p:cNvSpPr txBox="1"/>
          <p:nvPr/>
        </p:nvSpPr>
        <p:spPr>
          <a:xfrm rot="5400000">
            <a:off x="7304197" y="5290929"/>
            <a:ext cx="442912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F637B5-6790-BBDB-A4BE-CED503AE4B1C}"/>
              </a:ext>
            </a:extLst>
          </p:cNvPr>
          <p:cNvSpPr txBox="1"/>
          <p:nvPr/>
        </p:nvSpPr>
        <p:spPr>
          <a:xfrm rot="5400000">
            <a:off x="7696309" y="5290929"/>
            <a:ext cx="442912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</p:txBody>
      </p:sp>
      <p:sp>
        <p:nvSpPr>
          <p:cNvPr id="47" name="Oval 7">
            <a:extLst>
              <a:ext uri="{FF2B5EF4-FFF2-40B4-BE49-F238E27FC236}">
                <a16:creationId xmlns:a16="http://schemas.microsoft.com/office/drawing/2014/main" id="{2A9714FD-5196-C138-3BBC-9DC715CED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4440" y="5699711"/>
            <a:ext cx="265112" cy="1889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10</a:t>
            </a:r>
          </a:p>
        </p:txBody>
      </p:sp>
      <p:sp>
        <p:nvSpPr>
          <p:cNvPr id="48" name="Oval 7">
            <a:extLst>
              <a:ext uri="{FF2B5EF4-FFF2-40B4-BE49-F238E27FC236}">
                <a16:creationId xmlns:a16="http://schemas.microsoft.com/office/drawing/2014/main" id="{10685DA0-8E18-7C32-2CE9-9389D9E3B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852" y="5699711"/>
            <a:ext cx="265113" cy="1889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20</a:t>
            </a:r>
          </a:p>
        </p:txBody>
      </p:sp>
      <p:sp>
        <p:nvSpPr>
          <p:cNvPr id="49" name="Oval 7">
            <a:extLst>
              <a:ext uri="{FF2B5EF4-FFF2-40B4-BE49-F238E27FC236}">
                <a16:creationId xmlns:a16="http://schemas.microsoft.com/office/drawing/2014/main" id="{BDA7E517-EF86-6C10-8DBC-D068B1D7B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6502" y="5699711"/>
            <a:ext cx="265113" cy="1889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30</a:t>
            </a:r>
          </a:p>
        </p:txBody>
      </p:sp>
      <p:sp>
        <p:nvSpPr>
          <p:cNvPr id="50" name="Oval 7">
            <a:extLst>
              <a:ext uri="{FF2B5EF4-FFF2-40B4-BE49-F238E27FC236}">
                <a16:creationId xmlns:a16="http://schemas.microsoft.com/office/drawing/2014/main" id="{45BD83C5-5A74-20CD-BE1D-67C134316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6502" y="5699711"/>
            <a:ext cx="265113" cy="1889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40</a:t>
            </a:r>
          </a:p>
        </p:txBody>
      </p:sp>
      <p:sp>
        <p:nvSpPr>
          <p:cNvPr id="51" name="Oval 7">
            <a:extLst>
              <a:ext uri="{FF2B5EF4-FFF2-40B4-BE49-F238E27FC236}">
                <a16:creationId xmlns:a16="http://schemas.microsoft.com/office/drawing/2014/main" id="{321C8647-58F6-BA5C-EBD9-F10724D5A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852" y="5699711"/>
            <a:ext cx="266700" cy="1889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50</a:t>
            </a:r>
          </a:p>
        </p:txBody>
      </p:sp>
      <p:sp>
        <p:nvSpPr>
          <p:cNvPr id="52" name="Oval 7">
            <a:extLst>
              <a:ext uri="{FF2B5EF4-FFF2-40B4-BE49-F238E27FC236}">
                <a16:creationId xmlns:a16="http://schemas.microsoft.com/office/drawing/2014/main" id="{42F2D3FA-C52B-F00D-124B-76E3BBCD2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940" y="4744036"/>
            <a:ext cx="265112" cy="1889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30</a:t>
            </a:r>
          </a:p>
        </p:txBody>
      </p:sp>
      <p:sp>
        <p:nvSpPr>
          <p:cNvPr id="53" name="Oval 7">
            <a:extLst>
              <a:ext uri="{FF2B5EF4-FFF2-40B4-BE49-F238E27FC236}">
                <a16:creationId xmlns:a16="http://schemas.microsoft.com/office/drawing/2014/main" id="{AF832884-B5C0-DB06-84A0-16E06DCAE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640" y="4742448"/>
            <a:ext cx="265112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20</a:t>
            </a:r>
          </a:p>
        </p:txBody>
      </p:sp>
      <p:sp>
        <p:nvSpPr>
          <p:cNvPr id="54" name="Oval 7">
            <a:extLst>
              <a:ext uri="{FF2B5EF4-FFF2-40B4-BE49-F238E27FC236}">
                <a16:creationId xmlns:a16="http://schemas.microsoft.com/office/drawing/2014/main" id="{47302A1B-EC38-6E0D-68AF-5605824E7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852" y="4737686"/>
            <a:ext cx="265113" cy="1889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10</a:t>
            </a:r>
          </a:p>
        </p:txBody>
      </p:sp>
      <p:sp>
        <p:nvSpPr>
          <p:cNvPr id="55" name="Oval 7">
            <a:extLst>
              <a:ext uri="{FF2B5EF4-FFF2-40B4-BE49-F238E27FC236}">
                <a16:creationId xmlns:a16="http://schemas.microsoft.com/office/drawing/2014/main" id="{D63D89F3-7E98-E7FA-07C0-2DF4FFA56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602" y="4745623"/>
            <a:ext cx="266700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50</a:t>
            </a:r>
          </a:p>
        </p:txBody>
      </p:sp>
      <p:sp>
        <p:nvSpPr>
          <p:cNvPr id="56" name="Oval 7">
            <a:extLst>
              <a:ext uri="{FF2B5EF4-FFF2-40B4-BE49-F238E27FC236}">
                <a16:creationId xmlns:a16="http://schemas.microsoft.com/office/drawing/2014/main" id="{758185D8-61FB-08AD-84CC-D00574DFC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2415" y="4742448"/>
            <a:ext cx="265112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59355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44444E-6 C -0.00035 -0.00672 0.00087 -0.02223 -0.00573 -0.025 C -0.0151 -0.03334 -0.01719 -0.02871 -0.02413 -0.0257 C -0.03038 -0.0095 -0.02986 0.01134 -0.02691 0.02754 C -0.02465 0.04213 -0.02448 0.03935 -0.0217 0.04907 C -0.02066 0.06041 -0.01771 0.0699 -0.0151 0.08055 C -0.0125 0.09143 -0.00851 0.10162 -0.00573 0.1125 C -0.00312 0.12268 0.00781 0.13634 0.01076 0.14027 " pathEditMode="relative" rAng="0" ptsTypes="AAAAAAAA">
                                      <p:cBhvr>
                                        <p:cTn id="2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" y="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81481E-6 L 0.04791 0.0002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07407E-6 L 0.04791 0.0002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07407E-6 L 0.04791 0.0002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0.04792 0.0002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07407E-6 L 0.04792 0.0002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07407E-6 L 0.04792 0.0002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9259E-6 L 0.01232 0.1386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91 0.00023 L 0.09097 0.0004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91 0.00023 L 0.09097 0.0004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92 0.00023 L 0.09098 0.0004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92 0.00023 L 0.09097 0.0004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92 0.00023 L 0.09097 0.0004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069 L 0.01458 0.13982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2" y="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97 0.00046 L 0.13264 0.00069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0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97 0.00046 L 0.13264 0.00069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0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98 0.00046 L 0.13264 0.00069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97 0.00046 L 0.13264 0.00069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007 L 0.0132 0.14028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264 0.00069 L 0.17621 0.00092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264 0.00069 L 0.17621 0.00092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0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264 0.00069 L 0.17622 0.00092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7 L 0.00972 0.14213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" y="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621 0.00092 L 0.21909 0.00115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0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621 0.00092 L 0.21909 0.00115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909 0.00115 L 0.26146 0.00138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" y="0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909 0.00115 L 0.26146 0.00138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146 0.00138 L 0.30555 0.00162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5" y="0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146 0.00138 L 0.30555 0.00162 " pathEditMode="relative" rAng="0" ptsTypes="AA">
                                      <p:cBhvr>
                                        <p:cTn id="17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555 0.00162 L 0.34791 0.00185 " pathEditMode="relative" rAng="0" ptsTypes="AA">
                                      <p:cBhvr>
                                        <p:cTn id="18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" y="0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555 0.00162 L 0.34791 0.00185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791 0.00185 L 0.38975 0.00208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0"/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791 0.00185 L 0.38975 0.00208 " pathEditMode="relative" rAng="0" ptsTypes="AA">
                                      <p:cBhvr>
                                        <p:cTn id="19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2" presetClass="emph" presetSubtype="0" repeatCount="indefinite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0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/>
      <p:bldP spid="9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 animBg="1"/>
      <p:bldP spid="47" grpId="1" animBg="1"/>
      <p:bldP spid="47" grpId="2" animBg="1"/>
      <p:bldP spid="47" grpId="3" animBg="1"/>
      <p:bldP spid="47" grpId="4" animBg="1"/>
      <p:bldP spid="47" grpId="5" animBg="1"/>
      <p:bldP spid="47" grpId="6" animBg="1"/>
      <p:bldP spid="47" grpId="7" animBg="1"/>
      <p:bldP spid="47" grpId="8" animBg="1"/>
      <p:bldP spid="47" grpId="9" animBg="1"/>
      <p:bldP spid="47" grpId="10" animBg="1"/>
      <p:bldP spid="48" grpId="0" animBg="1"/>
      <p:bldP spid="48" grpId="1" animBg="1"/>
      <p:bldP spid="48" grpId="2" animBg="1"/>
      <p:bldP spid="48" grpId="3" animBg="1"/>
      <p:bldP spid="48" grpId="4" animBg="1"/>
      <p:bldP spid="48" grpId="5" animBg="1"/>
      <p:bldP spid="49" grpId="0" animBg="1"/>
      <p:bldP spid="49" grpId="1" animBg="1"/>
      <p:bldP spid="49" grpId="2" animBg="1"/>
      <p:bldP spid="49" grpId="3" animBg="1"/>
      <p:bldP spid="49" grpId="4" animBg="1"/>
      <p:bldP spid="50" grpId="0" animBg="1"/>
      <p:bldP spid="50" grpId="1" animBg="1"/>
      <p:bldP spid="50" grpId="2" animBg="1"/>
      <p:bldP spid="50" grpId="3" animBg="1"/>
      <p:bldP spid="51" grpId="0" animBg="1"/>
      <p:bldP spid="51" grpId="1" animBg="1"/>
      <p:bldP spid="51" grpId="2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5" grpId="2" animBg="1"/>
      <p:bldP spid="56" grpId="0" animBg="1"/>
      <p:bldP spid="56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과제</a:t>
            </a:r>
            <a:r>
              <a:rPr lang="en-US" altLang="ko-KR" dirty="0"/>
              <a:t>1_</a:t>
            </a:r>
            <a:r>
              <a:rPr lang="ko-KR" altLang="en-US" dirty="0"/>
              <a:t>최대값 찾기</a:t>
            </a:r>
            <a:endParaRPr lang="ko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A77C03E-E038-5D74-4389-111ECCCF0537}"/>
              </a:ext>
            </a:extLst>
          </p:cNvPr>
          <p:cNvSpPr txBox="1"/>
          <p:nvPr/>
        </p:nvSpPr>
        <p:spPr>
          <a:xfrm>
            <a:off x="441728" y="1556792"/>
            <a:ext cx="82450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위의 프로그램에서는 최소값을 계산하였다</a:t>
            </a:r>
            <a:r>
              <a:rPr lang="en-US" altLang="ko-KR" sz="1800" dirty="0"/>
              <a:t>. </a:t>
            </a:r>
            <a:r>
              <a:rPr lang="ko-KR" altLang="en-US" sz="1800" dirty="0"/>
              <a:t>이번에는 배열의 원소 중에서 최대값을 찾도록 변경하여 보자</a:t>
            </a:r>
            <a:r>
              <a:rPr lang="en-US" altLang="ko-KR" sz="1800" dirty="0"/>
              <a:t>. </a:t>
            </a:r>
            <a:r>
              <a:rPr lang="ko-KR" altLang="en-US" sz="1800" dirty="0"/>
              <a:t>변수 이름도 적절하게 변경하라</a:t>
            </a:r>
            <a:r>
              <a:rPr lang="en-US" altLang="ko-KR" sz="1800" dirty="0"/>
              <a:t>. </a:t>
            </a:r>
            <a:endParaRPr lang="ko-KR" altLang="en-US" sz="1800" dirty="0"/>
          </a:p>
        </p:txBody>
      </p:sp>
      <p:pic>
        <p:nvPicPr>
          <p:cNvPr id="58" name="Picture 5" descr="C:\Users\chun\AppData\Local\Microsoft\Windows\Temporary Internet Files\Content.IE5\RFXRE2L0\MC900056977[1].wmf">
            <a:extLst>
              <a:ext uri="{FF2B5EF4-FFF2-40B4-BE49-F238E27FC236}">
                <a16:creationId xmlns:a16="http://schemas.microsoft.com/office/drawing/2014/main" id="{A20BC1F1-F0CE-B207-35A3-693174131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601297"/>
            <a:ext cx="2736304" cy="326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2015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2357422" y="378904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끝났습니다</a:t>
            </a:r>
            <a:r>
              <a:rPr lang="en-US" altLang="ko-KR" sz="3200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3200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3200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32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A4DA8E0-6C88-113E-51A0-1EB3CB9DF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670" y="217752"/>
            <a:ext cx="2547330" cy="1695450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5896"/>
            <a:ext cx="6203032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배열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(Array)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이란 무엇인가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?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579" y="1340768"/>
            <a:ext cx="592455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모서리가 둥근 직사각형 9"/>
          <p:cNvSpPr/>
          <p:nvPr/>
        </p:nvSpPr>
        <p:spPr>
          <a:xfrm>
            <a:off x="607571" y="1268760"/>
            <a:ext cx="6120680" cy="1872208"/>
          </a:xfrm>
          <a:prstGeom prst="roundRect">
            <a:avLst>
              <a:gd name="adj" fmla="val 359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00259" y="2148389"/>
            <a:ext cx="2016224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다수의 정보를 저장하기 위해서는 다수의 배열을 선언해야 한다</a:t>
            </a: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63555" y="3226301"/>
            <a:ext cx="8208912" cy="26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위와 같이 다수의 변수를 선언해야 하는 경우 매우 번거로울 수 있다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그래서 </a:t>
            </a:r>
            <a:r>
              <a:rPr lang="ko-KR" altLang="en-US" sz="1300" b="1" dirty="0">
                <a:solidFill>
                  <a:srgbClr val="FF0000"/>
                </a:solidFill>
                <a:latin typeface="+mn-ea"/>
              </a:rPr>
              <a:t>다수의 변수선언을 용이하게 하기 위해서 배열이라는 것이 제공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된다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배열을 이용하면 하나의 선언을 통해서 둘 이상의 변수를 선언할 수 있다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5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배열은 단순히 다수의 변수선언을 대신하지 않는다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CC6600"/>
                </a:solidFill>
                <a:latin typeface="+mn-ea"/>
              </a:rPr>
              <a:t>다수의 변수로는 할 수 없는 일을 배열을 선언하면 할 수 있다</a:t>
            </a:r>
            <a:r>
              <a:rPr lang="en-US" altLang="ko-KR" sz="1300" b="1" dirty="0">
                <a:solidFill>
                  <a:srgbClr val="CC6600"/>
                </a:solidFill>
                <a:latin typeface="+mn-ea"/>
              </a:rPr>
              <a:t>. </a:t>
            </a:r>
            <a:r>
              <a:rPr lang="en-US" altLang="ko-KR" sz="1300" b="1" dirty="0">
                <a:solidFill>
                  <a:srgbClr val="CC6600"/>
                </a:solidFill>
                <a:latin typeface="+mn-ea"/>
                <a:sym typeface="Wingdings" panose="05000000000000000000" pitchFamily="2" charset="2"/>
              </a:rPr>
              <a:t> </a:t>
            </a:r>
            <a:r>
              <a:rPr lang="ko-KR" altLang="en-US" sz="1300" b="1" dirty="0">
                <a:solidFill>
                  <a:srgbClr val="CC6600"/>
                </a:solidFill>
                <a:latin typeface="+mn-ea"/>
                <a:sym typeface="Wingdings" panose="05000000000000000000" pitchFamily="2" charset="2"/>
              </a:rPr>
              <a:t>가장 큰 장점은 반복문을 사용해서 배열의 원소를 간편하게 처리할 수 있다는 점</a:t>
            </a:r>
            <a:r>
              <a:rPr lang="en-US" altLang="ko-KR" sz="1300" b="1" dirty="0">
                <a:solidFill>
                  <a:srgbClr val="CC6600"/>
                </a:solidFill>
                <a:latin typeface="+mn-ea"/>
                <a:sym typeface="Wingdings" panose="05000000000000000000" pitchFamily="2" charset="2"/>
              </a:rPr>
              <a:t>!!</a:t>
            </a:r>
            <a:endParaRPr lang="en-US" altLang="ko-KR" sz="1300" b="1" dirty="0">
              <a:solidFill>
                <a:srgbClr val="CC66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500" b="1" dirty="0">
              <a:solidFill>
                <a:srgbClr val="CC66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배열은 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1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차원의 형태로도 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차원의 형태로도 선언할 수 있다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이번 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Chapter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에서는 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1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차원 형태의 배열에 대해서 학습한다</a:t>
            </a: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  <a:r>
              <a:rPr lang="ko-KR" altLang="en-US" sz="1300" b="1" dirty="0">
                <a:solidFill>
                  <a:srgbClr val="CC6600"/>
                </a:solidFill>
                <a:latin typeface="+mn-ea"/>
              </a:rPr>
              <a:t> </a:t>
            </a:r>
            <a:endParaRPr lang="en-US" altLang="ko-KR" sz="1300" b="1" dirty="0">
              <a:solidFill>
                <a:srgbClr val="CC6600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81792F-00C1-7910-FC2F-28495B07440A}"/>
              </a:ext>
            </a:extLst>
          </p:cNvPr>
          <p:cNvSpPr txBox="1"/>
          <p:nvPr/>
        </p:nvSpPr>
        <p:spPr>
          <a:xfrm>
            <a:off x="3440022" y="2761947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floor[10];</a:t>
            </a:r>
            <a:endParaRPr lang="ko-KR" altLang="en-US" dirty="0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828CF760-7FE4-4601-AA10-67FA155B501C}"/>
              </a:ext>
            </a:extLst>
          </p:cNvPr>
          <p:cNvSpPr/>
          <p:nvPr/>
        </p:nvSpPr>
        <p:spPr>
          <a:xfrm>
            <a:off x="3641854" y="2619871"/>
            <a:ext cx="509228" cy="19704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5896"/>
            <a:ext cx="6203032" cy="704832"/>
          </a:xfrm>
        </p:spPr>
        <p:txBody>
          <a:bodyPr>
            <a:noAutofit/>
          </a:bodyPr>
          <a:lstStyle/>
          <a:p>
            <a:r>
              <a:rPr lang="ko-KR" altLang="en-US" sz="2500">
                <a:solidFill>
                  <a:schemeClr val="tx1"/>
                </a:solidFill>
                <a:latin typeface="+mn-ea"/>
                <a:ea typeface="+mn-ea"/>
              </a:rPr>
              <a:t>배열</a:t>
            </a:r>
            <a:r>
              <a:rPr lang="en-US" altLang="ko-KR" sz="2500">
                <a:solidFill>
                  <a:schemeClr val="tx1"/>
                </a:solidFill>
                <a:latin typeface="+mn-ea"/>
                <a:ea typeface="+mn-ea"/>
              </a:rPr>
              <a:t>(Array)</a:t>
            </a:r>
            <a:r>
              <a:rPr lang="ko-KR" altLang="en-US" sz="2500">
                <a:solidFill>
                  <a:schemeClr val="tx1"/>
                </a:solidFill>
                <a:latin typeface="+mn-ea"/>
                <a:ea typeface="+mn-ea"/>
              </a:rPr>
              <a:t>이란 무엇인가</a:t>
            </a:r>
            <a:r>
              <a:rPr lang="en-US" altLang="ko-KR" sz="2500">
                <a:solidFill>
                  <a:schemeClr val="tx1"/>
                </a:solidFill>
                <a:latin typeface="+mn-ea"/>
                <a:ea typeface="+mn-ea"/>
              </a:rPr>
              <a:t>? </a:t>
            </a:r>
            <a:r>
              <a:rPr lang="en-US" altLang="ko-KR" sz="250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 </a:t>
            </a:r>
            <a:r>
              <a:rPr lang="ko-KR" altLang="en-US" sz="250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필요성</a:t>
            </a:r>
            <a:r>
              <a:rPr lang="en-US" altLang="ko-KR" sz="250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!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B8C56A-BD81-1B53-8087-D71FD03E3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62" y="1172785"/>
            <a:ext cx="7274198" cy="30243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18D16A-254A-243F-32FC-0FF3BFDBA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62" y="4293096"/>
            <a:ext cx="7103342" cy="204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41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5896"/>
            <a:ext cx="6203032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배열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(Array)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이란 무엇인가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? 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 </a:t>
            </a:r>
            <a:r>
              <a:rPr lang="ko-KR" altLang="en-US" sz="2500" b="1" dirty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특징</a:t>
            </a:r>
            <a:r>
              <a:rPr lang="en-US" altLang="ko-KR" sz="2500" b="1" dirty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!</a:t>
            </a:r>
            <a:endParaRPr lang="ko-KR" altLang="en-US" sz="2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3D8F9D66-D6B0-CBF9-A18E-7B05B78CDE3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9512" y="1484784"/>
            <a:ext cx="5040560" cy="4821494"/>
          </a:xfr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B61908-6CD2-FEAB-2705-60996E3481BB}"/>
              </a:ext>
            </a:extLst>
          </p:cNvPr>
          <p:cNvSpPr txBox="1">
            <a:spLocks/>
          </p:cNvSpPr>
          <p:nvPr/>
        </p:nvSpPr>
        <p:spPr>
          <a:xfrm>
            <a:off x="5436096" y="2492896"/>
            <a:ext cx="3528392" cy="34876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배열은 메모리의 연속적인 공간에 저장된다</a:t>
            </a:r>
            <a:r>
              <a:rPr lang="en-US" altLang="ko-KR" sz="1400" dirty="0"/>
              <a:t>. </a:t>
            </a:r>
            <a:r>
              <a:rPr lang="ko-KR" altLang="en-US" sz="1400" dirty="0"/>
              <a:t>예를 들어서 앞에서의 배열 요소 </a:t>
            </a:r>
            <a:r>
              <a:rPr lang="en-US" altLang="ko-KR" sz="1400" dirty="0"/>
              <a:t>s[0]</a:t>
            </a:r>
            <a:r>
              <a:rPr lang="ko-KR" altLang="en-US" sz="1400" dirty="0"/>
              <a:t>과 </a:t>
            </a:r>
            <a:r>
              <a:rPr lang="en-US" altLang="ko-KR" sz="1400" dirty="0"/>
              <a:t>s[1]</a:t>
            </a:r>
            <a:r>
              <a:rPr lang="ko-KR" altLang="en-US" sz="1400" dirty="0"/>
              <a:t>은 실제 메모리 상에서도 서로 붙어 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배열의 가장 큰 장점은 서로 관련된 데이터를 차례로 접근하여서 처리할 수 있다는 점이다</a:t>
            </a:r>
            <a:r>
              <a:rPr lang="en-US" altLang="ko-KR" sz="1400" dirty="0"/>
              <a:t>. </a:t>
            </a:r>
            <a:r>
              <a:rPr lang="ko-KR" altLang="en-US" sz="1400" dirty="0"/>
              <a:t>만약 관련된 데이터들이 서로 다른 이름을 사용하고 있다면 이들 이름을 일일이 기억해야 할 것이다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그러나 하나의 이름을 공유하고 단지 번호만 다를 뿐이라면 아주 쉽게 기억할 수 있고 편리하게 사용할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1742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5896"/>
            <a:ext cx="6203032" cy="704832"/>
          </a:xfrm>
        </p:spPr>
        <p:txBody>
          <a:bodyPr>
            <a:no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차원 배열 선언에 필요한 것 세 가지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71897"/>
            <a:ext cx="19812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모서리가 둥근 직사각형 9"/>
          <p:cNvSpPr/>
          <p:nvPr/>
        </p:nvSpPr>
        <p:spPr>
          <a:xfrm>
            <a:off x="611560" y="1899889"/>
            <a:ext cx="2520280" cy="576064"/>
          </a:xfrm>
          <a:prstGeom prst="roundRect">
            <a:avLst>
              <a:gd name="adj" fmla="val 359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691977"/>
            <a:ext cx="3744416" cy="881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3203848" y="2115913"/>
            <a:ext cx="2016224" cy="353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987206"/>
                </a:solidFill>
                <a:latin typeface="+mn-ea"/>
              </a:rPr>
              <a:t>1</a:t>
            </a: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차원 배열 선언의 예</a:t>
            </a:r>
            <a:endParaRPr lang="en-US" altLang="ko-KR" sz="1300" b="1" dirty="0">
              <a:solidFill>
                <a:srgbClr val="987206"/>
              </a:solidFill>
              <a:latin typeface="+mn-ea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1899889"/>
            <a:ext cx="2880320" cy="133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줄무늬가 있는 오른쪽 화살표 14"/>
          <p:cNvSpPr/>
          <p:nvPr/>
        </p:nvSpPr>
        <p:spPr>
          <a:xfrm>
            <a:off x="5076056" y="2403945"/>
            <a:ext cx="360040" cy="360040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796136" y="3196033"/>
            <a:ext cx="2016224" cy="353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생성되는 배열의 형태</a:t>
            </a:r>
            <a:endParaRPr lang="en-US" altLang="ko-KR" sz="1300" b="1" dirty="0">
              <a:solidFill>
                <a:srgbClr val="987206"/>
              </a:solidFill>
              <a:latin typeface="+mn-ea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4996" y="3919618"/>
            <a:ext cx="5235674" cy="913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모서리가 둥근 직사각형 17"/>
          <p:cNvSpPr/>
          <p:nvPr/>
        </p:nvSpPr>
        <p:spPr>
          <a:xfrm>
            <a:off x="642078" y="3825425"/>
            <a:ext cx="5544616" cy="1152128"/>
          </a:xfrm>
          <a:prstGeom prst="roundRect">
            <a:avLst>
              <a:gd name="adj" fmla="val 359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186694" y="4617513"/>
            <a:ext cx="2016224" cy="353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987206"/>
                </a:solidFill>
                <a:latin typeface="+mn-ea"/>
              </a:rPr>
              <a:t>다양한 배열 선언의 예</a:t>
            </a:r>
            <a:endParaRPr lang="en-US" altLang="ko-KR" sz="1300" b="1" dirty="0">
              <a:solidFill>
                <a:srgbClr val="987206"/>
              </a:solidFill>
              <a:latin typeface="+mn-ea"/>
            </a:endParaRPr>
          </a:p>
        </p:txBody>
      </p:sp>
      <p:pic>
        <p:nvPicPr>
          <p:cNvPr id="2" name="내용 개체 틀 6">
            <a:extLst>
              <a:ext uri="{FF2B5EF4-FFF2-40B4-BE49-F238E27FC236}">
                <a16:creationId xmlns:a16="http://schemas.microsoft.com/office/drawing/2014/main" id="{A239BBAB-1D9B-4A70-9DC9-F7D142201D0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6"/>
          <a:stretch>
            <a:fillRect/>
          </a:stretch>
        </p:blipFill>
        <p:spPr>
          <a:xfrm>
            <a:off x="611560" y="5071746"/>
            <a:ext cx="5359110" cy="1255279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5896"/>
            <a:ext cx="7211144" cy="704832"/>
          </a:xfrm>
        </p:spPr>
        <p:txBody>
          <a:bodyPr>
            <a:no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차원 배열 요소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(element)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와 인덱스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(index)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141F15-6E6E-5F22-5248-0659FFEC4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84784"/>
            <a:ext cx="3106688" cy="14426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794AB6-B058-FDF1-9DE8-ADCF065A6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925" y="1340768"/>
            <a:ext cx="4762301" cy="43654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24C4ACD-609B-6307-1682-E05C76908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95" y="3284984"/>
            <a:ext cx="3697231" cy="244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4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선언된 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차원 배열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선언의 예</a:t>
            </a:r>
            <a:endParaRPr lang="ko-KR" altLang="en-US" sz="25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0D6C6BE-8CBC-221E-75F5-63DF27E79BDC}"/>
              </a:ext>
            </a:extLst>
          </p:cNvPr>
          <p:cNvSpPr/>
          <p:nvPr/>
        </p:nvSpPr>
        <p:spPr>
          <a:xfrm>
            <a:off x="1258976" y="2176566"/>
            <a:ext cx="1909497" cy="369332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kumimoji="1" lang="en-US" altLang="ko-KR" dirty="0" err="1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int</a:t>
            </a:r>
            <a:r>
              <a:rPr kumimoji="1" lang="en-US" altLang="ko-KR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 score[60]; 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8D9A02-3D55-3D13-67D4-EE8B73B789FA}"/>
              </a:ext>
            </a:extLst>
          </p:cNvPr>
          <p:cNvSpPr/>
          <p:nvPr/>
        </p:nvSpPr>
        <p:spPr>
          <a:xfrm>
            <a:off x="1258975" y="2831068"/>
            <a:ext cx="1909497" cy="369332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kumimoji="1" lang="en-US" altLang="ko-KR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float</a:t>
            </a:r>
            <a:r>
              <a:rPr kumimoji="1" lang="en-US" altLang="ko-KR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 cost[12]; 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0097621-A77C-7A95-FBA7-1434D38E607A}"/>
              </a:ext>
            </a:extLst>
          </p:cNvPr>
          <p:cNvSpPr/>
          <p:nvPr/>
        </p:nvSpPr>
        <p:spPr>
          <a:xfrm>
            <a:off x="1258976" y="3512859"/>
            <a:ext cx="1909497" cy="369332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char</a:t>
            </a:r>
            <a:r>
              <a:rPr kumimoji="1" lang="en-US" altLang="ko-KR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 name[50]; 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56C88A-955D-D153-3383-FEF15A981A29}"/>
              </a:ext>
            </a:extLst>
          </p:cNvPr>
          <p:cNvSpPr/>
          <p:nvPr/>
        </p:nvSpPr>
        <p:spPr>
          <a:xfrm>
            <a:off x="3339437" y="1731504"/>
            <a:ext cx="4328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// 60</a:t>
            </a:r>
            <a:r>
              <a:rPr kumimoji="1" lang="ko-KR" altLang="en-US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개의 </a:t>
            </a:r>
            <a:r>
              <a:rPr kumimoji="1" lang="en-US" altLang="ko-KR" dirty="0" err="1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int</a:t>
            </a:r>
            <a:r>
              <a:rPr kumimoji="1" lang="ko-KR" altLang="en-US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형 값을 가지는 배열 </a:t>
            </a:r>
            <a:r>
              <a:rPr kumimoji="1" lang="en-US" altLang="ko-KR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score</a:t>
            </a:r>
            <a:r>
              <a:rPr kumimoji="1" lang="en-US" altLang="ko-KR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EE78EB4-AE51-1E00-1E09-0B2D27628277}"/>
              </a:ext>
            </a:extLst>
          </p:cNvPr>
          <p:cNvSpPr/>
          <p:nvPr/>
        </p:nvSpPr>
        <p:spPr>
          <a:xfrm>
            <a:off x="3373942" y="2772894"/>
            <a:ext cx="4373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B05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/</a:t>
            </a:r>
            <a:r>
              <a:rPr kumimoji="1" lang="en-US" altLang="ko-KR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/ 12</a:t>
            </a:r>
            <a:r>
              <a:rPr kumimoji="1" lang="ko-KR" altLang="en-US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개의 </a:t>
            </a:r>
            <a:r>
              <a:rPr kumimoji="1" lang="en-US" altLang="ko-KR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float</a:t>
            </a:r>
            <a:r>
              <a:rPr kumimoji="1" lang="ko-KR" altLang="en-US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형 값을 가지는 배열 </a:t>
            </a:r>
            <a:r>
              <a:rPr kumimoji="1" lang="en-US" altLang="ko-KR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cost</a:t>
            </a:r>
            <a:r>
              <a:rPr kumimoji="1" lang="en-US" altLang="ko-KR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B42388-FE02-15C5-62DB-EA93AFE2CA90}"/>
              </a:ext>
            </a:extLst>
          </p:cNvPr>
          <p:cNvSpPr/>
          <p:nvPr/>
        </p:nvSpPr>
        <p:spPr>
          <a:xfrm>
            <a:off x="3373942" y="369752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// 50</a:t>
            </a:r>
            <a:r>
              <a:rPr kumimoji="1" lang="ko-KR" altLang="en-US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개의 </a:t>
            </a:r>
            <a:r>
              <a:rPr kumimoji="1" lang="en-US" altLang="ko-KR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char</a:t>
            </a:r>
            <a:r>
              <a:rPr kumimoji="1" lang="ko-KR" altLang="en-US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형 값을 가지는 배열 </a:t>
            </a:r>
            <a:r>
              <a:rPr kumimoji="1" lang="en-US" altLang="ko-KR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name</a:t>
            </a:r>
            <a:r>
              <a:rPr kumimoji="1" lang="en-US" altLang="ko-KR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</a:t>
            </a:r>
          </a:p>
        </p:txBody>
      </p:sp>
      <p:sp>
        <p:nvSpPr>
          <p:cNvPr id="9" name="자유형 8">
            <a:extLst>
              <a:ext uri="{FF2B5EF4-FFF2-40B4-BE49-F238E27FC236}">
                <a16:creationId xmlns:a16="http://schemas.microsoft.com/office/drawing/2014/main" id="{4F316748-9888-211A-DCA0-D9C3FFC5E7E2}"/>
              </a:ext>
            </a:extLst>
          </p:cNvPr>
          <p:cNvSpPr/>
          <p:nvPr/>
        </p:nvSpPr>
        <p:spPr bwMode="auto">
          <a:xfrm>
            <a:off x="2277374" y="1708030"/>
            <a:ext cx="1112807" cy="534838"/>
          </a:xfrm>
          <a:custGeom>
            <a:avLst/>
            <a:gdLst>
              <a:gd name="connsiteX0" fmla="*/ 1112807 w 1112807"/>
              <a:gd name="connsiteY0" fmla="*/ 155276 h 534838"/>
              <a:gd name="connsiteX1" fmla="*/ 1078301 w 1112807"/>
              <a:gd name="connsiteY1" fmla="*/ 86264 h 534838"/>
              <a:gd name="connsiteX2" fmla="*/ 1043796 w 1112807"/>
              <a:gd name="connsiteY2" fmla="*/ 77638 h 534838"/>
              <a:gd name="connsiteX3" fmla="*/ 966158 w 1112807"/>
              <a:gd name="connsiteY3" fmla="*/ 43132 h 534838"/>
              <a:gd name="connsiteX4" fmla="*/ 923026 w 1112807"/>
              <a:gd name="connsiteY4" fmla="*/ 25879 h 534838"/>
              <a:gd name="connsiteX5" fmla="*/ 888520 w 1112807"/>
              <a:gd name="connsiteY5" fmla="*/ 17253 h 534838"/>
              <a:gd name="connsiteX6" fmla="*/ 862641 w 1112807"/>
              <a:gd name="connsiteY6" fmla="*/ 8627 h 534838"/>
              <a:gd name="connsiteX7" fmla="*/ 776377 w 1112807"/>
              <a:gd name="connsiteY7" fmla="*/ 0 h 534838"/>
              <a:gd name="connsiteX8" fmla="*/ 681486 w 1112807"/>
              <a:gd name="connsiteY8" fmla="*/ 8627 h 534838"/>
              <a:gd name="connsiteX9" fmla="*/ 655607 w 1112807"/>
              <a:gd name="connsiteY9" fmla="*/ 25879 h 534838"/>
              <a:gd name="connsiteX10" fmla="*/ 621101 w 1112807"/>
              <a:gd name="connsiteY10" fmla="*/ 43132 h 534838"/>
              <a:gd name="connsiteX11" fmla="*/ 595222 w 1112807"/>
              <a:gd name="connsiteY11" fmla="*/ 51759 h 534838"/>
              <a:gd name="connsiteX12" fmla="*/ 543464 w 1112807"/>
              <a:gd name="connsiteY12" fmla="*/ 86264 h 534838"/>
              <a:gd name="connsiteX13" fmla="*/ 526211 w 1112807"/>
              <a:gd name="connsiteY13" fmla="*/ 112144 h 534838"/>
              <a:gd name="connsiteX14" fmla="*/ 517584 w 1112807"/>
              <a:gd name="connsiteY14" fmla="*/ 138023 h 534838"/>
              <a:gd name="connsiteX15" fmla="*/ 491705 w 1112807"/>
              <a:gd name="connsiteY15" fmla="*/ 155276 h 534838"/>
              <a:gd name="connsiteX16" fmla="*/ 483079 w 1112807"/>
              <a:gd name="connsiteY16" fmla="*/ 181155 h 534838"/>
              <a:gd name="connsiteX17" fmla="*/ 500332 w 1112807"/>
              <a:gd name="connsiteY17" fmla="*/ 276045 h 534838"/>
              <a:gd name="connsiteX18" fmla="*/ 517584 w 1112807"/>
              <a:gd name="connsiteY18" fmla="*/ 301925 h 534838"/>
              <a:gd name="connsiteX19" fmla="*/ 508958 w 1112807"/>
              <a:gd name="connsiteY19" fmla="*/ 336430 h 534838"/>
              <a:gd name="connsiteX20" fmla="*/ 457200 w 1112807"/>
              <a:gd name="connsiteY20" fmla="*/ 370936 h 534838"/>
              <a:gd name="connsiteX21" fmla="*/ 422694 w 1112807"/>
              <a:gd name="connsiteY21" fmla="*/ 379562 h 534838"/>
              <a:gd name="connsiteX22" fmla="*/ 396815 w 1112807"/>
              <a:gd name="connsiteY22" fmla="*/ 388189 h 534838"/>
              <a:gd name="connsiteX23" fmla="*/ 293298 w 1112807"/>
              <a:gd name="connsiteY23" fmla="*/ 396815 h 534838"/>
              <a:gd name="connsiteX24" fmla="*/ 215660 w 1112807"/>
              <a:gd name="connsiteY24" fmla="*/ 405442 h 534838"/>
              <a:gd name="connsiteX25" fmla="*/ 189781 w 1112807"/>
              <a:gd name="connsiteY25" fmla="*/ 414068 h 534838"/>
              <a:gd name="connsiteX26" fmla="*/ 129396 w 1112807"/>
              <a:gd name="connsiteY26" fmla="*/ 431321 h 534838"/>
              <a:gd name="connsiteX27" fmla="*/ 94890 w 1112807"/>
              <a:gd name="connsiteY27" fmla="*/ 448574 h 534838"/>
              <a:gd name="connsiteX28" fmla="*/ 43132 w 1112807"/>
              <a:gd name="connsiteY28" fmla="*/ 500332 h 534838"/>
              <a:gd name="connsiteX29" fmla="*/ 0 w 1112807"/>
              <a:gd name="connsiteY29" fmla="*/ 534838 h 53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12807" h="534838">
                <a:moveTo>
                  <a:pt x="1112807" y="155276"/>
                </a:moveTo>
                <a:cubicBezTo>
                  <a:pt x="1106004" y="121259"/>
                  <a:pt x="1111041" y="104973"/>
                  <a:pt x="1078301" y="86264"/>
                </a:cubicBezTo>
                <a:cubicBezTo>
                  <a:pt x="1068007" y="80382"/>
                  <a:pt x="1055298" y="80513"/>
                  <a:pt x="1043796" y="77638"/>
                </a:cubicBezTo>
                <a:cubicBezTo>
                  <a:pt x="968060" y="32197"/>
                  <a:pt x="1032796" y="65345"/>
                  <a:pt x="966158" y="43132"/>
                </a:cubicBezTo>
                <a:cubicBezTo>
                  <a:pt x="951468" y="38235"/>
                  <a:pt x="937716" y="30776"/>
                  <a:pt x="923026" y="25879"/>
                </a:cubicBezTo>
                <a:cubicBezTo>
                  <a:pt x="911778" y="22130"/>
                  <a:pt x="899920" y="20510"/>
                  <a:pt x="888520" y="17253"/>
                </a:cubicBezTo>
                <a:cubicBezTo>
                  <a:pt x="879777" y="14755"/>
                  <a:pt x="871628" y="10010"/>
                  <a:pt x="862641" y="8627"/>
                </a:cubicBezTo>
                <a:cubicBezTo>
                  <a:pt x="834079" y="4233"/>
                  <a:pt x="805132" y="2876"/>
                  <a:pt x="776377" y="0"/>
                </a:cubicBezTo>
                <a:cubicBezTo>
                  <a:pt x="744747" y="2876"/>
                  <a:pt x="712542" y="1972"/>
                  <a:pt x="681486" y="8627"/>
                </a:cubicBezTo>
                <a:cubicBezTo>
                  <a:pt x="671349" y="10799"/>
                  <a:pt x="664609" y="20735"/>
                  <a:pt x="655607" y="25879"/>
                </a:cubicBezTo>
                <a:cubicBezTo>
                  <a:pt x="644442" y="32259"/>
                  <a:pt x="632921" y="38066"/>
                  <a:pt x="621101" y="43132"/>
                </a:cubicBezTo>
                <a:cubicBezTo>
                  <a:pt x="612743" y="46714"/>
                  <a:pt x="603171" y="47343"/>
                  <a:pt x="595222" y="51759"/>
                </a:cubicBezTo>
                <a:cubicBezTo>
                  <a:pt x="577096" y="61829"/>
                  <a:pt x="543464" y="86264"/>
                  <a:pt x="543464" y="86264"/>
                </a:cubicBezTo>
                <a:cubicBezTo>
                  <a:pt x="537713" y="94891"/>
                  <a:pt x="530848" y="102871"/>
                  <a:pt x="526211" y="112144"/>
                </a:cubicBezTo>
                <a:cubicBezTo>
                  <a:pt x="522144" y="120277"/>
                  <a:pt x="523264" y="130923"/>
                  <a:pt x="517584" y="138023"/>
                </a:cubicBezTo>
                <a:cubicBezTo>
                  <a:pt x="511107" y="146119"/>
                  <a:pt x="500331" y="149525"/>
                  <a:pt x="491705" y="155276"/>
                </a:cubicBezTo>
                <a:cubicBezTo>
                  <a:pt x="488830" y="163902"/>
                  <a:pt x="483079" y="172062"/>
                  <a:pt x="483079" y="181155"/>
                </a:cubicBezTo>
                <a:cubicBezTo>
                  <a:pt x="483079" y="199006"/>
                  <a:pt x="488199" y="251779"/>
                  <a:pt x="500332" y="276045"/>
                </a:cubicBezTo>
                <a:cubicBezTo>
                  <a:pt x="504969" y="285318"/>
                  <a:pt x="511833" y="293298"/>
                  <a:pt x="517584" y="301925"/>
                </a:cubicBezTo>
                <a:cubicBezTo>
                  <a:pt x="514709" y="313427"/>
                  <a:pt x="514840" y="326136"/>
                  <a:pt x="508958" y="336430"/>
                </a:cubicBezTo>
                <a:cubicBezTo>
                  <a:pt x="494831" y="361152"/>
                  <a:pt x="481101" y="364107"/>
                  <a:pt x="457200" y="370936"/>
                </a:cubicBezTo>
                <a:cubicBezTo>
                  <a:pt x="445800" y="374193"/>
                  <a:pt x="434094" y="376305"/>
                  <a:pt x="422694" y="379562"/>
                </a:cubicBezTo>
                <a:cubicBezTo>
                  <a:pt x="413951" y="382060"/>
                  <a:pt x="405828" y="386987"/>
                  <a:pt x="396815" y="388189"/>
                </a:cubicBezTo>
                <a:cubicBezTo>
                  <a:pt x="362493" y="392765"/>
                  <a:pt x="327767" y="393532"/>
                  <a:pt x="293298" y="396815"/>
                </a:cubicBezTo>
                <a:cubicBezTo>
                  <a:pt x="267377" y="399284"/>
                  <a:pt x="241539" y="402566"/>
                  <a:pt x="215660" y="405442"/>
                </a:cubicBezTo>
                <a:cubicBezTo>
                  <a:pt x="207034" y="408317"/>
                  <a:pt x="198524" y="411570"/>
                  <a:pt x="189781" y="414068"/>
                </a:cubicBezTo>
                <a:cubicBezTo>
                  <a:pt x="167902" y="420319"/>
                  <a:pt x="150073" y="422459"/>
                  <a:pt x="129396" y="431321"/>
                </a:cubicBezTo>
                <a:cubicBezTo>
                  <a:pt x="117576" y="436387"/>
                  <a:pt x="104932" y="440541"/>
                  <a:pt x="94890" y="448574"/>
                </a:cubicBezTo>
                <a:cubicBezTo>
                  <a:pt x="75838" y="463816"/>
                  <a:pt x="63433" y="486798"/>
                  <a:pt x="43132" y="500332"/>
                </a:cubicBezTo>
                <a:cubicBezTo>
                  <a:pt x="10485" y="522096"/>
                  <a:pt x="24583" y="510254"/>
                  <a:pt x="0" y="534838"/>
                </a:cubicBezTo>
              </a:path>
            </a:pathLst>
          </a:cu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자유형 9">
            <a:extLst>
              <a:ext uri="{FF2B5EF4-FFF2-40B4-BE49-F238E27FC236}">
                <a16:creationId xmlns:a16="http://schemas.microsoft.com/office/drawing/2014/main" id="{AFD94177-6EC8-C901-1029-E2062A4DE624}"/>
              </a:ext>
            </a:extLst>
          </p:cNvPr>
          <p:cNvSpPr/>
          <p:nvPr/>
        </p:nvSpPr>
        <p:spPr bwMode="auto">
          <a:xfrm>
            <a:off x="2536166" y="2993366"/>
            <a:ext cx="958230" cy="327804"/>
          </a:xfrm>
          <a:custGeom>
            <a:avLst/>
            <a:gdLst>
              <a:gd name="connsiteX0" fmla="*/ 931653 w 958230"/>
              <a:gd name="connsiteY0" fmla="*/ 0 h 327804"/>
              <a:gd name="connsiteX1" fmla="*/ 888521 w 958230"/>
              <a:gd name="connsiteY1" fmla="*/ 25879 h 327804"/>
              <a:gd name="connsiteX2" fmla="*/ 862642 w 958230"/>
              <a:gd name="connsiteY2" fmla="*/ 34506 h 327804"/>
              <a:gd name="connsiteX3" fmla="*/ 810883 w 958230"/>
              <a:gd name="connsiteY3" fmla="*/ 60385 h 327804"/>
              <a:gd name="connsiteX4" fmla="*/ 802257 w 958230"/>
              <a:gd name="connsiteY4" fmla="*/ 86264 h 327804"/>
              <a:gd name="connsiteX5" fmla="*/ 879894 w 958230"/>
              <a:gd name="connsiteY5" fmla="*/ 198408 h 327804"/>
              <a:gd name="connsiteX6" fmla="*/ 914400 w 958230"/>
              <a:gd name="connsiteY6" fmla="*/ 215660 h 327804"/>
              <a:gd name="connsiteX7" fmla="*/ 931653 w 958230"/>
              <a:gd name="connsiteY7" fmla="*/ 241540 h 327804"/>
              <a:gd name="connsiteX8" fmla="*/ 957532 w 958230"/>
              <a:gd name="connsiteY8" fmla="*/ 250166 h 327804"/>
              <a:gd name="connsiteX9" fmla="*/ 897147 w 958230"/>
              <a:gd name="connsiteY9" fmla="*/ 284672 h 327804"/>
              <a:gd name="connsiteX10" fmla="*/ 759125 w 958230"/>
              <a:gd name="connsiteY10" fmla="*/ 310551 h 327804"/>
              <a:gd name="connsiteX11" fmla="*/ 638355 w 958230"/>
              <a:gd name="connsiteY11" fmla="*/ 327804 h 327804"/>
              <a:gd name="connsiteX12" fmla="*/ 543464 w 958230"/>
              <a:gd name="connsiteY12" fmla="*/ 319177 h 327804"/>
              <a:gd name="connsiteX13" fmla="*/ 431321 w 958230"/>
              <a:gd name="connsiteY13" fmla="*/ 301925 h 327804"/>
              <a:gd name="connsiteX14" fmla="*/ 370936 w 958230"/>
              <a:gd name="connsiteY14" fmla="*/ 267419 h 327804"/>
              <a:gd name="connsiteX15" fmla="*/ 336430 w 958230"/>
              <a:gd name="connsiteY15" fmla="*/ 258792 h 327804"/>
              <a:gd name="connsiteX16" fmla="*/ 310551 w 958230"/>
              <a:gd name="connsiteY16" fmla="*/ 241540 h 327804"/>
              <a:gd name="connsiteX17" fmla="*/ 258792 w 958230"/>
              <a:gd name="connsiteY17" fmla="*/ 224287 h 327804"/>
              <a:gd name="connsiteX18" fmla="*/ 189781 w 958230"/>
              <a:gd name="connsiteY18" fmla="*/ 207034 h 327804"/>
              <a:gd name="connsiteX19" fmla="*/ 112143 w 958230"/>
              <a:gd name="connsiteY19" fmla="*/ 198408 h 327804"/>
              <a:gd name="connsiteX20" fmla="*/ 0 w 958230"/>
              <a:gd name="connsiteY20" fmla="*/ 189781 h 327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58230" h="327804">
                <a:moveTo>
                  <a:pt x="931653" y="0"/>
                </a:moveTo>
                <a:cubicBezTo>
                  <a:pt x="917276" y="8626"/>
                  <a:pt x="903518" y="18381"/>
                  <a:pt x="888521" y="25879"/>
                </a:cubicBezTo>
                <a:cubicBezTo>
                  <a:pt x="880388" y="29946"/>
                  <a:pt x="870775" y="30439"/>
                  <a:pt x="862642" y="34506"/>
                </a:cubicBezTo>
                <a:cubicBezTo>
                  <a:pt x="795759" y="67948"/>
                  <a:pt x="875923" y="38706"/>
                  <a:pt x="810883" y="60385"/>
                </a:cubicBezTo>
                <a:cubicBezTo>
                  <a:pt x="808008" y="69011"/>
                  <a:pt x="801253" y="77227"/>
                  <a:pt x="802257" y="86264"/>
                </a:cubicBezTo>
                <a:cubicBezTo>
                  <a:pt x="807226" y="130988"/>
                  <a:pt x="839964" y="178444"/>
                  <a:pt x="879894" y="198408"/>
                </a:cubicBezTo>
                <a:lnTo>
                  <a:pt x="914400" y="215660"/>
                </a:lnTo>
                <a:cubicBezTo>
                  <a:pt x="920151" y="224287"/>
                  <a:pt x="923557" y="235063"/>
                  <a:pt x="931653" y="241540"/>
                </a:cubicBezTo>
                <a:cubicBezTo>
                  <a:pt x="938753" y="247220"/>
                  <a:pt x="955327" y="241345"/>
                  <a:pt x="957532" y="250166"/>
                </a:cubicBezTo>
                <a:cubicBezTo>
                  <a:pt x="965465" y="281898"/>
                  <a:pt x="903325" y="282987"/>
                  <a:pt x="897147" y="284672"/>
                </a:cubicBezTo>
                <a:cubicBezTo>
                  <a:pt x="790198" y="313841"/>
                  <a:pt x="907622" y="295702"/>
                  <a:pt x="759125" y="310551"/>
                </a:cubicBezTo>
                <a:cubicBezTo>
                  <a:pt x="712678" y="322162"/>
                  <a:pt x="697187" y="327804"/>
                  <a:pt x="638355" y="327804"/>
                </a:cubicBezTo>
                <a:cubicBezTo>
                  <a:pt x="606594" y="327804"/>
                  <a:pt x="575031" y="322684"/>
                  <a:pt x="543464" y="319177"/>
                </a:cubicBezTo>
                <a:cubicBezTo>
                  <a:pt x="510159" y="315476"/>
                  <a:pt x="464946" y="307529"/>
                  <a:pt x="431321" y="301925"/>
                </a:cubicBezTo>
                <a:cubicBezTo>
                  <a:pt x="409868" y="287622"/>
                  <a:pt x="395954" y="276801"/>
                  <a:pt x="370936" y="267419"/>
                </a:cubicBezTo>
                <a:cubicBezTo>
                  <a:pt x="359835" y="263256"/>
                  <a:pt x="347932" y="261668"/>
                  <a:pt x="336430" y="258792"/>
                </a:cubicBezTo>
                <a:cubicBezTo>
                  <a:pt x="327804" y="253041"/>
                  <a:pt x="320025" y="245751"/>
                  <a:pt x="310551" y="241540"/>
                </a:cubicBezTo>
                <a:cubicBezTo>
                  <a:pt x="293932" y="234154"/>
                  <a:pt x="276045" y="230038"/>
                  <a:pt x="258792" y="224287"/>
                </a:cubicBezTo>
                <a:cubicBezTo>
                  <a:pt x="228682" y="214250"/>
                  <a:pt x="226223" y="212240"/>
                  <a:pt x="189781" y="207034"/>
                </a:cubicBezTo>
                <a:cubicBezTo>
                  <a:pt x="164004" y="203352"/>
                  <a:pt x="137920" y="202090"/>
                  <a:pt x="112143" y="198408"/>
                </a:cubicBezTo>
                <a:cubicBezTo>
                  <a:pt x="20173" y="185269"/>
                  <a:pt x="124906" y="189781"/>
                  <a:pt x="0" y="189781"/>
                </a:cubicBezTo>
              </a:path>
            </a:pathLst>
          </a:cu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자유형 10">
            <a:extLst>
              <a:ext uri="{FF2B5EF4-FFF2-40B4-BE49-F238E27FC236}">
                <a16:creationId xmlns:a16="http://schemas.microsoft.com/office/drawing/2014/main" id="{9190702E-1F21-84B7-46BB-EA6F97BED107}"/>
              </a:ext>
            </a:extLst>
          </p:cNvPr>
          <p:cNvSpPr/>
          <p:nvPr/>
        </p:nvSpPr>
        <p:spPr bwMode="auto">
          <a:xfrm>
            <a:off x="2363638" y="3786996"/>
            <a:ext cx="1254667" cy="724619"/>
          </a:xfrm>
          <a:custGeom>
            <a:avLst/>
            <a:gdLst>
              <a:gd name="connsiteX0" fmla="*/ 1242204 w 1254667"/>
              <a:gd name="connsiteY0" fmla="*/ 276046 h 724619"/>
              <a:gd name="connsiteX1" fmla="*/ 1242204 w 1254667"/>
              <a:gd name="connsiteY1" fmla="*/ 534838 h 724619"/>
              <a:gd name="connsiteX2" fmla="*/ 1216324 w 1254667"/>
              <a:gd name="connsiteY2" fmla="*/ 595223 h 724619"/>
              <a:gd name="connsiteX3" fmla="*/ 1199071 w 1254667"/>
              <a:gd name="connsiteY3" fmla="*/ 638355 h 724619"/>
              <a:gd name="connsiteX4" fmla="*/ 1138687 w 1254667"/>
              <a:gd name="connsiteY4" fmla="*/ 681487 h 724619"/>
              <a:gd name="connsiteX5" fmla="*/ 1121434 w 1254667"/>
              <a:gd name="connsiteY5" fmla="*/ 707366 h 724619"/>
              <a:gd name="connsiteX6" fmla="*/ 1069675 w 1254667"/>
              <a:gd name="connsiteY6" fmla="*/ 724619 h 724619"/>
              <a:gd name="connsiteX7" fmla="*/ 1043796 w 1254667"/>
              <a:gd name="connsiteY7" fmla="*/ 715993 h 724619"/>
              <a:gd name="connsiteX8" fmla="*/ 1017917 w 1254667"/>
              <a:gd name="connsiteY8" fmla="*/ 690113 h 724619"/>
              <a:gd name="connsiteX9" fmla="*/ 974785 w 1254667"/>
              <a:gd name="connsiteY9" fmla="*/ 655608 h 724619"/>
              <a:gd name="connsiteX10" fmla="*/ 923026 w 1254667"/>
              <a:gd name="connsiteY10" fmla="*/ 603849 h 724619"/>
              <a:gd name="connsiteX11" fmla="*/ 905773 w 1254667"/>
              <a:gd name="connsiteY11" fmla="*/ 569344 h 724619"/>
              <a:gd name="connsiteX12" fmla="*/ 879894 w 1254667"/>
              <a:gd name="connsiteY12" fmla="*/ 552091 h 724619"/>
              <a:gd name="connsiteX13" fmla="*/ 854015 w 1254667"/>
              <a:gd name="connsiteY13" fmla="*/ 517585 h 724619"/>
              <a:gd name="connsiteX14" fmla="*/ 819509 w 1254667"/>
              <a:gd name="connsiteY14" fmla="*/ 465827 h 724619"/>
              <a:gd name="connsiteX15" fmla="*/ 793630 w 1254667"/>
              <a:gd name="connsiteY15" fmla="*/ 439947 h 724619"/>
              <a:gd name="connsiteX16" fmla="*/ 750498 w 1254667"/>
              <a:gd name="connsiteY16" fmla="*/ 388189 h 724619"/>
              <a:gd name="connsiteX17" fmla="*/ 724619 w 1254667"/>
              <a:gd name="connsiteY17" fmla="*/ 370936 h 724619"/>
              <a:gd name="connsiteX18" fmla="*/ 690113 w 1254667"/>
              <a:gd name="connsiteY18" fmla="*/ 345057 h 724619"/>
              <a:gd name="connsiteX19" fmla="*/ 664234 w 1254667"/>
              <a:gd name="connsiteY19" fmla="*/ 319178 h 724619"/>
              <a:gd name="connsiteX20" fmla="*/ 595222 w 1254667"/>
              <a:gd name="connsiteY20" fmla="*/ 301925 h 724619"/>
              <a:gd name="connsiteX21" fmla="*/ 474453 w 1254667"/>
              <a:gd name="connsiteY21" fmla="*/ 284672 h 724619"/>
              <a:gd name="connsiteX22" fmla="*/ 163902 w 1254667"/>
              <a:gd name="connsiteY22" fmla="*/ 276046 h 724619"/>
              <a:gd name="connsiteX23" fmla="*/ 120770 w 1254667"/>
              <a:gd name="connsiteY23" fmla="*/ 215661 h 724619"/>
              <a:gd name="connsiteX24" fmla="*/ 60385 w 1254667"/>
              <a:gd name="connsiteY24" fmla="*/ 138023 h 724619"/>
              <a:gd name="connsiteX25" fmla="*/ 51758 w 1254667"/>
              <a:gd name="connsiteY25" fmla="*/ 112144 h 724619"/>
              <a:gd name="connsiteX26" fmla="*/ 0 w 1254667"/>
              <a:gd name="connsiteY26" fmla="*/ 8627 h 724619"/>
              <a:gd name="connsiteX27" fmla="*/ 0 w 1254667"/>
              <a:gd name="connsiteY27" fmla="*/ 0 h 724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54667" h="724619">
                <a:moveTo>
                  <a:pt x="1242204" y="276046"/>
                </a:moveTo>
                <a:cubicBezTo>
                  <a:pt x="1260909" y="388282"/>
                  <a:pt x="1256596" y="340554"/>
                  <a:pt x="1242204" y="534838"/>
                </a:cubicBezTo>
                <a:cubicBezTo>
                  <a:pt x="1241023" y="550781"/>
                  <a:pt x="1221362" y="583888"/>
                  <a:pt x="1216324" y="595223"/>
                </a:cubicBezTo>
                <a:cubicBezTo>
                  <a:pt x="1210035" y="609373"/>
                  <a:pt x="1208362" y="625967"/>
                  <a:pt x="1199071" y="638355"/>
                </a:cubicBezTo>
                <a:cubicBezTo>
                  <a:pt x="1193721" y="645488"/>
                  <a:pt x="1149523" y="674263"/>
                  <a:pt x="1138687" y="681487"/>
                </a:cubicBezTo>
                <a:cubicBezTo>
                  <a:pt x="1132936" y="690113"/>
                  <a:pt x="1130226" y="701871"/>
                  <a:pt x="1121434" y="707366"/>
                </a:cubicBezTo>
                <a:cubicBezTo>
                  <a:pt x="1106012" y="717005"/>
                  <a:pt x="1069675" y="724619"/>
                  <a:pt x="1069675" y="724619"/>
                </a:cubicBezTo>
                <a:cubicBezTo>
                  <a:pt x="1061049" y="721744"/>
                  <a:pt x="1051362" y="721037"/>
                  <a:pt x="1043796" y="715993"/>
                </a:cubicBezTo>
                <a:cubicBezTo>
                  <a:pt x="1033645" y="709226"/>
                  <a:pt x="1027098" y="698147"/>
                  <a:pt x="1017917" y="690113"/>
                </a:cubicBezTo>
                <a:cubicBezTo>
                  <a:pt x="1004061" y="677989"/>
                  <a:pt x="989162" y="667110"/>
                  <a:pt x="974785" y="655608"/>
                </a:cubicBezTo>
                <a:cubicBezTo>
                  <a:pt x="955331" y="597251"/>
                  <a:pt x="984142" y="664965"/>
                  <a:pt x="923026" y="603849"/>
                </a:cubicBezTo>
                <a:cubicBezTo>
                  <a:pt x="913933" y="594756"/>
                  <a:pt x="914005" y="579223"/>
                  <a:pt x="905773" y="569344"/>
                </a:cubicBezTo>
                <a:cubicBezTo>
                  <a:pt x="899136" y="561379"/>
                  <a:pt x="887225" y="559422"/>
                  <a:pt x="879894" y="552091"/>
                </a:cubicBezTo>
                <a:cubicBezTo>
                  <a:pt x="869728" y="541925"/>
                  <a:pt x="862260" y="529363"/>
                  <a:pt x="854015" y="517585"/>
                </a:cubicBezTo>
                <a:cubicBezTo>
                  <a:pt x="842124" y="500598"/>
                  <a:pt x="834171" y="480489"/>
                  <a:pt x="819509" y="465827"/>
                </a:cubicBezTo>
                <a:cubicBezTo>
                  <a:pt x="810883" y="457200"/>
                  <a:pt x="801440" y="449319"/>
                  <a:pt x="793630" y="439947"/>
                </a:cubicBezTo>
                <a:cubicBezTo>
                  <a:pt x="762788" y="402936"/>
                  <a:pt x="791735" y="422553"/>
                  <a:pt x="750498" y="388189"/>
                </a:cubicBezTo>
                <a:cubicBezTo>
                  <a:pt x="742533" y="381552"/>
                  <a:pt x="733055" y="376962"/>
                  <a:pt x="724619" y="370936"/>
                </a:cubicBezTo>
                <a:cubicBezTo>
                  <a:pt x="712920" y="362579"/>
                  <a:pt x="701029" y="354414"/>
                  <a:pt x="690113" y="345057"/>
                </a:cubicBezTo>
                <a:cubicBezTo>
                  <a:pt x="680850" y="337118"/>
                  <a:pt x="674385" y="325945"/>
                  <a:pt x="664234" y="319178"/>
                </a:cubicBezTo>
                <a:cubicBezTo>
                  <a:pt x="652671" y="311469"/>
                  <a:pt x="601759" y="303378"/>
                  <a:pt x="595222" y="301925"/>
                </a:cubicBezTo>
                <a:cubicBezTo>
                  <a:pt x="535678" y="288693"/>
                  <a:pt x="565212" y="288618"/>
                  <a:pt x="474453" y="284672"/>
                </a:cubicBezTo>
                <a:cubicBezTo>
                  <a:pt x="370994" y="280174"/>
                  <a:pt x="267419" y="278921"/>
                  <a:pt x="163902" y="276046"/>
                </a:cubicBezTo>
                <a:cubicBezTo>
                  <a:pt x="107822" y="191924"/>
                  <a:pt x="195653" y="322636"/>
                  <a:pt x="120770" y="215661"/>
                </a:cubicBezTo>
                <a:cubicBezTo>
                  <a:pt x="72618" y="146872"/>
                  <a:pt x="104974" y="182612"/>
                  <a:pt x="60385" y="138023"/>
                </a:cubicBezTo>
                <a:cubicBezTo>
                  <a:pt x="57509" y="129397"/>
                  <a:pt x="56174" y="120093"/>
                  <a:pt x="51758" y="112144"/>
                </a:cubicBezTo>
                <a:cubicBezTo>
                  <a:pt x="34313" y="80744"/>
                  <a:pt x="0" y="48929"/>
                  <a:pt x="0" y="8627"/>
                </a:cubicBezTo>
                <a:lnTo>
                  <a:pt x="0" y="0"/>
                </a:lnTo>
              </a:path>
            </a:pathLst>
          </a:cu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정육면체 19">
            <a:extLst>
              <a:ext uri="{FF2B5EF4-FFF2-40B4-BE49-F238E27FC236}">
                <a16:creationId xmlns:a16="http://schemas.microsoft.com/office/drawing/2014/main" id="{F0DA3F7E-D614-6DA0-4C19-6D4BA45C7021}"/>
              </a:ext>
            </a:extLst>
          </p:cNvPr>
          <p:cNvSpPr/>
          <p:nvPr/>
        </p:nvSpPr>
        <p:spPr bwMode="auto">
          <a:xfrm>
            <a:off x="2357590" y="4999008"/>
            <a:ext cx="734259" cy="715992"/>
          </a:xfrm>
          <a:prstGeom prst="cube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45342676-E302-6363-17AC-A3215A318C37}"/>
              </a:ext>
            </a:extLst>
          </p:cNvPr>
          <p:cNvSpPr/>
          <p:nvPr/>
        </p:nvSpPr>
        <p:spPr bwMode="auto">
          <a:xfrm>
            <a:off x="2998192" y="4999008"/>
            <a:ext cx="734259" cy="715992"/>
          </a:xfrm>
          <a:prstGeom prst="cube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정육면체 21">
            <a:extLst>
              <a:ext uri="{FF2B5EF4-FFF2-40B4-BE49-F238E27FC236}">
                <a16:creationId xmlns:a16="http://schemas.microsoft.com/office/drawing/2014/main" id="{85F3E097-550A-64FD-D5F1-0BCA34D319F5}"/>
              </a:ext>
            </a:extLst>
          </p:cNvPr>
          <p:cNvSpPr/>
          <p:nvPr/>
        </p:nvSpPr>
        <p:spPr bwMode="auto">
          <a:xfrm>
            <a:off x="3638794" y="4999008"/>
            <a:ext cx="734259" cy="715992"/>
          </a:xfrm>
          <a:prstGeom prst="cube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" name="정육면체 22">
            <a:extLst>
              <a:ext uri="{FF2B5EF4-FFF2-40B4-BE49-F238E27FC236}">
                <a16:creationId xmlns:a16="http://schemas.microsoft.com/office/drawing/2014/main" id="{6F51E442-7976-0A8B-1628-2C009BA41C90}"/>
              </a:ext>
            </a:extLst>
          </p:cNvPr>
          <p:cNvSpPr/>
          <p:nvPr/>
        </p:nvSpPr>
        <p:spPr bwMode="auto">
          <a:xfrm>
            <a:off x="4279396" y="4999008"/>
            <a:ext cx="734259" cy="715992"/>
          </a:xfrm>
          <a:prstGeom prst="cube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" name="정육면체 23">
            <a:extLst>
              <a:ext uri="{FF2B5EF4-FFF2-40B4-BE49-F238E27FC236}">
                <a16:creationId xmlns:a16="http://schemas.microsoft.com/office/drawing/2014/main" id="{17AC7F62-889B-0FB0-196C-A76490EDAEAE}"/>
              </a:ext>
            </a:extLst>
          </p:cNvPr>
          <p:cNvSpPr/>
          <p:nvPr/>
        </p:nvSpPr>
        <p:spPr bwMode="auto">
          <a:xfrm>
            <a:off x="4919998" y="4999008"/>
            <a:ext cx="734259" cy="715992"/>
          </a:xfrm>
          <a:prstGeom prst="cube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" name="정육면체 24">
            <a:extLst>
              <a:ext uri="{FF2B5EF4-FFF2-40B4-BE49-F238E27FC236}">
                <a16:creationId xmlns:a16="http://schemas.microsoft.com/office/drawing/2014/main" id="{AAE98EA2-1536-1742-7048-FA208AA3C0C3}"/>
              </a:ext>
            </a:extLst>
          </p:cNvPr>
          <p:cNvSpPr/>
          <p:nvPr/>
        </p:nvSpPr>
        <p:spPr bwMode="auto">
          <a:xfrm>
            <a:off x="5560598" y="4999008"/>
            <a:ext cx="734259" cy="715992"/>
          </a:xfrm>
          <a:prstGeom prst="cube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1675</TotalTime>
  <Words>2042</Words>
  <Application>Microsoft Office PowerPoint</Application>
  <PresentationFormat>화면 슬라이드 쇼(4:3)</PresentationFormat>
  <Paragraphs>316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54" baseType="lpstr">
      <vt:lpstr>굴림</vt:lpstr>
      <vt:lpstr>돋움</vt:lpstr>
      <vt:lpstr>맑은 고딕</vt:lpstr>
      <vt:lpstr>휴먼매직체</vt:lpstr>
      <vt:lpstr>휴먼편지체</vt:lpstr>
      <vt:lpstr>Arial</vt:lpstr>
      <vt:lpstr>Bookman Old Style</vt:lpstr>
      <vt:lpstr>Comic Sans MS</vt:lpstr>
      <vt:lpstr>Consolas</vt:lpstr>
      <vt:lpstr>Gill Sans MT</vt:lpstr>
      <vt:lpstr>Lucida Calligraphy</vt:lpstr>
      <vt:lpstr>Symbol</vt:lpstr>
      <vt:lpstr>Trebuchet MS</vt:lpstr>
      <vt:lpstr>Wingdings</vt:lpstr>
      <vt:lpstr>Wingdings 3</vt:lpstr>
      <vt:lpstr>원본</vt:lpstr>
      <vt:lpstr>C프로그래밍1 (6주차 강의자료)                                  231013</vt:lpstr>
      <vt:lpstr>PART 1</vt:lpstr>
      <vt:lpstr>배열의 이해와 배열의 선언 및 초기화 방법</vt:lpstr>
      <vt:lpstr>배열(Array)이란 무엇인가?</vt:lpstr>
      <vt:lpstr>배열(Array)이란 무엇인가?  필요성!</vt:lpstr>
      <vt:lpstr>배열(Array)이란 무엇인가?  특징!</vt:lpstr>
      <vt:lpstr>1차원 배열 선언에 필요한 것 세 가지</vt:lpstr>
      <vt:lpstr>1차원 배열 요소(element)와 인덱스(index)</vt:lpstr>
      <vt:lpstr>선언된 1차원 배열 선언의 예</vt:lpstr>
      <vt:lpstr>선언된 1차원 배열 선언 시 주의!!</vt:lpstr>
      <vt:lpstr>선언된 1차원 배열 선언 시 (기호상수 사용법)</vt:lpstr>
      <vt:lpstr>선언된 1차원 배열 요소 접근</vt:lpstr>
      <vt:lpstr>선언된 1차원 배열의 접근 (실습1)</vt:lpstr>
      <vt:lpstr>1차원 배열의 선언, 초기화 및 접근 관련 예제(실습2)</vt:lpstr>
      <vt:lpstr>배열의 값을 난수로 채워보기 (실습3)</vt:lpstr>
      <vt:lpstr>배열을 이용하여 성적평균 계산하기 (실습4)</vt:lpstr>
      <vt:lpstr>배열의 잘못된 인덱스 문제</vt:lpstr>
      <vt:lpstr>배열! 선언과 동시에 초기화하기</vt:lpstr>
      <vt:lpstr>배열! 선언과 동시에 초기화하기(2)</vt:lpstr>
      <vt:lpstr>배열! 선언과 동시에 초기화하기(3)</vt:lpstr>
      <vt:lpstr>배열! 선언과 동시에 초기화하기(4)</vt:lpstr>
      <vt:lpstr>배열! 선언과 동시에 초기화 값을 주지 않았다면?</vt:lpstr>
      <vt:lpstr>배열 원소의 개수 계산</vt:lpstr>
      <vt:lpstr>배열의 복사</vt:lpstr>
      <vt:lpstr>배열의 비교</vt:lpstr>
      <vt:lpstr>배열의 비교(2)</vt:lpstr>
      <vt:lpstr>극장 예약시스템(실습5)</vt:lpstr>
      <vt:lpstr>극장 예약시스템_실행결과</vt:lpstr>
      <vt:lpstr>극장 예약시스템_알고리즘</vt:lpstr>
      <vt:lpstr>극장 예약시스템_프로그램 코드(1)</vt:lpstr>
      <vt:lpstr>극장 예약시스템_프로그램코드(2)</vt:lpstr>
      <vt:lpstr>최소값 찾기(실습6)</vt:lpstr>
      <vt:lpstr>최소값 찾기(실습6)_실행결과</vt:lpstr>
      <vt:lpstr>최소값 찾기(실습6)_알고리즘</vt:lpstr>
      <vt:lpstr>최소값 찾기(실습6)_프로그램코드(1)</vt:lpstr>
      <vt:lpstr>최소값 찾기(실습6)_프로그램코드(2)</vt:lpstr>
      <vt:lpstr>과제1_최대값 찾기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열혈 TCP/IP 소켓 프로그래밍</dc:title>
  <dc:creator>yoon</dc:creator>
  <cp:lastModifiedBy>대식 정</cp:lastModifiedBy>
  <cp:revision>291</cp:revision>
  <dcterms:created xsi:type="dcterms:W3CDTF">2009-11-30T05:34:12Z</dcterms:created>
  <dcterms:modified xsi:type="dcterms:W3CDTF">2023-10-12T14:50:38Z</dcterms:modified>
</cp:coreProperties>
</file>