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5230-3396-BE15-EE65-8C2150082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6D5B0-3DDD-D7E2-BDE3-C5EA4571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2B24B-7692-324C-A454-56446A42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1DBD9-5419-9E04-0D3E-1A49384E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94BF4-B82E-32D1-D18F-999D63FB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9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AE5B3-2E81-3036-2E68-F9010E22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C0856-010F-416A-1EC1-A22E2A08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41564-DD4E-B680-E251-FC209C0E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AD4E8-C61B-349B-3EFC-A96B2C48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CB72F-FFCE-7740-E0C2-D7AB0970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BB31C-8481-370C-CF8E-4D701AC62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2F3B1-9BC3-F114-6054-9B21F116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40B73-8E7F-A2C6-285E-3810D3D6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7FD5A-2D35-24CC-4E43-C540E7B5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CA680-6C40-2B78-D3A1-DEEA2A82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F1FF8-9389-CD58-8BBB-11CDEED5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92950-28CB-3BF4-EE31-E3D98163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879AC-BD59-F3BA-0452-AE070947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57EFD-B1BA-A5F1-B36C-01C69A63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A1B37-E640-EF7B-290F-7757762C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8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826A1-E3C8-D58A-335D-93E2AE73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7174C-8F23-B85B-B591-C8099414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AA153-A760-9F1D-1571-F2A57B1F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6B269-7227-A87A-877A-09AF471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A59F3-B5C8-861B-17C7-84345C3D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F4AD8-CAB9-0041-5984-ED3A7BE3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0D953-9DC7-F1B5-44D9-BADB7D4DB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7C065-9EB8-6681-ECF0-B0CB3F87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96105-E87E-41CD-4D59-FB393678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1E1E2-263A-3083-207C-975598B1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E25F3-F3FE-11BB-92C8-318E12CE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1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E4BF-3E42-1D85-668B-84A18C09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CFA3C-01E5-CC26-5E07-B291303F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31276-655A-3619-C30F-89496604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03C0A-6C57-6D23-4427-E10004BD6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8F7F7-03DF-1271-8EC1-304701CA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05C06-447F-EFDE-D696-8B68FA7C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06C46-3EB5-2A06-988B-5985A469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FED98-16F2-271A-0CD5-3F29B572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7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D731A-F746-46C0-B03F-2F1543C9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27B80B-CAB2-D32E-DDB4-CBFB0FA3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4ACB7E-0254-8464-627A-20226C2D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4AF94-3922-0BCF-A0BD-1984FF53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165E04-4CF5-50EF-0343-B087A132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57CFFE-5F5E-9BDE-9EBD-E2EB7A9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744B6D-E629-DC03-5155-96E5531F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2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CC0C-A6A8-0154-51A5-2626C8A1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F7EF7-2751-1AC2-4407-BD36CA61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80987-5EBA-00FD-A809-F36677BD0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5847A-24A6-2BC6-5A4F-35237DAA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FCE38-5124-3123-BA20-29F945A0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A0439-55D2-9101-36F7-D4CE1738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4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BCFA3-BBCB-B6D8-EF2E-FEE2EFBD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431CBD-D52A-7585-3DC4-9A7C9332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84C66-B7BD-FABB-B21F-62625EBF8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68307-32C0-C20D-F1DB-D1B50B91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95C5F-7B21-8221-0E6A-861416B4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D1E69-3534-FE19-D370-92B3F549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9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3E2014-0558-012A-629B-80A542CA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90496-D6B0-BFE1-C3BF-ACB063C2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49F29-5F0A-F382-EEDB-ED207E5BB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9239-50F2-4097-AB6D-C853D6E8A83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C2A86-EFFE-BE71-E7B3-0A7FB6439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F0152-503E-187F-8F07-655AB80F4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644C-A30F-4A07-8929-C7D933638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0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9637F-7DF3-642F-4D3C-87493D96E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Tomcat</a:t>
            </a:r>
            <a:r>
              <a:rPr lang="ko-KR" altLang="en-US" sz="4400" dirty="0"/>
              <a:t>을 이용한 게시판 만들기</a:t>
            </a:r>
            <a:br>
              <a:rPr lang="en-US" altLang="ko-KR" sz="4400" dirty="0"/>
            </a:br>
            <a:r>
              <a:rPr lang="en-US" altLang="ko-KR" sz="4400" dirty="0"/>
              <a:t> </a:t>
            </a:r>
            <a:r>
              <a:rPr lang="ko-KR" altLang="en-US" sz="4400" dirty="0"/>
              <a:t>팀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3AEC3-5A5F-8BD8-76AC-6378A6C34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팀장 </a:t>
            </a:r>
            <a:r>
              <a:rPr lang="en-US" altLang="ko-KR" dirty="0"/>
              <a:t>: 2021563029 </a:t>
            </a:r>
            <a:r>
              <a:rPr lang="ko-KR" altLang="en-US" dirty="0"/>
              <a:t>박상민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+ DB)</a:t>
            </a:r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김현진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+ DB)</a:t>
            </a:r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최원욱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30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F2C13-DAB9-78C1-60BB-1101D8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82815-D04C-2519-A1E0-A6F52E9D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 로직</a:t>
            </a:r>
            <a:r>
              <a:rPr lang="en-US" altLang="ko-KR" dirty="0"/>
              <a:t>(Controller, Service, Repository, </a:t>
            </a:r>
            <a:r>
              <a:rPr lang="en-US" altLang="ko-KR" dirty="0" err="1"/>
              <a:t>Dto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000" dirty="0"/>
              <a:t>Controller : </a:t>
            </a:r>
            <a:r>
              <a:rPr lang="ko-KR" altLang="en-US" sz="2000" dirty="0"/>
              <a:t>사용자의 요청을 받는 </a:t>
            </a:r>
            <a:r>
              <a:rPr lang="en-US" altLang="ko-KR" sz="2000" dirty="0"/>
              <a:t>"</a:t>
            </a:r>
            <a:r>
              <a:rPr lang="ko-KR" altLang="en-US" sz="2000" dirty="0"/>
              <a:t>입구</a:t>
            </a:r>
            <a:r>
              <a:rPr lang="en-US" altLang="ko-KR" sz="2000" dirty="0"/>
              <a:t>" </a:t>
            </a:r>
            <a:r>
              <a:rPr lang="ko-KR" altLang="en-US" sz="2000" dirty="0"/>
              <a:t>역할</a:t>
            </a:r>
            <a:endParaRPr lang="en-US" altLang="ko-KR" sz="2000" dirty="0"/>
          </a:p>
          <a:p>
            <a:pPr lvl="1"/>
            <a:r>
              <a:rPr lang="en-US" altLang="ko-KR" sz="2000" dirty="0"/>
              <a:t>Service : </a:t>
            </a:r>
            <a:r>
              <a:rPr lang="ko-KR" altLang="en-US" sz="2000" dirty="0"/>
              <a:t>비즈니스 로직</a:t>
            </a:r>
            <a:r>
              <a:rPr lang="en-US" altLang="ko-KR" sz="2000" dirty="0"/>
              <a:t>(</a:t>
            </a:r>
            <a:r>
              <a:rPr lang="ko-KR" altLang="en-US" sz="2000" dirty="0"/>
              <a:t>실제 처리</a:t>
            </a:r>
            <a:r>
              <a:rPr lang="en-US" altLang="ko-KR" sz="2000" dirty="0"/>
              <a:t>)</a:t>
            </a:r>
            <a:r>
              <a:rPr lang="ko-KR" altLang="en-US" sz="2000" dirty="0"/>
              <a:t>을 수행</a:t>
            </a:r>
            <a:endParaRPr lang="en-US" altLang="ko-KR" sz="2000" dirty="0"/>
          </a:p>
          <a:p>
            <a:pPr lvl="1"/>
            <a:r>
              <a:rPr lang="en-US" altLang="ko-KR" sz="2000" dirty="0"/>
              <a:t>Repository : DB</a:t>
            </a:r>
            <a:r>
              <a:rPr lang="ko-KR" altLang="en-US" sz="2000" dirty="0"/>
              <a:t>에 접근해서 데이터 저장</a:t>
            </a:r>
            <a:r>
              <a:rPr lang="en-US" altLang="ko-KR" sz="2000" dirty="0"/>
              <a:t>/</a:t>
            </a:r>
            <a:r>
              <a:rPr lang="ko-KR" altLang="en-US" sz="2000" dirty="0"/>
              <a:t>조회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Dto</a:t>
            </a:r>
            <a:r>
              <a:rPr lang="en-US" altLang="ko-KR" sz="2000" dirty="0"/>
              <a:t>(Data Transfer Object) : </a:t>
            </a:r>
            <a:r>
              <a:rPr lang="ko-KR" altLang="en-US" sz="2000" dirty="0"/>
              <a:t>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 데이터를 담아 전달하는 </a:t>
            </a:r>
            <a:r>
              <a:rPr lang="en-US" altLang="ko-KR" sz="2000" dirty="0"/>
              <a:t>"</a:t>
            </a:r>
            <a:r>
              <a:rPr lang="ko-KR" altLang="en-US" sz="2000" dirty="0"/>
              <a:t>전용 가방</a:t>
            </a:r>
            <a:r>
              <a:rPr lang="en-US" altLang="ko-KR" sz="2000" dirty="0"/>
              <a:t>“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애플리케이션 로직의 흐름을 살펴보면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Dto</a:t>
            </a:r>
            <a:r>
              <a:rPr lang="en-US" altLang="ko-KR" sz="1600" dirty="0"/>
              <a:t>(Controller)&gt;Service&gt;Repository(DB</a:t>
            </a:r>
            <a:r>
              <a:rPr lang="ko-KR" altLang="en-US" sz="1600" dirty="0"/>
              <a:t>접근</a:t>
            </a:r>
            <a:r>
              <a:rPr lang="en-US" altLang="ko-KR" sz="1600" dirty="0"/>
              <a:t>)&gt;Service&gt;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(Controller)</a:t>
            </a:r>
          </a:p>
        </p:txBody>
      </p:sp>
    </p:spTree>
    <p:extLst>
      <p:ext uri="{BB962C8B-B14F-4D97-AF65-F5344CB8AC3E}">
        <p14:creationId xmlns:p14="http://schemas.microsoft.com/office/powerpoint/2010/main" val="210069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CA40-D59D-09F7-13FC-50998114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34097-0A71-DA6B-BAF6-AC2D79A4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9" y="13387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HTTP Method(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sz="2000" dirty="0"/>
              <a:t>GET : </a:t>
            </a:r>
            <a:r>
              <a:rPr lang="ko-KR" altLang="en-US" sz="2000" dirty="0"/>
              <a:t>데이터 조회 </a:t>
            </a:r>
            <a:r>
              <a:rPr lang="en-US" altLang="ko-KR" sz="2000" dirty="0"/>
              <a:t>&gt; </a:t>
            </a:r>
            <a:r>
              <a:rPr lang="ko-KR" altLang="en-US" sz="2000" dirty="0"/>
              <a:t>사용자 정보를 가져옴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POST : </a:t>
            </a:r>
            <a:r>
              <a:rPr lang="ko-KR" altLang="en-US" sz="2000" dirty="0"/>
              <a:t>데이터 생성 </a:t>
            </a:r>
            <a:r>
              <a:rPr lang="en-US" altLang="ko-KR" sz="2000" dirty="0"/>
              <a:t>&gt;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데이터를 등록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PUT : </a:t>
            </a:r>
            <a:r>
              <a:rPr lang="ko-KR" altLang="en-US" sz="2000" dirty="0"/>
              <a:t>데이터 전체 수정 </a:t>
            </a:r>
            <a:r>
              <a:rPr lang="en-US" altLang="ko-KR" sz="2000" dirty="0"/>
              <a:t>&gt; </a:t>
            </a:r>
            <a:r>
              <a:rPr lang="ko-KR" altLang="en-US" sz="2000" dirty="0"/>
              <a:t>사용자 정보 전체 덮어쓰기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PATCH : </a:t>
            </a:r>
            <a:r>
              <a:rPr lang="ko-KR" altLang="en-US" sz="2000" dirty="0"/>
              <a:t>데이터 부분 수정 </a:t>
            </a:r>
            <a:r>
              <a:rPr lang="en-US" altLang="ko-KR" sz="2000" dirty="0"/>
              <a:t>&gt; </a:t>
            </a:r>
            <a:r>
              <a:rPr lang="ko-KR" altLang="en-US" sz="2000" dirty="0"/>
              <a:t>비밀번호만 변경 등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DELETE : </a:t>
            </a:r>
            <a:r>
              <a:rPr lang="ko-KR" altLang="en-US" sz="2000" dirty="0"/>
              <a:t>데이터 삭제 </a:t>
            </a:r>
            <a:r>
              <a:rPr lang="en-US" altLang="ko-KR" sz="2000" dirty="0"/>
              <a:t>&gt; </a:t>
            </a:r>
            <a:r>
              <a:rPr lang="ko-KR" altLang="en-US" sz="2000" dirty="0"/>
              <a:t>사용자 계정 삭제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클래스 안에 정의된 함수를</a:t>
            </a:r>
            <a:r>
              <a:rPr lang="en-US" altLang="ko-KR" sz="2000" dirty="0"/>
              <a:t> </a:t>
            </a:r>
            <a:r>
              <a:rPr lang="ko-KR" altLang="en-US" sz="2000" dirty="0"/>
              <a:t>의미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public</a:t>
            </a:r>
            <a:r>
              <a:rPr lang="ko-KR" altLang="en-US" sz="2000" dirty="0"/>
              <a:t>이 붙은 코드는 대부분 메서드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53BB2-7BD4-B245-0042-80F7CA1E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60" y="5074092"/>
            <a:ext cx="6032769" cy="869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CF82E1-C638-65B7-245D-7B027ADE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00" y="1761891"/>
            <a:ext cx="3097739" cy="3697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0CBB39-2728-8B02-3FEB-4A2EE7427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299" y="2132454"/>
            <a:ext cx="3097739" cy="3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FEC88-0960-4BD0-8415-68B872DE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C2EF5-7400-99CA-7D93-975B2015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sz="2000" dirty="0"/>
              <a:t>API(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'Application Programming Interface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서로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다른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프로그램들이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소통할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수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있는</a:t>
            </a:r>
            <a:endParaRPr lang="en-US" altLang="ko-KR" sz="2000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lvl="1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통로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입니다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</a:p>
          <a:p>
            <a:pPr marL="457200" lvl="1" indent="0">
              <a:buNone/>
            </a:pP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이를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통해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프로그램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간에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요청과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응답이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원활하게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이루어집니다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</a:p>
          <a:p>
            <a:pPr lvl="1"/>
            <a:endParaRPr lang="en-US" altLang="ko-KR" sz="2000" dirty="0">
              <a:solidFill>
                <a:srgbClr val="272525"/>
              </a:solidFill>
              <a:ea typeface="Inter" pitchFamily="34" charset="-122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예를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들어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사용자가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'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회원가입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해줘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!'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라고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요청하면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서버가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'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정보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저장했어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!’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라고</a:t>
            </a:r>
            <a:endParaRPr lang="en-US" altLang="ko-KR" sz="2000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응답하는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과정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API를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통해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진행됩니다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206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4F34F-AB27-5B6C-50E0-7C347397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 – user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56101-2AB8-A986-35D7-ED92809B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Controller, Service, Repository</a:t>
            </a:r>
            <a:r>
              <a:rPr lang="ko-KR" altLang="en-US" dirty="0"/>
              <a:t>형태로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만들어져있으며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회원가입시 </a:t>
            </a:r>
            <a:r>
              <a:rPr lang="en-US" altLang="ko-KR" dirty="0"/>
              <a:t>DB</a:t>
            </a:r>
            <a:r>
              <a:rPr lang="ko-KR" altLang="en-US" dirty="0"/>
              <a:t>에 새로운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생성해야하기</a:t>
            </a:r>
            <a:r>
              <a:rPr lang="ko-KR" altLang="en-US" dirty="0"/>
              <a:t> 때문에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entitiy</a:t>
            </a:r>
            <a:r>
              <a:rPr lang="ko-KR" altLang="en-US" dirty="0"/>
              <a:t>패키지를 생성하여 </a:t>
            </a:r>
            <a:r>
              <a:rPr lang="en-US" altLang="ko-KR" dirty="0" err="1"/>
              <a:t>entitiy</a:t>
            </a:r>
            <a:r>
              <a:rPr lang="ko-KR" altLang="en-US" dirty="0"/>
              <a:t>클래스를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580C3C-9683-7F28-DD9A-6EEC6F73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88" y="1552492"/>
            <a:ext cx="3457620" cy="42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1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7D4F1-0866-B4BA-795B-8E99E6FE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n-US" altLang="ko-KR" dirty="0"/>
              <a:t>UserController.java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0DEFAC-1873-DBEB-3509-B1F2540D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532"/>
            <a:ext cx="5703858" cy="37753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77B131-62AD-BAA5-434A-71737525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67" y="2761790"/>
            <a:ext cx="6595633" cy="32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FA567-D5C7-D4FA-E7FF-C5B2AF89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0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UserController.java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86619-6084-75DA-7C60-26281E9B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17" y="1104405"/>
            <a:ext cx="10515600" cy="5444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패키지의 이름에 </a:t>
            </a:r>
            <a:r>
              <a:rPr lang="en-US" altLang="ko-KR" dirty="0"/>
              <a:t>controller</a:t>
            </a:r>
            <a:r>
              <a:rPr lang="ko-KR" altLang="en-US" dirty="0"/>
              <a:t>라고 붙였다고 해당 파일이</a:t>
            </a:r>
            <a:r>
              <a:rPr lang="en-US" altLang="ko-KR" dirty="0"/>
              <a:t> controller</a:t>
            </a:r>
            <a:r>
              <a:rPr lang="ko-KR" altLang="en-US" dirty="0"/>
              <a:t>가 </a:t>
            </a:r>
            <a:r>
              <a:rPr lang="ko-KR" altLang="en-US" dirty="0" err="1"/>
              <a:t>되는것은</a:t>
            </a:r>
            <a:r>
              <a:rPr lang="ko-KR" altLang="en-US" dirty="0"/>
              <a:t> 아닙니다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그림과 같이</a:t>
            </a:r>
            <a:r>
              <a:rPr lang="en-US" altLang="ko-KR" dirty="0"/>
              <a:t>@RestController</a:t>
            </a:r>
            <a:r>
              <a:rPr lang="ko-KR" altLang="en-US" dirty="0"/>
              <a:t>라는</a:t>
            </a:r>
            <a:r>
              <a:rPr lang="en-US" altLang="ko-KR" dirty="0"/>
              <a:t> ‘</a:t>
            </a:r>
            <a:r>
              <a:rPr lang="ko-KR" altLang="en-US" b="1" dirty="0" err="1"/>
              <a:t>애너테이션</a:t>
            </a:r>
            <a:r>
              <a:rPr lang="en-US" altLang="ko-KR" dirty="0"/>
              <a:t>’</a:t>
            </a:r>
            <a:r>
              <a:rPr lang="ko-KR" altLang="en-US" dirty="0"/>
              <a:t>을 </a:t>
            </a:r>
            <a:r>
              <a:rPr lang="ko-KR" altLang="en-US" dirty="0" err="1"/>
              <a:t>붙여야합니다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애너테이션이란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자바에서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변수등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추가 정보를 제공하는 특수한 문법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해당 그림의 </a:t>
            </a:r>
            <a:r>
              <a:rPr lang="ko-KR" altLang="en-US" sz="2000" dirty="0" err="1"/>
              <a:t>애너테이션을</a:t>
            </a:r>
            <a:r>
              <a:rPr lang="ko-KR" altLang="en-US" sz="2000" dirty="0"/>
              <a:t> 조금 설명하자면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React</a:t>
            </a:r>
            <a:r>
              <a:rPr lang="ko-KR" altLang="en-US" sz="2000" dirty="0"/>
              <a:t>와 연결을 해주는 </a:t>
            </a:r>
            <a:r>
              <a:rPr lang="en-US" altLang="ko-KR" sz="2000" dirty="0" err="1"/>
              <a:t>CrossOrigin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해당 </a:t>
            </a:r>
            <a:r>
              <a:rPr lang="en-US" altLang="ko-KR" sz="2000" dirty="0"/>
              <a:t>java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controller</a:t>
            </a:r>
            <a:r>
              <a:rPr lang="ko-KR" altLang="en-US" sz="2000" dirty="0"/>
              <a:t>역할을 하게 해주는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RestController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자동으로 생성자를 만들어주는 </a:t>
            </a:r>
            <a:r>
              <a:rPr lang="en-US" altLang="ko-KR" sz="2000" dirty="0" err="1"/>
              <a:t>Limbok</a:t>
            </a:r>
            <a:r>
              <a:rPr lang="ko-KR" altLang="en-US" sz="2000" dirty="0"/>
              <a:t>의 기능인 </a:t>
            </a:r>
            <a:r>
              <a:rPr lang="en-US" altLang="ko-KR" sz="2000" dirty="0" err="1"/>
              <a:t>RequiredArgsConstructor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해당 클래스내 모든 메서드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앞에 </a:t>
            </a:r>
            <a:r>
              <a:rPr lang="en-US" altLang="ko-KR" sz="2000" dirty="0"/>
              <a:t>/users</a:t>
            </a:r>
            <a:r>
              <a:rPr lang="ko-KR" altLang="en-US" sz="2000" dirty="0"/>
              <a:t>를 자동으로 붙이게 만들어줍니다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424718-2942-3732-6660-50FDA9E1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12" y="2899274"/>
            <a:ext cx="6212348" cy="25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7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8DD1-DEAD-9E52-A4EC-CC900F33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3" y="83129"/>
            <a:ext cx="7539842" cy="104502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UserController.java</a:t>
            </a:r>
            <a:r>
              <a:rPr lang="ko-KR" altLang="en-US" sz="3600" dirty="0"/>
              <a:t>의 핵심 </a:t>
            </a:r>
            <a:r>
              <a:rPr lang="en-US" altLang="ko-KR" sz="3600" dirty="0"/>
              <a:t>HTTP</a:t>
            </a:r>
            <a:r>
              <a:rPr lang="ko-KR" altLang="en-US" sz="3600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A2A0D-9E77-DA49-3242-ECEF32DE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13" y="1018103"/>
            <a:ext cx="10515600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회원가입 처리</a:t>
            </a:r>
            <a:endParaRPr lang="en-US" altLang="ko-KR" dirty="0"/>
          </a:p>
          <a:p>
            <a:pPr lvl="2"/>
            <a:r>
              <a:rPr lang="ko-KR" altLang="en-US" dirty="0" err="1"/>
              <a:t>프론트엔드에서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형태로 넘어온 회원 정보를 받아서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서비스 계층에 전달하여 </a:t>
            </a:r>
            <a:r>
              <a:rPr lang="en-US" altLang="ko-KR" dirty="0"/>
              <a:t>DB</a:t>
            </a:r>
            <a:r>
              <a:rPr lang="ko-KR" altLang="en-US" dirty="0"/>
              <a:t>에 새 사용자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를 생성하는 메서드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로그인 처리</a:t>
            </a:r>
            <a:endParaRPr lang="en-US" altLang="ko-KR" dirty="0"/>
          </a:p>
          <a:p>
            <a:pPr lvl="2"/>
            <a:r>
              <a:rPr lang="ko-KR" altLang="en-US" sz="1800" dirty="0"/>
              <a:t>사용자가 입력한 이메일과 비밀번호를 기반으로</a:t>
            </a:r>
            <a:r>
              <a:rPr lang="en-US" altLang="ko-KR" sz="1800" dirty="0"/>
              <a:t>DB</a:t>
            </a:r>
            <a:r>
              <a:rPr lang="ko-KR" altLang="en-US" sz="1800" dirty="0"/>
              <a:t>에 존재하는 사용자 정보와 비교하여 로그인 여부를 판단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A5698-C743-B54E-83BC-A755C02A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5548"/>
            <a:ext cx="6236020" cy="2101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41FA5C-3CB4-B642-CF32-FEAFC27A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03" y="4916384"/>
            <a:ext cx="6110597" cy="19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F042B-21BD-095D-59E5-BDBC4F4A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0"/>
            <a:ext cx="3211286" cy="75115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UserService.java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3F586-68D0-D39E-18B7-2A109702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48" y="863722"/>
            <a:ext cx="11506200" cy="58220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해당 파일은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에서 받은 요청을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실제로 처리하고</a:t>
            </a:r>
            <a:r>
              <a:rPr lang="en-US" altLang="ko-KR" sz="2400" dirty="0"/>
              <a:t>, DB</a:t>
            </a:r>
            <a:r>
              <a:rPr lang="ko-KR" altLang="en-US" sz="2400" dirty="0"/>
              <a:t>저장이나 조회는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Repository</a:t>
            </a:r>
            <a:r>
              <a:rPr lang="ko-KR" altLang="en-US" sz="2400" dirty="0"/>
              <a:t>에게 맡깁니다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방금 </a:t>
            </a:r>
            <a:r>
              <a:rPr lang="ko-KR" altLang="en-US" sz="2400" dirty="0" err="1"/>
              <a:t>말씀드린것과</a:t>
            </a:r>
            <a:r>
              <a:rPr lang="ko-KR" altLang="en-US" sz="2400" dirty="0"/>
              <a:t> 같이</a:t>
            </a:r>
            <a:r>
              <a:rPr lang="en-US" altLang="ko-KR" sz="2400" dirty="0"/>
              <a:t> </a:t>
            </a:r>
            <a:r>
              <a:rPr lang="ko-KR" altLang="en-US" sz="2400" dirty="0"/>
              <a:t>이름이 </a:t>
            </a:r>
            <a:r>
              <a:rPr lang="en-US" altLang="ko-KR" sz="2400" dirty="0"/>
              <a:t>Service</a:t>
            </a:r>
            <a:r>
              <a:rPr lang="ko-KR" altLang="en-US" sz="2400" dirty="0"/>
              <a:t>라고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Service</a:t>
            </a:r>
            <a:r>
              <a:rPr lang="ko-KR" altLang="en-US" sz="2400" dirty="0"/>
              <a:t>역할을 </a:t>
            </a:r>
            <a:r>
              <a:rPr lang="ko-KR" altLang="en-US" sz="2400" dirty="0" err="1"/>
              <a:t>하는것이</a:t>
            </a:r>
            <a:r>
              <a:rPr lang="en-US" altLang="ko-KR" sz="2400" dirty="0"/>
              <a:t> </a:t>
            </a:r>
            <a:r>
              <a:rPr lang="ko-KR" altLang="en-US" sz="2400" dirty="0"/>
              <a:t>아닌 </a:t>
            </a:r>
            <a:r>
              <a:rPr lang="ko-KR" altLang="en-US" sz="2400" dirty="0" err="1"/>
              <a:t>에너테이션을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사용하여 </a:t>
            </a:r>
            <a:r>
              <a:rPr lang="en-US" altLang="ko-KR" sz="2400" dirty="0"/>
              <a:t>Service</a:t>
            </a:r>
            <a:r>
              <a:rPr lang="ko-KR" altLang="en-US" sz="2400" dirty="0"/>
              <a:t>역할을 하도록 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FCF00-84DE-E334-0A46-1DE56CED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08" y="-13131"/>
            <a:ext cx="5677192" cy="60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D736-32B0-FDEE-D719-EBFDE9A1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6761"/>
            <a:ext cx="6198919" cy="875620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UserService.java-</a:t>
            </a:r>
            <a:r>
              <a:rPr lang="ko-KR" altLang="en-US" sz="3200" dirty="0"/>
              <a:t>회원가입</a:t>
            </a:r>
            <a:r>
              <a:rPr lang="en-US" altLang="ko-KR" sz="3200" dirty="0"/>
              <a:t>, </a:t>
            </a:r>
            <a:r>
              <a:rPr lang="ko-KR" altLang="en-US" sz="3200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6141C-D5AA-F9B6-AF0C-7B652CF1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59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Register(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사용자 정보를 </a:t>
            </a:r>
            <a:r>
              <a:rPr lang="en-US" altLang="ko-KR" sz="2400" dirty="0"/>
              <a:t>DB</a:t>
            </a:r>
            <a:r>
              <a:rPr lang="ko-KR" altLang="en-US" sz="2400" dirty="0"/>
              <a:t>에 저장을 하는 메서드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userRepository.save</a:t>
            </a:r>
            <a:r>
              <a:rPr lang="en-US" altLang="ko-KR" sz="2400" dirty="0"/>
              <a:t>(user)</a:t>
            </a:r>
            <a:r>
              <a:rPr lang="ko-KR" altLang="en-US" sz="2400" dirty="0"/>
              <a:t>로 호출하여 사용됨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C6042-D8A1-12F1-2392-A80E3303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66" y="848859"/>
            <a:ext cx="7701328" cy="608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26907-31C7-0C57-BD20-A83E37AD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71" y="3208458"/>
            <a:ext cx="5258070" cy="939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7B940-DD7E-975E-D530-558DE41229CB}"/>
              </a:ext>
            </a:extLst>
          </p:cNvPr>
          <p:cNvSpPr txBox="1"/>
          <p:nvPr/>
        </p:nvSpPr>
        <p:spPr>
          <a:xfrm>
            <a:off x="280059" y="4078726"/>
            <a:ext cx="11524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Login(</a:t>
            </a:r>
            <a:r>
              <a:rPr lang="ko-KR" altLang="en-US" sz="2800" dirty="0"/>
              <a:t>로그인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	</a:t>
            </a:r>
            <a:r>
              <a:rPr lang="ko-KR" altLang="en-US" sz="2400" dirty="0"/>
              <a:t>이메일로 사용자를 조회하고 비밀번호가 일치하는지 여부를</a:t>
            </a:r>
            <a:endParaRPr lang="en-US" altLang="ko-KR" sz="2400" dirty="0"/>
          </a:p>
          <a:p>
            <a:r>
              <a:rPr lang="en-US" altLang="ko-KR" sz="2400" dirty="0"/>
              <a:t>	true, false</a:t>
            </a:r>
            <a:r>
              <a:rPr lang="ko-KR" altLang="en-US" sz="2400" dirty="0"/>
              <a:t>로 반환</a:t>
            </a:r>
            <a:endParaRPr lang="en-US" altLang="ko-KR" sz="2400" dirty="0"/>
          </a:p>
          <a:p>
            <a:r>
              <a:rPr lang="en-US" altLang="ko-KR" sz="2800" dirty="0"/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452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3B59-0F33-2750-27A3-6FC92B10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" y="54572"/>
            <a:ext cx="4369130" cy="62646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UserService</a:t>
            </a:r>
            <a:r>
              <a:rPr lang="en-US" altLang="ko-KR" sz="2800"/>
              <a:t>.java-</a:t>
            </a:r>
            <a:r>
              <a:rPr lang="ko-KR" altLang="en-US" sz="2800" dirty="0"/>
              <a:t>중복확인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28502-FAC6-757D-7C0D-8726E1B3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94" y="834035"/>
            <a:ext cx="10515600" cy="55192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existByEmail</a:t>
            </a:r>
            <a:r>
              <a:rPr lang="en-US" altLang="ko-KR" dirty="0"/>
              <a:t>/Username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1800" dirty="0"/>
              <a:t>사용자가 회원가입을 </a:t>
            </a:r>
            <a:r>
              <a:rPr lang="ko-KR" altLang="en-US" sz="1800" dirty="0" err="1"/>
              <a:t>시도할때</a:t>
            </a:r>
            <a:r>
              <a:rPr lang="ko-KR" altLang="en-US" sz="1800" dirty="0"/>
              <a:t> 이미 사용중인 이메일과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사용자명이 </a:t>
            </a:r>
            <a:r>
              <a:rPr lang="en-US" altLang="ko-KR" sz="1800" dirty="0"/>
              <a:t>DB</a:t>
            </a:r>
            <a:r>
              <a:rPr lang="ko-KR" altLang="en-US" sz="1800" dirty="0"/>
              <a:t>에 존재하는지 확인 </a:t>
            </a:r>
            <a:r>
              <a:rPr lang="en-US" altLang="ko-KR" sz="1800" dirty="0"/>
              <a:t>	</a:t>
            </a:r>
            <a:r>
              <a:rPr lang="ko-KR" altLang="en-US" sz="1800" dirty="0"/>
              <a:t>하는 기능입니다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	true, false</a:t>
            </a:r>
            <a:r>
              <a:rPr lang="ko-KR" altLang="en-US" sz="1800" dirty="0"/>
              <a:t>로 반환하여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UserController</a:t>
            </a:r>
            <a:r>
              <a:rPr lang="ko-KR" altLang="en-US" sz="1800" dirty="0"/>
              <a:t>에 </a:t>
            </a:r>
            <a:r>
              <a:rPr lang="en-US" altLang="ko-KR" sz="1800" dirty="0"/>
              <a:t>“</a:t>
            </a:r>
            <a:r>
              <a:rPr lang="ko-KR" altLang="en-US" sz="1800" dirty="0"/>
              <a:t>이미 사용중인 이메일</a:t>
            </a:r>
            <a:r>
              <a:rPr lang="en-US" altLang="ko-KR" sz="1800" dirty="0"/>
              <a:t>/</a:t>
            </a:r>
            <a:r>
              <a:rPr lang="ko-KR" altLang="en-US" sz="1800" dirty="0"/>
              <a:t>이름 입니다</a:t>
            </a:r>
            <a:r>
              <a:rPr lang="en-US" altLang="ko-KR" sz="1800" dirty="0"/>
              <a:t>.” </a:t>
            </a:r>
            <a:r>
              <a:rPr lang="ko-KR" altLang="en-US" sz="1800" dirty="0"/>
              <a:t>라는 메시지를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표시합니다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91F967-4F33-8418-14FC-C2031087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34" y="3525836"/>
            <a:ext cx="8204783" cy="27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DDDEB-ED00-03AB-FE5C-FC033A27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F7185-03E0-C79D-B305-044D8F04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핵심 기능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설계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프론트엔드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백엔드</a:t>
            </a:r>
            <a:r>
              <a:rPr lang="en-US" altLang="ko-KR" dirty="0"/>
              <a:t>+DB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회고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59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0E868-4F25-3D2A-B06D-1185CD64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12226" cy="76896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UserRepository.java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2D343-1CE3-1839-BE9E-E4C437A6C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84" y="934976"/>
            <a:ext cx="10515600" cy="4351338"/>
          </a:xfrm>
        </p:spPr>
        <p:txBody>
          <a:bodyPr/>
          <a:lstStyle/>
          <a:p>
            <a:r>
              <a:rPr lang="en-US" altLang="ko-KR" sz="2000" dirty="0"/>
              <a:t>Repository</a:t>
            </a:r>
            <a:r>
              <a:rPr lang="ko-KR" altLang="en-US" sz="2000" dirty="0"/>
              <a:t>는 데이터베이스와 직접적으로 연결되는 계층입니다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별도의 </a:t>
            </a:r>
            <a:r>
              <a:rPr lang="en-US" altLang="ko-KR" sz="2000" dirty="0"/>
              <a:t>SQL </a:t>
            </a:r>
            <a:r>
              <a:rPr lang="ko-KR" altLang="en-US" sz="2000" dirty="0"/>
              <a:t>작성 없이도</a:t>
            </a:r>
            <a:r>
              <a:rPr lang="en-US" altLang="ko-KR" sz="2000" dirty="0"/>
              <a:t>, </a:t>
            </a:r>
            <a:r>
              <a:rPr lang="ko-KR" altLang="en-US" sz="2000" b="1" dirty="0"/>
              <a:t>메서드 이름만으로 자동 쿼리 생성</a:t>
            </a:r>
            <a:r>
              <a:rPr lang="ko-KR" altLang="en-US" sz="2000" dirty="0"/>
              <a:t>이 가능합니다</a:t>
            </a:r>
            <a:r>
              <a:rPr lang="en-US" altLang="ko-KR" sz="2000" dirty="0"/>
              <a:t>.(entity</a:t>
            </a:r>
            <a:r>
              <a:rPr lang="ko-KR" altLang="en-US" sz="2000" dirty="0"/>
              <a:t>계층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사용된 메서드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findByEmail</a:t>
            </a:r>
            <a:r>
              <a:rPr lang="en-US" altLang="ko-KR" sz="2000" dirty="0"/>
              <a:t>(String email) – </a:t>
            </a:r>
            <a:r>
              <a:rPr lang="ko-KR" altLang="en-US" sz="2000" dirty="0"/>
              <a:t>이메일로 사용자 조회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existsByEmail</a:t>
            </a:r>
            <a:r>
              <a:rPr lang="en-US" altLang="ko-KR" sz="2000" dirty="0"/>
              <a:t>(String email) – </a:t>
            </a:r>
            <a:r>
              <a:rPr lang="ko-KR" altLang="en-US" sz="2000" dirty="0"/>
              <a:t>이메일로 중복 여부 확인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existsByUsername</a:t>
            </a:r>
            <a:r>
              <a:rPr lang="en-US" altLang="ko-KR" sz="2000" dirty="0"/>
              <a:t>(String username) – </a:t>
            </a:r>
            <a:r>
              <a:rPr lang="ko-KR" altLang="en-US" sz="2000" dirty="0"/>
              <a:t>사용자명으로 중복 여부 확인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1B8B22-4BD0-A195-0813-D1F3DDE1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50" y="3859167"/>
            <a:ext cx="7858782" cy="255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B6DFE-7C22-BBD1-477E-92BDFFD2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07870" cy="80752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User.java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6083C-C423-8904-4023-AAA55ED6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" y="681036"/>
            <a:ext cx="7041078" cy="6135399"/>
          </a:xfrm>
        </p:spPr>
        <p:txBody>
          <a:bodyPr>
            <a:normAutofit/>
          </a:bodyPr>
          <a:lstStyle/>
          <a:p>
            <a:r>
              <a:rPr lang="en-US" altLang="ko-KR" dirty="0"/>
              <a:t>Entity</a:t>
            </a:r>
            <a:r>
              <a:rPr lang="ko-KR" altLang="en-US" dirty="0"/>
              <a:t>의 </a:t>
            </a:r>
            <a:r>
              <a:rPr lang="en-US" altLang="ko-KR" dirty="0"/>
              <a:t>User.java</a:t>
            </a:r>
            <a:r>
              <a:rPr lang="ko-KR" altLang="en-US" dirty="0"/>
              <a:t>는 해당 클래스에서 사용되는 </a:t>
            </a:r>
            <a:r>
              <a:rPr lang="ko-KR" altLang="en-US" dirty="0" err="1"/>
              <a:t>데이터모델입니다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</a:t>
            </a:r>
            <a:r>
              <a:rPr lang="en-US" altLang="ko-KR" dirty="0"/>
              <a:t>MySQL workbench</a:t>
            </a:r>
            <a:r>
              <a:rPr lang="ko-KR" altLang="en-US" dirty="0"/>
              <a:t>의 </a:t>
            </a:r>
            <a:r>
              <a:rPr lang="en-US" altLang="ko-KR" dirty="0"/>
              <a:t>users</a:t>
            </a:r>
            <a:r>
              <a:rPr lang="ko-KR" altLang="en-US" dirty="0"/>
              <a:t>테이블과 연결됩니다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회원가입시 사용자가 입력한 데이터를 객체에 담고 </a:t>
            </a:r>
            <a:r>
              <a:rPr lang="ko-KR" altLang="en-US" dirty="0" err="1"/>
              <a:t>튜플을</a:t>
            </a:r>
            <a:r>
              <a:rPr lang="ko-KR" altLang="en-US" dirty="0"/>
              <a:t> 생성하여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에너테이션</a:t>
            </a:r>
            <a:endParaRPr lang="en-US" altLang="ko-KR" dirty="0"/>
          </a:p>
          <a:p>
            <a:pPr lvl="1"/>
            <a:r>
              <a:rPr lang="en-US" altLang="ko-KR" dirty="0"/>
              <a:t>@Entity - DB</a:t>
            </a:r>
            <a:r>
              <a:rPr lang="ko-KR" altLang="en-US" dirty="0"/>
              <a:t>와 연결되는 매핑 클래스</a:t>
            </a:r>
            <a:endParaRPr lang="en-US" altLang="ko-KR" dirty="0"/>
          </a:p>
          <a:p>
            <a:pPr lvl="1"/>
            <a:r>
              <a:rPr lang="en-US" altLang="ko-KR" dirty="0"/>
              <a:t>@Table(name=“users”) – </a:t>
            </a:r>
            <a:r>
              <a:rPr lang="ko-KR" altLang="en-US" dirty="0"/>
              <a:t>연결 테이블 설정</a:t>
            </a:r>
            <a:endParaRPr lang="en-US" altLang="ko-KR" dirty="0"/>
          </a:p>
          <a:p>
            <a:pPr lvl="1"/>
            <a:r>
              <a:rPr lang="en-US" altLang="ko-KR" dirty="0"/>
              <a:t>@ID – </a:t>
            </a:r>
            <a:r>
              <a:rPr lang="ko-KR" altLang="en-US" dirty="0" err="1"/>
              <a:t>기본키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en-US" altLang="ko-KR" dirty="0"/>
              <a:t>@Column – </a:t>
            </a:r>
            <a:r>
              <a:rPr lang="ko-KR" altLang="en-US" dirty="0"/>
              <a:t>칼럼 조건</a:t>
            </a:r>
            <a:r>
              <a:rPr lang="en-US" altLang="ko-KR" dirty="0"/>
              <a:t>(</a:t>
            </a:r>
            <a:r>
              <a:rPr lang="en-US" altLang="ko-KR" dirty="0" err="1"/>
              <a:t>NotNull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Unique…)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6560B-4676-6C15-FA06-7E33FC38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03" y="347363"/>
            <a:ext cx="4559534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9A14-ECCC-9AAA-4C0B-FCC3CA70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98" y="0"/>
            <a:ext cx="1542803" cy="1048039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food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C7A0A-8BBC-0326-5310-E0932364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8" y="1253331"/>
            <a:ext cx="944541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food API</a:t>
            </a:r>
            <a:r>
              <a:rPr lang="ko-KR" altLang="en-US" dirty="0"/>
              <a:t>는 데이터 중심의 </a:t>
            </a:r>
            <a:r>
              <a:rPr lang="en-US" altLang="ko-KR" dirty="0"/>
              <a:t>API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빠른 조회</a:t>
            </a:r>
            <a:r>
              <a:rPr lang="en-US" altLang="ko-KR" b="1" dirty="0"/>
              <a:t>, </a:t>
            </a:r>
            <a:r>
              <a:rPr lang="ko-KR" altLang="en-US" b="1" dirty="0"/>
              <a:t>조건 검색</a:t>
            </a:r>
            <a:r>
              <a:rPr lang="en-US" altLang="ko-KR" b="1" dirty="0"/>
              <a:t>, </a:t>
            </a:r>
            <a:r>
              <a:rPr lang="ko-KR" altLang="en-US" b="1" dirty="0"/>
              <a:t>다수 데이터 처리</a:t>
            </a:r>
            <a:r>
              <a:rPr lang="ko-KR" altLang="en-US" dirty="0"/>
              <a:t>에 초점을 두고 제작되었습니다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전체 데이터 조회</a:t>
            </a:r>
            <a:endParaRPr lang="en-US" altLang="ko-KR" sz="2400" dirty="0"/>
          </a:p>
          <a:p>
            <a:pPr lvl="1"/>
            <a:r>
              <a:rPr lang="ko-KR" altLang="en-US" sz="2000" dirty="0"/>
              <a:t>음식 목록을 한 번에 </a:t>
            </a:r>
            <a:r>
              <a:rPr lang="ko-KR" altLang="en-US" sz="2000" dirty="0" err="1"/>
              <a:t>가저오는</a:t>
            </a:r>
            <a:r>
              <a:rPr lang="ko-KR" altLang="en-US" sz="2000" dirty="0"/>
              <a:t> 기능</a:t>
            </a:r>
            <a:endParaRPr lang="en-US" altLang="ko-KR" sz="2000" dirty="0"/>
          </a:p>
          <a:p>
            <a:r>
              <a:rPr lang="ko-KR" altLang="en-US" sz="2400" dirty="0"/>
              <a:t>복수 데이터 등록 가능</a:t>
            </a:r>
            <a:endParaRPr lang="en-US" altLang="ko-KR" sz="2400" dirty="0"/>
          </a:p>
          <a:p>
            <a:pPr lvl="1"/>
            <a:r>
              <a:rPr lang="ko-KR" altLang="en-US" sz="2000" dirty="0"/>
              <a:t>여러 음식 데이터를 한 번에 저장하거나 관리 가능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F8DCF-2145-1F8C-CE31-65D7EEA7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786" y="0"/>
            <a:ext cx="2565214" cy="46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E239-A68E-3E76-F5F0-6EF221A0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0" y="0"/>
            <a:ext cx="3745675" cy="10480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FoodController.java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86E22-F173-E1FB-815B-1F3999D1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4" y="1048039"/>
            <a:ext cx="11955002" cy="4351338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GET/food : </a:t>
            </a:r>
            <a:r>
              <a:rPr lang="ko-KR" altLang="en-US" sz="2600" dirty="0"/>
              <a:t>음식 전체 조회 메서드 입니다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해당 </a:t>
            </a:r>
            <a:r>
              <a:rPr lang="en-US" altLang="ko-KR" sz="2600" dirty="0"/>
              <a:t>API</a:t>
            </a:r>
            <a:r>
              <a:rPr lang="ko-KR" altLang="en-US" sz="2600" dirty="0"/>
              <a:t>는 데이터 중심의 </a:t>
            </a:r>
            <a:r>
              <a:rPr lang="en-US" altLang="ko-KR" sz="2600" dirty="0"/>
              <a:t>API</a:t>
            </a:r>
            <a:r>
              <a:rPr lang="ko-KR" altLang="en-US" sz="2600" dirty="0"/>
              <a:t>로 사용자의 인증 없이도 접근이 가능합니다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25B99-6AD5-6E44-1EA2-ABCAF9D7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14" y="2182513"/>
            <a:ext cx="6959958" cy="45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1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7194A-689A-5973-A037-DAD43C9A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83"/>
            <a:ext cx="10242468" cy="69357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FoodRepository.java, Food.java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EFE1C-3893-BB23-1340-554EDE3C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7" y="802784"/>
            <a:ext cx="6102664" cy="1473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9E843D-A685-B032-2DC1-68E4D0C2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23" y="177633"/>
            <a:ext cx="4559534" cy="6502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220DC-B18C-AA24-ECDA-5A4FDEEBBE9A}"/>
              </a:ext>
            </a:extLst>
          </p:cNvPr>
          <p:cNvSpPr txBox="1"/>
          <p:nvPr/>
        </p:nvSpPr>
        <p:spPr>
          <a:xfrm>
            <a:off x="288967" y="2550616"/>
            <a:ext cx="6102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Food.java</a:t>
            </a:r>
            <a:r>
              <a:rPr lang="ko-KR" altLang="en-US" dirty="0"/>
              <a:t>는 이미 </a:t>
            </a:r>
            <a:r>
              <a:rPr lang="ko-KR" altLang="en-US" dirty="0" err="1"/>
              <a:t>생성되어있는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 err="1"/>
              <a:t>foodlist</a:t>
            </a:r>
            <a:r>
              <a:rPr lang="ko-KR" altLang="en-US" dirty="0"/>
              <a:t> 테이블에</a:t>
            </a:r>
            <a:endParaRPr lang="en-US" altLang="ko-KR" dirty="0"/>
          </a:p>
          <a:p>
            <a:r>
              <a:rPr lang="ko-KR" altLang="en-US" dirty="0"/>
              <a:t>데이터를 추가할 때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err="1"/>
              <a:t>입력값을</a:t>
            </a:r>
            <a:r>
              <a:rPr lang="ko-KR" altLang="en-US" dirty="0"/>
              <a:t> 받아 </a:t>
            </a:r>
            <a:r>
              <a:rPr lang="ko-KR" altLang="en-US" b="1" dirty="0"/>
              <a:t>저장</a:t>
            </a:r>
            <a:r>
              <a:rPr lang="ko-KR" altLang="en-US" dirty="0"/>
              <a:t>하는</a:t>
            </a:r>
            <a:endParaRPr lang="en-US" altLang="ko-KR" dirty="0"/>
          </a:p>
          <a:p>
            <a:r>
              <a:rPr lang="en-US" altLang="ko-KR" dirty="0"/>
              <a:t>Entity</a:t>
            </a:r>
            <a:r>
              <a:rPr lang="ko-KR" altLang="en-US" dirty="0"/>
              <a:t>클래스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FoodRepository.java</a:t>
            </a:r>
            <a:r>
              <a:rPr lang="ko-KR" altLang="en-US" dirty="0"/>
              <a:t>는 </a:t>
            </a:r>
            <a:r>
              <a:rPr lang="en-US" altLang="ko-KR" dirty="0" err="1"/>
              <a:t>JpaRepository</a:t>
            </a:r>
            <a:r>
              <a:rPr lang="en-US" altLang="ko-KR" dirty="0"/>
              <a:t>&lt;Food, Long&gt;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상속받아 </a:t>
            </a:r>
            <a:r>
              <a:rPr lang="en-US" altLang="ko-KR" dirty="0"/>
              <a:t>SQL</a:t>
            </a:r>
            <a:r>
              <a:rPr lang="ko-KR" altLang="en-US" dirty="0"/>
              <a:t>을 작성하지 않아도 데이터를 자동으로</a:t>
            </a:r>
            <a:endParaRPr lang="en-US" altLang="ko-KR" dirty="0"/>
          </a:p>
          <a:p>
            <a:r>
              <a:rPr lang="ko-KR" altLang="en-US" b="1" dirty="0"/>
              <a:t>조회</a:t>
            </a:r>
            <a:r>
              <a:rPr lang="en-US" altLang="ko-KR" b="1" dirty="0"/>
              <a:t>, </a:t>
            </a:r>
            <a:r>
              <a:rPr lang="ko-KR" altLang="en-US" b="1" dirty="0"/>
              <a:t>저장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4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E797CE-0EF4-FDFF-4AD9-16D4A1D1A14A}"/>
              </a:ext>
            </a:extLst>
          </p:cNvPr>
          <p:cNvSpPr txBox="1"/>
          <p:nvPr/>
        </p:nvSpPr>
        <p:spPr>
          <a:xfrm>
            <a:off x="656382" y="1350658"/>
            <a:ext cx="306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1" hangingPunct="1">
              <a:buNone/>
            </a:pP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박상민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팀장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백엔드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+DB)</a:t>
            </a:r>
            <a:endParaRPr lang="ko-KR" altLang="ko-KR" sz="200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523F7-2145-82DE-2024-8773C45F6D7B}"/>
              </a:ext>
            </a:extLst>
          </p:cNvPr>
          <p:cNvSpPr txBox="1"/>
          <p:nvPr/>
        </p:nvSpPr>
        <p:spPr>
          <a:xfrm>
            <a:off x="656381" y="3228945"/>
            <a:ext cx="306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김현진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팀원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백엔드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+DB)</a:t>
            </a:r>
            <a:endParaRPr lang="ko-KR" altLang="ko-KR" sz="200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9988F-7058-30E1-C5FF-134E13D5FA1C}"/>
              </a:ext>
            </a:extLst>
          </p:cNvPr>
          <p:cNvSpPr txBox="1"/>
          <p:nvPr/>
        </p:nvSpPr>
        <p:spPr>
          <a:xfrm>
            <a:off x="656382" y="5107232"/>
            <a:ext cx="306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최원욱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팀원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프론트엔드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)</a:t>
            </a:r>
            <a:endParaRPr lang="ko-KR" altLang="ko-KR" sz="200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16664-95EA-B749-91F0-A0A0D0C07F3F}"/>
              </a:ext>
            </a:extLst>
          </p:cNvPr>
          <p:cNvSpPr txBox="1"/>
          <p:nvPr/>
        </p:nvSpPr>
        <p:spPr>
          <a:xfrm>
            <a:off x="540325" y="326571"/>
            <a:ext cx="165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회고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D2557-AB60-2735-7435-54E1367717D2}"/>
              </a:ext>
            </a:extLst>
          </p:cNvPr>
          <p:cNvSpPr txBox="1"/>
          <p:nvPr/>
        </p:nvSpPr>
        <p:spPr>
          <a:xfrm>
            <a:off x="4079174" y="812049"/>
            <a:ext cx="785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전공 수업에서 처음으로 팀 프로젝트를 하며 </a:t>
            </a:r>
            <a:r>
              <a:rPr lang="ko-KR" altLang="en-US" dirty="0" err="1"/>
              <a:t>백엔드</a:t>
            </a:r>
            <a:r>
              <a:rPr lang="en-US" altLang="ko-KR" dirty="0"/>
              <a:t> </a:t>
            </a:r>
            <a:r>
              <a:rPr lang="ko-KR" altLang="en-US" dirty="0"/>
              <a:t>개발에 대해 처음 접해볼 수 있었고</a:t>
            </a:r>
            <a:r>
              <a:rPr lang="en-US" altLang="ko-KR" dirty="0"/>
              <a:t>, Java</a:t>
            </a:r>
            <a:r>
              <a:rPr lang="ko-KR" altLang="en-US" dirty="0"/>
              <a:t>에 대한 흥미도 생겼습니다</a:t>
            </a:r>
            <a:r>
              <a:rPr lang="en-US" altLang="ko-KR" dirty="0"/>
              <a:t>. </a:t>
            </a:r>
            <a:r>
              <a:rPr lang="ko-KR" altLang="en-US" dirty="0"/>
              <a:t>다만 첫 회의에서 좀 더 구체적인 계획을 세웠더라면 더 완성도 높은 결과물이 나왔을 것 같아 아쉬움이 남습니다</a:t>
            </a:r>
            <a:r>
              <a:rPr lang="en-US" altLang="ko-KR" dirty="0"/>
              <a:t>. </a:t>
            </a:r>
            <a:r>
              <a:rPr lang="ko-KR" altLang="en-US" dirty="0"/>
              <a:t>다음에 또 이런 기회가 생긴다면 이번 경험을 바탕으로 더 나은 협업과 결과를 만들고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3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17258-A2AC-0DB1-059B-6E4AF5B7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8" y="302032"/>
            <a:ext cx="8082148" cy="46159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설명</a:t>
            </a:r>
            <a:r>
              <a:rPr lang="en-US" altLang="ko-KR" dirty="0"/>
              <a:t>-</a:t>
            </a:r>
            <a:r>
              <a:rPr lang="ko-KR" altLang="en-US" dirty="0"/>
              <a:t>오늘 </a:t>
            </a:r>
            <a:r>
              <a:rPr lang="ko-KR" altLang="en-US" dirty="0" err="1"/>
              <a:t>뭐먹지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A25ADB-89A5-CE10-E9B5-04FE54AEA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" y="68129"/>
            <a:ext cx="2255255" cy="9293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BFDA1-7B93-1DFD-B830-1C19AD2D1522}"/>
              </a:ext>
            </a:extLst>
          </p:cNvPr>
          <p:cNvSpPr txBox="1"/>
          <p:nvPr/>
        </p:nvSpPr>
        <p:spPr>
          <a:xfrm>
            <a:off x="421574" y="1300347"/>
            <a:ext cx="636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프로젝트의 주요 목적은 식단</a:t>
            </a:r>
            <a:r>
              <a:rPr lang="en-US" altLang="ko-KR" dirty="0"/>
              <a:t>, 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물 섭취</a:t>
            </a:r>
            <a:r>
              <a:rPr lang="en-US" altLang="ko-KR" dirty="0"/>
              <a:t>, </a:t>
            </a:r>
            <a:r>
              <a:rPr lang="ko-KR" altLang="en-US" dirty="0"/>
              <a:t>체중 등을 통합적으로 기록하고</a:t>
            </a:r>
            <a:r>
              <a:rPr lang="en-US" altLang="ko-KR" dirty="0"/>
              <a:t>, </a:t>
            </a:r>
            <a:r>
              <a:rPr lang="ko-KR" altLang="en-US" dirty="0"/>
              <a:t>시간대별로 건강한 식사 메뉴를</a:t>
            </a:r>
            <a:endParaRPr lang="en-US" altLang="ko-KR" dirty="0"/>
          </a:p>
          <a:p>
            <a:r>
              <a:rPr lang="ko-KR" altLang="en-US" dirty="0"/>
              <a:t>추천하며</a:t>
            </a:r>
            <a:r>
              <a:rPr lang="en-US" altLang="ko-KR" dirty="0"/>
              <a:t>, </a:t>
            </a:r>
            <a:r>
              <a:rPr lang="ko-KR" altLang="en-US" dirty="0"/>
              <a:t>커뮤니티와 정보 공유도 가능한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개인 건강 관리 플랫폼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9E098D-1B25-B19B-D25A-73B3889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29" y="781437"/>
            <a:ext cx="3483306" cy="60731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7EE5AA-9749-8684-25F5-898B636F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93" y="2730411"/>
            <a:ext cx="6243538" cy="38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ADAD-8044-C7AE-FEA7-D91C49B0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핵심기능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B7387-895D-CE1D-B55A-2972A157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58" y="152920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식단 기록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아침</a:t>
            </a:r>
            <a:r>
              <a:rPr lang="en-US" altLang="ko-KR" dirty="0"/>
              <a:t>/</a:t>
            </a:r>
            <a:r>
              <a:rPr lang="ko-KR" altLang="en-US" dirty="0"/>
              <a:t>점심</a:t>
            </a:r>
            <a:r>
              <a:rPr lang="en-US" altLang="ko-KR" dirty="0"/>
              <a:t>/</a:t>
            </a:r>
            <a:r>
              <a:rPr lang="ko-KR" altLang="en-US" dirty="0"/>
              <a:t>저녁 식사 입력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캘린더와 </a:t>
            </a:r>
            <a:r>
              <a:rPr lang="ko-KR" altLang="en-US" dirty="0" err="1"/>
              <a:t>히스토리뷰를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통하여 기록확인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F03702-B121-F213-1177-CC4035CF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11" y="2215426"/>
            <a:ext cx="7318089" cy="46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D344-0EC4-3682-C1CE-4591FE33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180F3-9C56-47EE-C10A-351D43F5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핵심기능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A6026-D2B7-7E06-6BC8-59AA0FBD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운동기록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유산소</a:t>
            </a:r>
            <a:r>
              <a:rPr lang="en-US" altLang="ko-KR" dirty="0"/>
              <a:t>, </a:t>
            </a: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유연성 운동 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체중 기록과</a:t>
            </a:r>
            <a:r>
              <a:rPr lang="en-US" altLang="ko-KR" dirty="0"/>
              <a:t>, </a:t>
            </a:r>
            <a:r>
              <a:rPr lang="ko-KR" altLang="en-US" dirty="0"/>
              <a:t>캘린더를 이용하여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기록을 시각화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AF01B4-89C1-3052-E8B1-B0BA3B8B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24" y="1989988"/>
            <a:ext cx="5495741" cy="33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7512F-E2C6-97D5-9B09-1A203CE14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2384D-EA01-73C9-DDFE-22AB5C46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핵심기능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AF448-F4BE-86F4-00BD-AA8E1DA7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ko-KR" altLang="en-US" dirty="0"/>
              <a:t>식단 추천</a:t>
            </a:r>
            <a:endParaRPr lang="en-US" altLang="ko-KR" dirty="0"/>
          </a:p>
          <a:p>
            <a:pPr marL="514350" indent="-514350"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아침</a:t>
            </a:r>
            <a:r>
              <a:rPr lang="en-US" altLang="ko-KR" sz="2400" dirty="0"/>
              <a:t>/</a:t>
            </a:r>
            <a:r>
              <a:rPr lang="ko-KR" altLang="en-US" sz="2400" dirty="0"/>
              <a:t>점심</a:t>
            </a:r>
            <a:r>
              <a:rPr lang="en-US" altLang="ko-KR" sz="2400" dirty="0"/>
              <a:t>/</a:t>
            </a:r>
            <a:r>
              <a:rPr lang="ko-KR" altLang="en-US" sz="2400" dirty="0"/>
              <a:t>저녁</a:t>
            </a:r>
            <a:r>
              <a:rPr lang="en-US" altLang="ko-KR" sz="2400" dirty="0"/>
              <a:t> </a:t>
            </a:r>
            <a:r>
              <a:rPr lang="ko-KR" altLang="en-US" sz="2400" b="1" dirty="0"/>
              <a:t>시간대별 추천 메뉴</a:t>
            </a:r>
            <a:r>
              <a:rPr lang="ko-KR" altLang="en-US" sz="2400" dirty="0"/>
              <a:t>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칼로리</a:t>
            </a:r>
            <a:r>
              <a:rPr lang="en-US" altLang="ko-KR" sz="2400" dirty="0"/>
              <a:t>, </a:t>
            </a:r>
            <a:r>
              <a:rPr lang="ko-KR" altLang="en-US" sz="2400" dirty="0"/>
              <a:t>탄수화물</a:t>
            </a:r>
            <a:r>
              <a:rPr lang="en-US" altLang="ko-KR" sz="2400" dirty="0"/>
              <a:t>, </a:t>
            </a:r>
            <a:r>
              <a:rPr lang="ko-KR" altLang="en-US" sz="2400" dirty="0"/>
              <a:t>단백질</a:t>
            </a:r>
            <a:r>
              <a:rPr lang="en-US" altLang="ko-KR" sz="2400" dirty="0"/>
              <a:t>, </a:t>
            </a:r>
            <a:r>
              <a:rPr lang="ko-KR" altLang="en-US" sz="2400" dirty="0"/>
              <a:t>지방기준으로 분류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08AA79-FCB8-FABF-7C23-D1A65857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29" y="2054431"/>
            <a:ext cx="5597072" cy="36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7BA0-1EEE-59BD-0C94-C216F61E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FCD6-D033-112E-B0E5-E1C36154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핵심기능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7D90D-4221-9BAC-F9BA-7038CB31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7" y="1828799"/>
            <a:ext cx="10515600" cy="44075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글 작성</a:t>
            </a:r>
            <a:r>
              <a:rPr lang="en-US" altLang="ko-KR" dirty="0"/>
              <a:t>, </a:t>
            </a:r>
            <a:r>
              <a:rPr lang="ko-KR" altLang="en-US" dirty="0"/>
              <a:t>좋아요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16FCC-305D-7022-2881-45395A39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10" y="1522970"/>
            <a:ext cx="5753054" cy="41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2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92513-8BF5-7E61-341F-9D28649B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E1B67-7995-7272-98F3-0CD25E48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팀은 백 엔드</a:t>
            </a:r>
            <a:r>
              <a:rPr lang="en-US" altLang="ko-KR" dirty="0"/>
              <a:t>+DB</a:t>
            </a:r>
            <a:r>
              <a:rPr lang="ko-KR" altLang="en-US" dirty="0"/>
              <a:t>와 프론트 엔드로 나눴습니다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13212-16F0-83A8-BD81-8B9639BC7244}"/>
              </a:ext>
            </a:extLst>
          </p:cNvPr>
          <p:cNvSpPr txBox="1"/>
          <p:nvPr/>
        </p:nvSpPr>
        <p:spPr>
          <a:xfrm>
            <a:off x="1395350" y="3105834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박상민</a:t>
            </a:r>
            <a:r>
              <a:rPr lang="en-US" altLang="ko-KR" dirty="0"/>
              <a:t>, </a:t>
            </a:r>
            <a:r>
              <a:rPr lang="ko-KR" altLang="en-US" dirty="0"/>
              <a:t>김현진</a:t>
            </a:r>
            <a:r>
              <a:rPr lang="en-US" altLang="ko-KR" dirty="0"/>
              <a:t>(</a:t>
            </a:r>
            <a:r>
              <a:rPr lang="ko-KR" altLang="en-US" dirty="0"/>
              <a:t>백 엔드</a:t>
            </a:r>
            <a:r>
              <a:rPr lang="en-US" altLang="ko-KR" dirty="0"/>
              <a:t>+DB)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2925C-7D93-E24F-FDD8-1D0E00194E06}"/>
              </a:ext>
            </a:extLst>
          </p:cNvPr>
          <p:cNvSpPr txBox="1"/>
          <p:nvPr/>
        </p:nvSpPr>
        <p:spPr>
          <a:xfrm>
            <a:off x="6828312" y="3046021"/>
            <a:ext cx="382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최원욱</a:t>
            </a:r>
            <a:r>
              <a:rPr lang="en-US" altLang="ko-KR" dirty="0"/>
              <a:t>(</a:t>
            </a:r>
            <a:r>
              <a:rPr lang="ko-KR" altLang="en-US" dirty="0"/>
              <a:t>프론트 엔드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Mysql Workbench에 DB 연결하기">
            <a:extLst>
              <a:ext uri="{FF2B5EF4-FFF2-40B4-BE49-F238E27FC236}">
                <a16:creationId xmlns:a16="http://schemas.microsoft.com/office/drawing/2014/main" id="{6F9AD19F-2257-0281-9450-97EC362A2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9" y="4808717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lliJ IDEA - 위키백과, 우리 모두의 백과사전">
            <a:extLst>
              <a:ext uri="{FF2B5EF4-FFF2-40B4-BE49-F238E27FC236}">
                <a16:creationId xmlns:a16="http://schemas.microsoft.com/office/drawing/2014/main" id="{9C84EAB9-7C68-7538-8769-2B981DB9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63" y="4991257"/>
            <a:ext cx="134366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] 초보도 쉽게 할 수 있는 VSCode 설치">
            <a:extLst>
              <a:ext uri="{FF2B5EF4-FFF2-40B4-BE49-F238E27FC236}">
                <a16:creationId xmlns:a16="http://schemas.microsoft.com/office/drawing/2014/main" id="{968A160E-5E95-8F59-6ECF-D8771BC3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90" y="4809666"/>
            <a:ext cx="1739735" cy="17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5ECFA8-4445-BCEE-F8EA-0579334AFF3A}"/>
              </a:ext>
            </a:extLst>
          </p:cNvPr>
          <p:cNvCxnSpPr>
            <a:cxnSpLocks/>
          </p:cNvCxnSpPr>
          <p:nvPr/>
        </p:nvCxnSpPr>
        <p:spPr>
          <a:xfrm>
            <a:off x="5747657" y="2386940"/>
            <a:ext cx="0" cy="4105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JAVA] Java란? (JVM 아키텍처 (1))">
            <a:extLst>
              <a:ext uri="{FF2B5EF4-FFF2-40B4-BE49-F238E27FC236}">
                <a16:creationId xmlns:a16="http://schemas.microsoft.com/office/drawing/2014/main" id="{14B20183-182D-0138-F03F-359B5322E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64" y="3600529"/>
            <a:ext cx="1696952" cy="127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] 리액트가 무엇일까(컴포넌트,게임엔진,npm,웹팩)">
            <a:extLst>
              <a:ext uri="{FF2B5EF4-FFF2-40B4-BE49-F238E27FC236}">
                <a16:creationId xmlns:a16="http://schemas.microsoft.com/office/drawing/2014/main" id="{176AD857-386B-ED22-F4AD-10575C4E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12" y="4678539"/>
            <a:ext cx="1814336" cy="181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스프링과 스프링부트(Spring Boot)ㅣ정의, 특징, 사용 이유, 생성 방법">
            <a:extLst>
              <a:ext uri="{FF2B5EF4-FFF2-40B4-BE49-F238E27FC236}">
                <a16:creationId xmlns:a16="http://schemas.microsoft.com/office/drawing/2014/main" id="{9C36609C-521E-EDF5-28F4-3853380F5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7" y="3774364"/>
            <a:ext cx="2417657" cy="110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193B2-929C-5FD3-4863-958C4F43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5430E-527A-508D-1065-0C778733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백 엔드는 사용자가 직접 보지 않는 곳에서 작동하는 </a:t>
            </a:r>
            <a:r>
              <a:rPr lang="ko-KR" altLang="en-US" sz="2000" b="1" dirty="0"/>
              <a:t>웹 애플리케이션의 핵심 로직과 데이터 처리 영역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구성요소는 </a:t>
            </a:r>
            <a:r>
              <a:rPr lang="ko-KR" altLang="en-US" sz="2000" b="1" dirty="0"/>
              <a:t>서버</a:t>
            </a:r>
            <a:r>
              <a:rPr lang="en-US" altLang="ko-KR" sz="2000" b="1" dirty="0"/>
              <a:t>(Server), </a:t>
            </a:r>
            <a:r>
              <a:rPr lang="ko-KR" altLang="en-US" sz="2000" b="1" dirty="0"/>
              <a:t>데이터베이스</a:t>
            </a:r>
            <a:r>
              <a:rPr lang="en-US" altLang="ko-KR" sz="2000" b="1" dirty="0"/>
              <a:t>(DB), </a:t>
            </a:r>
            <a:r>
              <a:rPr lang="ko-KR" altLang="en-US" sz="2000" b="1" dirty="0"/>
              <a:t>애플리케이션 로직</a:t>
            </a:r>
            <a:r>
              <a:rPr lang="ko-KR" altLang="en-US" sz="2000" dirty="0"/>
              <a:t>이</a:t>
            </a:r>
            <a:r>
              <a:rPr lang="ko-KR" altLang="en-US" sz="2000" b="1" dirty="0"/>
              <a:t> </a:t>
            </a:r>
            <a:r>
              <a:rPr lang="ko-KR" altLang="en-US" sz="2000" dirty="0"/>
              <a:t>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서버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사용자의 요청을 받아 처리하고 응답을 보내는 공간</a:t>
            </a:r>
            <a:r>
              <a:rPr lang="en-US" altLang="ko-KR" sz="1600" dirty="0"/>
              <a:t>. </a:t>
            </a:r>
            <a:r>
              <a:rPr lang="ko-KR" altLang="en-US" sz="1600" dirty="0"/>
              <a:t>예</a:t>
            </a:r>
            <a:r>
              <a:rPr lang="en-US" altLang="ko-KR" sz="1600" dirty="0"/>
              <a:t>)Spring Boot</a:t>
            </a:r>
          </a:p>
          <a:p>
            <a:pPr lvl="1"/>
            <a:r>
              <a:rPr lang="ko-KR" altLang="en-US" sz="1600" dirty="0"/>
              <a:t>데이터베이스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영구적으로 저장하는 공간</a:t>
            </a:r>
            <a:r>
              <a:rPr lang="en-US" altLang="ko-KR" sz="1600" dirty="0"/>
              <a:t>.</a:t>
            </a:r>
            <a:r>
              <a:rPr lang="ko-KR" altLang="en-US" sz="1600" dirty="0"/>
              <a:t> 예</a:t>
            </a:r>
            <a:r>
              <a:rPr lang="en-US" altLang="ko-KR" sz="1600" dirty="0"/>
              <a:t>)MySQL workbench</a:t>
            </a:r>
          </a:p>
          <a:p>
            <a:pPr lvl="1"/>
            <a:r>
              <a:rPr lang="ko-KR" altLang="en-US" sz="1600" dirty="0"/>
              <a:t>애플리케이션 로직 </a:t>
            </a:r>
            <a:r>
              <a:rPr lang="en-US" altLang="ko-KR" sz="1600" dirty="0"/>
              <a:t>: </a:t>
            </a:r>
            <a:r>
              <a:rPr lang="ko-KR" altLang="en-US" sz="1600" dirty="0"/>
              <a:t>어떤 요청이 오면 어떤 데이터를 가져와서 어떤 응답을 줄지 결정하는 </a:t>
            </a:r>
            <a:r>
              <a:rPr lang="en-US" altLang="ko-KR" sz="1600" dirty="0"/>
              <a:t>"</a:t>
            </a:r>
            <a:r>
              <a:rPr lang="ko-KR" altLang="en-US" sz="1600" dirty="0"/>
              <a:t>코드</a:t>
            </a:r>
            <a:r>
              <a:rPr lang="en-US" altLang="ko-KR" sz="1600" dirty="0"/>
              <a:t>"</a:t>
            </a:r>
            <a:r>
              <a:rPr lang="ko-KR" altLang="en-US" sz="1600" dirty="0"/>
              <a:t>들 </a:t>
            </a:r>
            <a:r>
              <a:rPr lang="en-US" altLang="ko-KR" sz="1600" dirty="0"/>
              <a:t>(Controller, Service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007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1095</Words>
  <Application>Microsoft Office PowerPoint</Application>
  <PresentationFormat>와이드스크린</PresentationFormat>
  <Paragraphs>174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Inter</vt:lpstr>
      <vt:lpstr>맑은 고딕</vt:lpstr>
      <vt:lpstr>Arial</vt:lpstr>
      <vt:lpstr>Office 테마</vt:lpstr>
      <vt:lpstr>Tomcat을 이용한 게시판 만들기  팀 프로젝트</vt:lpstr>
      <vt:lpstr>목차</vt:lpstr>
      <vt:lpstr>1. 프로젝트 설명-오늘 뭐먹지?</vt:lpstr>
      <vt:lpstr>2. 프로젝트 핵심기능</vt:lpstr>
      <vt:lpstr>2. 프로젝트 핵심기능</vt:lpstr>
      <vt:lpstr>2. 프로젝트 핵심기능</vt:lpstr>
      <vt:lpstr>2. 프로젝트 핵심기능</vt:lpstr>
      <vt:lpstr>3. 프로젝트 설계</vt:lpstr>
      <vt:lpstr>3-1. 백 엔드+DB</vt:lpstr>
      <vt:lpstr>3-1. 백 엔드+DB</vt:lpstr>
      <vt:lpstr>3-1. 백 엔드+DB</vt:lpstr>
      <vt:lpstr>3-1. 백 엔드+DB</vt:lpstr>
      <vt:lpstr>3-1. 백 엔드+DB – user API</vt:lpstr>
      <vt:lpstr>UserController.java</vt:lpstr>
      <vt:lpstr>UserController.java</vt:lpstr>
      <vt:lpstr>UserController.java의 핵심 HTTP메서드</vt:lpstr>
      <vt:lpstr>UserService.java</vt:lpstr>
      <vt:lpstr>UserService.java-회원가입, 로그인</vt:lpstr>
      <vt:lpstr>UserService.java-중복확인</vt:lpstr>
      <vt:lpstr>UserRepository.java</vt:lpstr>
      <vt:lpstr>User.java</vt:lpstr>
      <vt:lpstr>food</vt:lpstr>
      <vt:lpstr>FoodController.java</vt:lpstr>
      <vt:lpstr>FoodRepository.java, Food.java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8</cp:revision>
  <dcterms:created xsi:type="dcterms:W3CDTF">2025-05-18T21:35:58Z</dcterms:created>
  <dcterms:modified xsi:type="dcterms:W3CDTF">2025-05-19T11:57:34Z</dcterms:modified>
</cp:coreProperties>
</file>