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5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84" r:id="rId12"/>
    <p:sldId id="280" r:id="rId13"/>
    <p:sldId id="281" r:id="rId14"/>
    <p:sldId id="282" r:id="rId15"/>
    <p:sldId id="285" r:id="rId16"/>
    <p:sldId id="283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66407-C3FB-A2DB-70A4-EF680F799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9AB591-302B-F37D-DF11-A8C247E28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7DF24-EF97-758D-B74A-4175C9801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59385-B794-E9FE-4963-94713855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701DF-0EC8-4FCB-B028-53FB341E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8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1082C-77F2-3456-C260-5A688967D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5F1D4B-B297-3F94-76AE-3A2F6A6E6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DC2DE9-33C5-BD6F-D2B4-3204A91D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D19DC-5F52-9A0C-B7A3-0B0E3389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BC946-AFDE-7D85-6609-3E6FC0E6F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9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7800AC-A9D1-24E5-2DDF-2DAAB4711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FB0835-0A19-8FF8-7977-1856A79A6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D55DB1-CD6E-B086-646D-AC30AD7CE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32265A-EDA4-F405-E0D1-AD3CB37E8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E6C3D-144D-DA23-E34C-A4730B5B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7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1C02B-C9C9-ED02-1385-77414994B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CDA0A-EB6F-75C7-3191-D84DCAE12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705C2-C839-70CB-2393-9A16C13B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C6F8E-6B92-FA8C-1DFF-0B00569A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CC90F9-FF25-852A-6702-4DDC5A41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3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F5D24-4584-9D69-A377-D08F2AF0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C22B68-D925-2564-A024-27E99822D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3C80A-83C6-48AE-238F-E0D62894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BB0C64-5978-BB52-E0B2-07F65E7B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5C768-2AC4-0C1D-58BC-408C6391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65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51A23-826E-BB31-04B7-F91F5CD13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23771-C5A6-FB4F-E5B6-330AC9949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93A8F-C04C-0C9D-6097-F6E8B73C0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315BA8-6ABF-D77E-80E9-5138BF9C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75860-9429-48B6-282D-59D15E40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C33772-21A2-6C82-4D3A-16D4DEBE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95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B50AB-4A93-CE37-D74C-A47195D3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1D8D1C-33D7-6012-A9E0-6F5F7A52F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FA4A09-78BD-482E-48A3-F20E5D98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5CDD90-E2F1-CC20-F0F1-F0A768BDD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1756A6A-F502-0543-5B33-71F313746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F31BA2C-2A86-B181-DDE3-DA9A939F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F94C8D-EF44-8353-F73C-BFED93CE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5EF97E-A0E8-9564-2500-51D10096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4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EF44D-C6D0-6A04-CBD6-2C5D56E2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9B188D-0C95-88E3-BEE3-EACB5F14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27FD1A-E5EC-360E-6A1F-823903DBD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8308B-7C16-A6EA-E484-296FD039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23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39D3ED-BE06-6295-21FA-4F920662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B9C03-F112-47EB-23C1-F1C543748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7DCCB1-FB7D-E916-F70F-75DD51C6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75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DA352-A304-BD1B-04AC-4FEFD7D4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001CA-A6DE-2314-9136-88F4D4DFC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D0BA5B-210F-34BB-5E46-77523A1CA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D7CDE-02DC-D541-D07D-8BB843CBA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078267-17DE-4467-11A5-89F418CC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15FBAE-5475-F6B7-D9E1-F930100E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38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F26EB-A51B-B3C4-D396-8117B47A8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77CF6A-FAC4-A10F-C86C-27C1FEF55C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B9A742-30ED-4C18-3E31-62873B2D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3C7B4D-54F0-965D-C1A8-A8F0E6DF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0EB96F-4AE2-B4A7-7FA4-FDD54752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FFAF37-A6AC-FF70-34E5-AF6C253D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32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DEE5DC-851A-4D59-6DD2-9ED15D228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2F1EDB-064E-60B3-082B-A0D57E8FA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06F35F-E8E2-2DAB-553A-79AB2126F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4B271-D95A-4856-8C90-8DF9F0C9097E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0432EC-61CA-697C-8276-6C92D8BA8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D4FC0-B2AC-AE5F-0203-32892A090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41A0-B17B-4CF9-9A7C-55713620C8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1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FEC88-0960-4BD0-8415-68B872DE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C2EF5-7400-99CA-7D93-975B2015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en-US" altLang="ko-KR" sz="2000" dirty="0"/>
              <a:t>API(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'Application Programming Interface</a:t>
            </a:r>
            <a:r>
              <a:rPr lang="en-US" altLang="ko-KR" sz="2000" dirty="0"/>
              <a:t>)</a:t>
            </a:r>
            <a:r>
              <a:rPr lang="ko-KR" altLang="en-US" sz="2000" dirty="0"/>
              <a:t>는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서로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다른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프로그램들이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소통할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수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있는</a:t>
            </a:r>
            <a:endParaRPr lang="en-US" altLang="ko-KR" sz="2000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lvl="1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통로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입니다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</a:p>
          <a:p>
            <a:pPr marL="457200" lvl="1" indent="0">
              <a:buNone/>
            </a:pP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이를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통해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프로그램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간에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요청과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응답이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원활하게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이루어집니다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</a:p>
          <a:p>
            <a:pPr lvl="1"/>
            <a:endParaRPr lang="en-US" altLang="ko-KR" sz="2000" dirty="0">
              <a:solidFill>
                <a:srgbClr val="272525"/>
              </a:solidFill>
              <a:ea typeface="Inter" pitchFamily="34" charset="-122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예를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들어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사용자가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'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회원가입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해줘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!'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라고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요청하면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서버가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'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정보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저장했어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!’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라고</a:t>
            </a:r>
            <a:endParaRPr lang="en-US" altLang="ko-KR" sz="2000" dirty="0">
              <a:solidFill>
                <a:srgbClr val="272525"/>
              </a:solidFill>
              <a:ea typeface="Inter" pitchFamily="34" charset="-122"/>
              <a:cs typeface="Inter" pitchFamily="34" charset="-120"/>
            </a:endParaRPr>
          </a:p>
          <a:p>
            <a:pPr marL="457200" lvl="1" indent="0">
              <a:buNone/>
            </a:pP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응답하는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b="1" dirty="0" err="1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과정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API를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통해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</a:t>
            </a:r>
            <a:r>
              <a:rPr lang="en-US" altLang="ko-KR" sz="2000" dirty="0" err="1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진행됩니다</a:t>
            </a:r>
            <a:r>
              <a:rPr lang="en-US" altLang="ko-KR" sz="2000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2067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B6DFE-7C22-BBD1-477E-92BDFFD2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107870" cy="807522"/>
          </a:xfrm>
        </p:spPr>
        <p:txBody>
          <a:bodyPr>
            <a:normAutofit/>
          </a:bodyPr>
          <a:lstStyle/>
          <a:p>
            <a:r>
              <a:rPr lang="en-US" altLang="ko-KR" sz="2800" b="1" dirty="0"/>
              <a:t>User.java</a:t>
            </a:r>
            <a:endParaRPr lang="ko-KR" altLang="en-US" sz="28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6083C-C423-8904-4023-AAA55ED61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4" y="681036"/>
            <a:ext cx="7041078" cy="6135399"/>
          </a:xfrm>
        </p:spPr>
        <p:txBody>
          <a:bodyPr>
            <a:normAutofit/>
          </a:bodyPr>
          <a:lstStyle/>
          <a:p>
            <a:r>
              <a:rPr lang="en-US" altLang="ko-KR" dirty="0"/>
              <a:t>Entity</a:t>
            </a:r>
            <a:r>
              <a:rPr lang="ko-KR" altLang="en-US" dirty="0"/>
              <a:t>의 </a:t>
            </a:r>
            <a:r>
              <a:rPr lang="en-US" altLang="ko-KR" dirty="0"/>
              <a:t>User.java</a:t>
            </a:r>
            <a:r>
              <a:rPr lang="ko-KR" altLang="en-US" dirty="0"/>
              <a:t>는 해당 클래스에서 사용되는 </a:t>
            </a:r>
            <a:r>
              <a:rPr lang="ko-KR" altLang="en-US" dirty="0" err="1"/>
              <a:t>데이터모델입니다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</a:t>
            </a:r>
            <a:r>
              <a:rPr lang="en-US" altLang="ko-KR" dirty="0"/>
              <a:t>MySQL workbench</a:t>
            </a:r>
            <a:r>
              <a:rPr lang="ko-KR" altLang="en-US" dirty="0"/>
              <a:t>의 </a:t>
            </a:r>
            <a:r>
              <a:rPr lang="en-US" altLang="ko-KR" dirty="0"/>
              <a:t>users</a:t>
            </a:r>
            <a:r>
              <a:rPr lang="ko-KR" altLang="en-US" dirty="0"/>
              <a:t>테이블과 연결됩니다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회원가입시 사용자가 입력한 데이터를 객체에 담고 </a:t>
            </a:r>
            <a:r>
              <a:rPr lang="ko-KR" altLang="en-US" dirty="0" err="1"/>
              <a:t>튜플을</a:t>
            </a:r>
            <a:r>
              <a:rPr lang="ko-KR" altLang="en-US" dirty="0"/>
              <a:t> 생성하여 저장합니다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에너테이션</a:t>
            </a:r>
            <a:endParaRPr lang="en-US" altLang="ko-KR" dirty="0"/>
          </a:p>
          <a:p>
            <a:pPr lvl="1"/>
            <a:r>
              <a:rPr lang="en-US" altLang="ko-KR" dirty="0"/>
              <a:t>@Entity - DB</a:t>
            </a:r>
            <a:r>
              <a:rPr lang="ko-KR" altLang="en-US" dirty="0"/>
              <a:t>와 연결되는 매핑 클래스</a:t>
            </a:r>
            <a:endParaRPr lang="en-US" altLang="ko-KR" dirty="0"/>
          </a:p>
          <a:p>
            <a:pPr lvl="1"/>
            <a:r>
              <a:rPr lang="en-US" altLang="ko-KR" dirty="0"/>
              <a:t>@Table(name=“users”) – </a:t>
            </a:r>
            <a:r>
              <a:rPr lang="ko-KR" altLang="en-US" dirty="0"/>
              <a:t>연결 테이블 설정</a:t>
            </a:r>
            <a:endParaRPr lang="en-US" altLang="ko-KR" dirty="0"/>
          </a:p>
          <a:p>
            <a:pPr lvl="1"/>
            <a:r>
              <a:rPr lang="en-US" altLang="ko-KR" dirty="0"/>
              <a:t>@ID – </a:t>
            </a:r>
            <a:r>
              <a:rPr lang="ko-KR" altLang="en-US" dirty="0" err="1"/>
              <a:t>기본키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en-US" altLang="ko-KR" dirty="0"/>
              <a:t>@Column – </a:t>
            </a:r>
            <a:r>
              <a:rPr lang="ko-KR" altLang="en-US" dirty="0"/>
              <a:t>칼럼 조건</a:t>
            </a:r>
            <a:r>
              <a:rPr lang="en-US" altLang="ko-KR" dirty="0"/>
              <a:t>(</a:t>
            </a:r>
            <a:r>
              <a:rPr lang="en-US" altLang="ko-KR" dirty="0" err="1"/>
              <a:t>NotNull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Unique…)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6560B-4676-6C15-FA06-7E33FC38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703" y="347363"/>
            <a:ext cx="4559534" cy="58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7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7CBEB-00BA-2CE0-C315-C19B3A6A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08" y="130629"/>
            <a:ext cx="5396345" cy="644278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Users-</a:t>
            </a:r>
            <a:r>
              <a:rPr lang="en-US" altLang="ko-KR" sz="2800" dirty="0" err="1"/>
              <a:t>api</a:t>
            </a:r>
            <a:r>
              <a:rPr lang="ko-KR" altLang="en-US" sz="2800" dirty="0"/>
              <a:t>명세서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0080EA-291B-932A-88D1-C2390762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09" y="917162"/>
            <a:ext cx="5972298" cy="5293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Api</a:t>
            </a:r>
            <a:r>
              <a:rPr lang="ko-KR" altLang="en-US" sz="2400" dirty="0"/>
              <a:t> 명세서란</a:t>
            </a:r>
            <a:r>
              <a:rPr lang="en-US" altLang="ko-KR" sz="2400" dirty="0"/>
              <a:t>?</a:t>
            </a:r>
          </a:p>
          <a:p>
            <a:pPr marL="0" indent="0">
              <a:buNone/>
            </a:pPr>
            <a:r>
              <a:rPr lang="ko-KR" altLang="en-US" sz="1600" dirty="0" err="1"/>
              <a:t>프론트엔드와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백엔드가</a:t>
            </a:r>
            <a:r>
              <a:rPr lang="ko-KR" altLang="en-US" sz="1600" dirty="0"/>
              <a:t> 데이터를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주고받기 위한 규칙과 형식을 정리한 문서</a:t>
            </a:r>
            <a:r>
              <a:rPr lang="ko-KR" altLang="en-US" sz="1600" dirty="0"/>
              <a:t>이며 기능 </a:t>
            </a:r>
            <a:r>
              <a:rPr lang="ko-KR" altLang="en-US" sz="1600" dirty="0" err="1"/>
              <a:t>구현뿐만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아니라 정확한 협업과 테스트를 위한 필수 자료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이 </a:t>
            </a:r>
            <a:r>
              <a:rPr lang="en-US" altLang="ko-KR" sz="1600" dirty="0"/>
              <a:t>Api</a:t>
            </a:r>
            <a:r>
              <a:rPr lang="ko-KR" altLang="en-US" sz="1600" dirty="0"/>
              <a:t>는 사용자의 회원가입이나</a:t>
            </a:r>
            <a:r>
              <a:rPr lang="en-US" altLang="ko-KR" sz="1600" dirty="0"/>
              <a:t>, </a:t>
            </a:r>
            <a:r>
              <a:rPr lang="ko-KR" altLang="en-US" sz="1600" dirty="0"/>
              <a:t>로그인을 처리하기위해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/users</a:t>
            </a:r>
            <a:r>
              <a:rPr lang="ko-KR" altLang="en-US" sz="1600" dirty="0"/>
              <a:t>경로를 기준으로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/register</a:t>
            </a:r>
            <a:r>
              <a:rPr lang="ko-KR" altLang="en-US" sz="1600" dirty="0"/>
              <a:t>는 새로운 사용자 정보를 저장하여 회원가입을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/login</a:t>
            </a:r>
            <a:r>
              <a:rPr lang="ko-KR" altLang="en-US" sz="1600" dirty="0"/>
              <a:t>은 기존 사용자의 정보를 검토하여 로그인을 돕는다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이 </a:t>
            </a:r>
            <a:r>
              <a:rPr lang="en-US" altLang="ko-KR" sz="1600" dirty="0"/>
              <a:t>API</a:t>
            </a:r>
            <a:r>
              <a:rPr lang="ko-KR" altLang="en-US" sz="1600" dirty="0"/>
              <a:t>는 사용자가 </a:t>
            </a:r>
            <a:r>
              <a:rPr lang="en-US" altLang="ko-KR" sz="1600" dirty="0"/>
              <a:t>username</a:t>
            </a:r>
            <a:r>
              <a:rPr lang="ko-KR" altLang="en-US" sz="1600" dirty="0"/>
              <a:t>과 </a:t>
            </a:r>
            <a:r>
              <a:rPr lang="en-US" altLang="ko-KR" sz="1600" dirty="0"/>
              <a:t>password</a:t>
            </a:r>
            <a:r>
              <a:rPr lang="ko-KR" altLang="en-US" sz="1600" dirty="0"/>
              <a:t>를 입력해 회원가입</a:t>
            </a:r>
            <a:r>
              <a:rPr lang="en-US" altLang="ko-KR" sz="1600" dirty="0"/>
              <a:t> </a:t>
            </a:r>
            <a:r>
              <a:rPr lang="ko-KR" altLang="en-US" sz="1600" dirty="0"/>
              <a:t>또는 로그인을 요청하면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서버가 이를 처리한 후 성공 또는 실패 메시지를 </a:t>
            </a:r>
            <a:r>
              <a:rPr lang="en-US" altLang="ko-KR" sz="1600" dirty="0"/>
              <a:t>JSON </a:t>
            </a:r>
            <a:r>
              <a:rPr lang="ko-KR" altLang="en-US" sz="1600" dirty="0"/>
              <a:t>형식으로 응답합니다</a:t>
            </a:r>
            <a:r>
              <a:rPr lang="en-US" altLang="ko-KR" sz="16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CA72E0-6E49-9213-85A5-D9576A125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8447"/>
            <a:ext cx="5891149" cy="628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52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B09A14-ECCC-9AAA-4C0B-FCC3CA70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370" y="73643"/>
            <a:ext cx="1542803" cy="1048039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food</a:t>
            </a:r>
            <a:endParaRPr lang="ko-KR" altLang="en-US" sz="32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EC7A0A-8BBC-0326-5310-E09323644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69" y="1419027"/>
            <a:ext cx="9445417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food API</a:t>
            </a:r>
            <a:r>
              <a:rPr lang="ko-KR" altLang="en-US" dirty="0"/>
              <a:t>는 데이터 중심의 </a:t>
            </a:r>
            <a:r>
              <a:rPr lang="en-US" altLang="ko-KR" dirty="0"/>
              <a:t>API</a:t>
            </a:r>
            <a:r>
              <a:rPr lang="ko-KR" altLang="en-US" dirty="0"/>
              <a:t>로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빠른 조회</a:t>
            </a:r>
            <a:r>
              <a:rPr lang="en-US" altLang="ko-KR" b="1" dirty="0"/>
              <a:t>, </a:t>
            </a:r>
            <a:r>
              <a:rPr lang="ko-KR" altLang="en-US" b="1" dirty="0"/>
              <a:t>조건 검색</a:t>
            </a:r>
            <a:r>
              <a:rPr lang="en-US" altLang="ko-KR" b="1" dirty="0"/>
              <a:t>,</a:t>
            </a:r>
          </a:p>
          <a:p>
            <a:pPr marL="0" indent="0">
              <a:buNone/>
            </a:pPr>
            <a:r>
              <a:rPr lang="ko-KR" altLang="en-US" b="1" dirty="0"/>
              <a:t>다수 데이터 처리</a:t>
            </a:r>
            <a:r>
              <a:rPr lang="ko-KR" altLang="en-US" dirty="0"/>
              <a:t>에 초점을 두고 제작되었습니다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2400" dirty="0"/>
              <a:t>전체 데이터 조회</a:t>
            </a:r>
            <a:endParaRPr lang="en-US" altLang="ko-KR" sz="2400" dirty="0"/>
          </a:p>
          <a:p>
            <a:pPr lvl="1"/>
            <a:r>
              <a:rPr lang="ko-KR" altLang="en-US" sz="2000" dirty="0"/>
              <a:t>음식 목록을 한 번에 </a:t>
            </a:r>
            <a:r>
              <a:rPr lang="ko-KR" altLang="en-US" sz="2000" dirty="0" err="1"/>
              <a:t>가저오는</a:t>
            </a:r>
            <a:r>
              <a:rPr lang="ko-KR" altLang="en-US" sz="2000" dirty="0"/>
              <a:t> 기능</a:t>
            </a:r>
            <a:endParaRPr lang="en-US" altLang="ko-KR" sz="2000" dirty="0"/>
          </a:p>
          <a:p>
            <a:r>
              <a:rPr lang="ko-KR" altLang="en-US" sz="2400" dirty="0"/>
              <a:t>복수 데이터 등록 가능</a:t>
            </a:r>
            <a:endParaRPr lang="en-US" altLang="ko-KR" sz="2400" dirty="0"/>
          </a:p>
          <a:p>
            <a:pPr lvl="1"/>
            <a:r>
              <a:rPr lang="ko-KR" altLang="en-US" sz="2000" dirty="0"/>
              <a:t>여러 음식 데이터를 한 번에 저장하거나 관리 가능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F8DCF-2145-1F8C-CE31-65D7EEA71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73" y="2016892"/>
            <a:ext cx="2565214" cy="46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8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4E239-A68E-3E76-F5F0-6EF221A0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80" y="0"/>
            <a:ext cx="3745675" cy="1048039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FoodController.java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486E22-F173-E1FB-815B-1F3999D1F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4" y="1048039"/>
            <a:ext cx="11955002" cy="4351338"/>
          </a:xfrm>
        </p:spPr>
        <p:txBody>
          <a:bodyPr>
            <a:normAutofit/>
          </a:bodyPr>
          <a:lstStyle/>
          <a:p>
            <a:r>
              <a:rPr lang="en-US" altLang="ko-KR" sz="2600" dirty="0"/>
              <a:t>GET/food : </a:t>
            </a:r>
            <a:r>
              <a:rPr lang="ko-KR" altLang="en-US" sz="2600" dirty="0"/>
              <a:t>음식 전체 조회 메서드 입니다</a:t>
            </a:r>
            <a:r>
              <a:rPr lang="en-US" altLang="ko-KR" sz="2600" dirty="0"/>
              <a:t>.</a:t>
            </a:r>
          </a:p>
          <a:p>
            <a:r>
              <a:rPr lang="ko-KR" altLang="en-US" sz="2600" dirty="0"/>
              <a:t>해당 </a:t>
            </a:r>
            <a:r>
              <a:rPr lang="en-US" altLang="ko-KR" sz="2600" dirty="0"/>
              <a:t>API</a:t>
            </a:r>
            <a:r>
              <a:rPr lang="ko-KR" altLang="en-US" sz="2600" dirty="0"/>
              <a:t>는 데이터 중심의 </a:t>
            </a:r>
            <a:r>
              <a:rPr lang="en-US" altLang="ko-KR" sz="2600" dirty="0"/>
              <a:t>API</a:t>
            </a:r>
            <a:r>
              <a:rPr lang="ko-KR" altLang="en-US" sz="2600" dirty="0"/>
              <a:t>로 사용자의 인증 없이도 접근이 가능합니다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125B99-6AD5-6E44-1EA2-ABCAF9D7C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714" y="2182513"/>
            <a:ext cx="6959958" cy="454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19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F7194A-689A-5973-A037-DAD43C9A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883"/>
            <a:ext cx="10242468" cy="693573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FoodRepository.java, Food.java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0EFE1C-3893-BB23-1340-554EDE3C2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67" y="802784"/>
            <a:ext cx="6102664" cy="14732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9E843D-A685-B032-2DC1-68E4D0C26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123" y="177633"/>
            <a:ext cx="4559534" cy="65027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D220DC-B18C-AA24-ECDA-5A4FDEEBBE9A}"/>
              </a:ext>
            </a:extLst>
          </p:cNvPr>
          <p:cNvSpPr txBox="1"/>
          <p:nvPr/>
        </p:nvSpPr>
        <p:spPr>
          <a:xfrm>
            <a:off x="288967" y="2550616"/>
            <a:ext cx="61026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Food.java</a:t>
            </a:r>
            <a:r>
              <a:rPr lang="ko-KR" altLang="en-US" dirty="0"/>
              <a:t>는 이미 </a:t>
            </a:r>
            <a:r>
              <a:rPr lang="ko-KR" altLang="en-US" dirty="0" err="1"/>
              <a:t>생성되어있는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의 </a:t>
            </a:r>
            <a:r>
              <a:rPr lang="en-US" altLang="ko-KR" dirty="0" err="1"/>
              <a:t>foodlist</a:t>
            </a:r>
            <a:r>
              <a:rPr lang="ko-KR" altLang="en-US" dirty="0"/>
              <a:t> 테이블에</a:t>
            </a:r>
            <a:endParaRPr lang="en-US" altLang="ko-KR" dirty="0"/>
          </a:p>
          <a:p>
            <a:r>
              <a:rPr lang="ko-KR" altLang="en-US" dirty="0"/>
              <a:t>데이터를 추가할 때</a:t>
            </a:r>
            <a:r>
              <a:rPr lang="en-US" altLang="ko-KR" dirty="0"/>
              <a:t>, </a:t>
            </a:r>
            <a:r>
              <a:rPr lang="ko-KR" altLang="en-US" dirty="0"/>
              <a:t>사용자의 </a:t>
            </a:r>
            <a:r>
              <a:rPr lang="ko-KR" altLang="en-US" dirty="0" err="1"/>
              <a:t>입력값을</a:t>
            </a:r>
            <a:r>
              <a:rPr lang="ko-KR" altLang="en-US" dirty="0"/>
              <a:t> 받아 </a:t>
            </a:r>
            <a:r>
              <a:rPr lang="ko-KR" altLang="en-US" b="1" dirty="0"/>
              <a:t>저장</a:t>
            </a:r>
            <a:r>
              <a:rPr lang="ko-KR" altLang="en-US" dirty="0"/>
              <a:t>하는</a:t>
            </a:r>
            <a:endParaRPr lang="en-US" altLang="ko-KR" dirty="0"/>
          </a:p>
          <a:p>
            <a:r>
              <a:rPr lang="en-US" altLang="ko-KR" dirty="0"/>
              <a:t>Entity</a:t>
            </a:r>
            <a:r>
              <a:rPr lang="ko-KR" altLang="en-US" dirty="0"/>
              <a:t>클래스 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FoodRepository.java</a:t>
            </a:r>
            <a:r>
              <a:rPr lang="ko-KR" altLang="en-US" dirty="0"/>
              <a:t>는 </a:t>
            </a:r>
            <a:r>
              <a:rPr lang="en-US" altLang="ko-KR" dirty="0" err="1"/>
              <a:t>JpaRepository</a:t>
            </a:r>
            <a:r>
              <a:rPr lang="en-US" altLang="ko-KR" dirty="0"/>
              <a:t>&lt;Food, Long&gt;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ko-KR" altLang="en-US" dirty="0"/>
              <a:t>상속받아 </a:t>
            </a:r>
            <a:r>
              <a:rPr lang="en-US" altLang="ko-KR" dirty="0"/>
              <a:t>SQL</a:t>
            </a:r>
            <a:r>
              <a:rPr lang="ko-KR" altLang="en-US" dirty="0"/>
              <a:t>을 작성하지 않아도 데이터를 자동으로</a:t>
            </a:r>
            <a:endParaRPr lang="en-US" altLang="ko-KR" dirty="0"/>
          </a:p>
          <a:p>
            <a:r>
              <a:rPr lang="ko-KR" altLang="en-US" b="1" dirty="0"/>
              <a:t>조회</a:t>
            </a:r>
            <a:r>
              <a:rPr lang="en-US" altLang="ko-KR" b="1" dirty="0"/>
              <a:t>, </a:t>
            </a:r>
            <a:r>
              <a:rPr lang="ko-KR" altLang="en-US" b="1" dirty="0"/>
              <a:t>저장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340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8F83E-BBA0-8AC4-A27B-A665C834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935" y="181057"/>
            <a:ext cx="2914403" cy="721467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Foods-</a:t>
            </a:r>
            <a:r>
              <a:rPr lang="en-US" altLang="ko-KR" sz="2800" dirty="0" err="1"/>
              <a:t>api</a:t>
            </a:r>
            <a:r>
              <a:rPr lang="ko-KR" altLang="en-US" sz="2800" dirty="0"/>
              <a:t>명세서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51851-A91E-5359-49FC-0C8793995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743" y="107603"/>
            <a:ext cx="4902452" cy="6750397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CDDCCDD-494D-1FB1-4885-5337C78BF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2806" y="1808296"/>
            <a:ext cx="677582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사용자의 회원가입 및 로그인을 처리하기 위한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기능입니다.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경로를 기준으로,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register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새로운 사용자 정보를 저장하여 회원가입을 수행하고,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login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은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입력된 사용자 정보를 검토하여 로그인 성공 여부를 판단합니다.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JSON 형태로 입력하고,</a:t>
            </a:r>
            <a:b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서버는 요청을 처리한 후 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성공 또는 실패 메시지를 JSON 형식으로 응답합니다.</a:t>
            </a:r>
          </a:p>
        </p:txBody>
      </p:sp>
    </p:spTree>
    <p:extLst>
      <p:ext uri="{BB962C8B-B14F-4D97-AF65-F5344CB8AC3E}">
        <p14:creationId xmlns:p14="http://schemas.microsoft.com/office/powerpoint/2010/main" val="4183329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8E797CE-0EF4-FDFF-4AD9-16D4A1D1A14A}"/>
              </a:ext>
            </a:extLst>
          </p:cNvPr>
          <p:cNvSpPr txBox="1"/>
          <p:nvPr/>
        </p:nvSpPr>
        <p:spPr>
          <a:xfrm>
            <a:off x="656382" y="1350658"/>
            <a:ext cx="306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fontAlgn="t" latinLnBrk="1" hangingPunct="1">
              <a:buNone/>
            </a:pP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박상민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팀장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백엔드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+DB)</a:t>
            </a:r>
            <a:endParaRPr lang="ko-KR" altLang="ko-KR" sz="200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E523F7-2145-82DE-2024-8773C45F6D7B}"/>
              </a:ext>
            </a:extLst>
          </p:cNvPr>
          <p:cNvSpPr txBox="1"/>
          <p:nvPr/>
        </p:nvSpPr>
        <p:spPr>
          <a:xfrm>
            <a:off x="656381" y="3228945"/>
            <a:ext cx="306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김현진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팀원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백엔드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+DB)</a:t>
            </a:r>
            <a:endParaRPr lang="ko-KR" altLang="ko-KR" sz="200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09988F-7058-30E1-C5FF-134E13D5FA1C}"/>
              </a:ext>
            </a:extLst>
          </p:cNvPr>
          <p:cNvSpPr txBox="1"/>
          <p:nvPr/>
        </p:nvSpPr>
        <p:spPr>
          <a:xfrm>
            <a:off x="656382" y="5107232"/>
            <a:ext cx="3069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최원욱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(</a:t>
            </a:r>
            <a:r>
              <a:rPr lang="ko-KR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팀원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, </a:t>
            </a:r>
            <a:r>
              <a:rPr lang="ko-KR" altLang="ko-KR" sz="2000" u="none" strike="noStrike" kern="1200" dirty="0" err="1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프론트엔드</a:t>
            </a:r>
            <a:r>
              <a:rPr lang="en-US" altLang="ko-KR" sz="2000" u="none" strike="noStrike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effectLst/>
                <a:latin typeface="맑은 고딕" panose="020B0503020000020004" pitchFamily="50" charset="-127"/>
              </a:rPr>
              <a:t>)</a:t>
            </a:r>
            <a:endParaRPr lang="ko-KR" altLang="ko-KR" sz="200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16664-95EA-B749-91F0-A0A0D0C07F3F}"/>
              </a:ext>
            </a:extLst>
          </p:cNvPr>
          <p:cNvSpPr txBox="1"/>
          <p:nvPr/>
        </p:nvSpPr>
        <p:spPr>
          <a:xfrm>
            <a:off x="540325" y="326571"/>
            <a:ext cx="2826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마치면서</a:t>
            </a:r>
            <a:r>
              <a:rPr lang="en-US" altLang="ko-KR" sz="3600" dirty="0"/>
              <a:t>…</a:t>
            </a:r>
            <a:endParaRPr lang="ko-KR" altLang="en-US" sz="3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4D2557-AB60-2735-7435-54E1367717D2}"/>
              </a:ext>
            </a:extLst>
          </p:cNvPr>
          <p:cNvSpPr txBox="1"/>
          <p:nvPr/>
        </p:nvSpPr>
        <p:spPr>
          <a:xfrm>
            <a:off x="4079174" y="812049"/>
            <a:ext cx="785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전공 수업에서 처음으로 팀 프로젝트를 하며 </a:t>
            </a:r>
            <a:r>
              <a:rPr lang="ko-KR" altLang="en-US" dirty="0" err="1"/>
              <a:t>백엔드</a:t>
            </a:r>
            <a:r>
              <a:rPr lang="en-US" altLang="ko-KR" dirty="0"/>
              <a:t> </a:t>
            </a:r>
            <a:r>
              <a:rPr lang="ko-KR" altLang="en-US" dirty="0"/>
              <a:t>개발에 대해 처음 접해볼 수 있었고</a:t>
            </a:r>
            <a:r>
              <a:rPr lang="en-US" altLang="ko-KR" dirty="0"/>
              <a:t>, Java</a:t>
            </a:r>
            <a:r>
              <a:rPr lang="ko-KR" altLang="en-US" dirty="0"/>
              <a:t>에 대한 흥미도 생겼습니다</a:t>
            </a:r>
            <a:r>
              <a:rPr lang="en-US" altLang="ko-KR" dirty="0"/>
              <a:t>. </a:t>
            </a:r>
            <a:r>
              <a:rPr lang="ko-KR" altLang="en-US" dirty="0"/>
              <a:t>다만 첫 회의에서 좀 더 구체적인 계획을 세웠더라면 더 완성도 높은 결과물이 나왔을 것 같아 아쉬움이 남습니다</a:t>
            </a:r>
            <a:r>
              <a:rPr lang="en-US" altLang="ko-KR" dirty="0"/>
              <a:t>. </a:t>
            </a:r>
            <a:r>
              <a:rPr lang="ko-KR" altLang="en-US" dirty="0"/>
              <a:t>다음에 또 이런 기회가 생긴다면 이번 경험을 바탕으로 더 나은 협업과 결과를 만들고 싶습니다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308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F2C13-DAB9-78C1-60BB-1101D8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82815-D04C-2519-A1E0-A6F52E9D7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애플리케이션 로직</a:t>
            </a:r>
            <a:r>
              <a:rPr lang="en-US" altLang="ko-KR" dirty="0"/>
              <a:t>(Controller, Service, Repository, </a:t>
            </a:r>
            <a:r>
              <a:rPr lang="en-US" altLang="ko-KR" dirty="0" err="1"/>
              <a:t>Dto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2000" dirty="0"/>
              <a:t>Controller : </a:t>
            </a:r>
            <a:r>
              <a:rPr lang="ko-KR" altLang="en-US" sz="2000" dirty="0"/>
              <a:t>사용자의 요청을 받는 </a:t>
            </a:r>
            <a:r>
              <a:rPr lang="en-US" altLang="ko-KR" sz="2000" dirty="0"/>
              <a:t>"</a:t>
            </a:r>
            <a:r>
              <a:rPr lang="ko-KR" altLang="en-US" sz="2000" dirty="0"/>
              <a:t>입구</a:t>
            </a:r>
            <a:r>
              <a:rPr lang="en-US" altLang="ko-KR" sz="2000" dirty="0"/>
              <a:t>" </a:t>
            </a:r>
            <a:r>
              <a:rPr lang="ko-KR" altLang="en-US" sz="2000" dirty="0"/>
              <a:t>역할</a:t>
            </a:r>
            <a:endParaRPr lang="en-US" altLang="ko-KR" sz="2000" dirty="0"/>
          </a:p>
          <a:p>
            <a:pPr lvl="1"/>
            <a:r>
              <a:rPr lang="en-US" altLang="ko-KR" sz="2000" dirty="0"/>
              <a:t>Service : </a:t>
            </a:r>
            <a:r>
              <a:rPr lang="ko-KR" altLang="en-US" sz="2000" dirty="0"/>
              <a:t>비즈니스 로직</a:t>
            </a:r>
            <a:r>
              <a:rPr lang="en-US" altLang="ko-KR" sz="2000" dirty="0"/>
              <a:t>(</a:t>
            </a:r>
            <a:r>
              <a:rPr lang="ko-KR" altLang="en-US" sz="2000" dirty="0"/>
              <a:t>실제 처리</a:t>
            </a:r>
            <a:r>
              <a:rPr lang="en-US" altLang="ko-KR" sz="2000" dirty="0"/>
              <a:t>)</a:t>
            </a:r>
            <a:r>
              <a:rPr lang="ko-KR" altLang="en-US" sz="2000" dirty="0"/>
              <a:t>을 수행</a:t>
            </a:r>
            <a:endParaRPr lang="en-US" altLang="ko-KR" sz="2000" dirty="0"/>
          </a:p>
          <a:p>
            <a:pPr lvl="1"/>
            <a:r>
              <a:rPr lang="en-US" altLang="ko-KR" sz="2000" dirty="0"/>
              <a:t>Repository : DB</a:t>
            </a:r>
            <a:r>
              <a:rPr lang="ko-KR" altLang="en-US" sz="2000" dirty="0"/>
              <a:t>에 접근해서 데이터 저장</a:t>
            </a:r>
            <a:r>
              <a:rPr lang="en-US" altLang="ko-KR" sz="2000" dirty="0"/>
              <a:t>/</a:t>
            </a:r>
            <a:r>
              <a:rPr lang="ko-KR" altLang="en-US" sz="2000" dirty="0"/>
              <a:t>조회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Dto</a:t>
            </a:r>
            <a:r>
              <a:rPr lang="en-US" altLang="ko-KR" sz="2000" dirty="0"/>
              <a:t>(Data Transfer Object) : </a:t>
            </a:r>
            <a:r>
              <a:rPr lang="ko-KR" altLang="en-US" sz="2000" dirty="0"/>
              <a:t>요청</a:t>
            </a:r>
            <a:r>
              <a:rPr lang="en-US" altLang="ko-KR" sz="2000" dirty="0"/>
              <a:t>/</a:t>
            </a:r>
            <a:r>
              <a:rPr lang="ko-KR" altLang="en-US" sz="2000" dirty="0"/>
              <a:t>응답 데이터를 담아 전달하는 </a:t>
            </a:r>
            <a:r>
              <a:rPr lang="en-US" altLang="ko-KR" sz="2000" dirty="0"/>
              <a:t>"</a:t>
            </a:r>
            <a:r>
              <a:rPr lang="ko-KR" altLang="en-US" sz="2000" dirty="0"/>
              <a:t>전용 가방</a:t>
            </a:r>
            <a:r>
              <a:rPr lang="en-US" altLang="ko-KR" sz="2000" dirty="0"/>
              <a:t>“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애플리케이션 로직의 흐름을 살펴보면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Dto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)&gt;Controller&gt;Service&gt;Repository(DB</a:t>
            </a:r>
            <a:r>
              <a:rPr lang="ko-KR" altLang="en-US" sz="1600" dirty="0"/>
              <a:t>접근</a:t>
            </a:r>
            <a:r>
              <a:rPr lang="en-US" altLang="ko-KR" sz="1600" dirty="0"/>
              <a:t>)&gt;Service&gt;Controller&gt;</a:t>
            </a:r>
            <a:r>
              <a:rPr lang="en-US" altLang="ko-KR" sz="1600" dirty="0" err="1"/>
              <a:t>Dto</a:t>
            </a:r>
            <a:r>
              <a:rPr lang="en-US" altLang="ko-KR" sz="1600" dirty="0"/>
              <a:t>(.</a:t>
            </a:r>
            <a:r>
              <a:rPr lang="en-US" altLang="ko-KR" sz="1600" dirty="0" err="1"/>
              <a:t>json</a:t>
            </a:r>
            <a:r>
              <a:rPr lang="en-US" altLang="ko-K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069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C2CA40-D59D-09F7-13FC-50998114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3-1. </a:t>
            </a:r>
            <a:r>
              <a:rPr lang="ko-KR" altLang="en-US" dirty="0"/>
              <a:t>백 엔드</a:t>
            </a:r>
            <a:r>
              <a:rPr lang="en-US" altLang="ko-KR" dirty="0"/>
              <a:t>+DB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134097-0A71-DA6B-BAF6-AC2D79A4C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439" y="13387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HTTP Method(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en-US" altLang="ko-KR" sz="2000" dirty="0"/>
              <a:t>GET : </a:t>
            </a:r>
            <a:r>
              <a:rPr lang="ko-KR" altLang="en-US" sz="2000" dirty="0"/>
              <a:t>데이터 조회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사용자 정보를 가져옴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POST : </a:t>
            </a:r>
            <a:r>
              <a:rPr lang="ko-KR" altLang="en-US" sz="2000" dirty="0"/>
              <a:t>데이터 생성 </a:t>
            </a:r>
            <a:r>
              <a:rPr lang="en-US" altLang="ko-KR" sz="2000" dirty="0"/>
              <a:t>&gt; </a:t>
            </a:r>
            <a:r>
              <a:rPr lang="ko-KR" altLang="en-US" sz="2000" dirty="0"/>
              <a:t>회원가입</a:t>
            </a:r>
            <a:r>
              <a:rPr lang="en-US" altLang="ko-KR" sz="2000" dirty="0"/>
              <a:t>, </a:t>
            </a:r>
            <a:r>
              <a:rPr lang="ko-KR" altLang="en-US" sz="2000" dirty="0"/>
              <a:t>새로운 데이터를 등록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PUT : </a:t>
            </a:r>
            <a:r>
              <a:rPr lang="ko-KR" altLang="en-US" sz="2000" dirty="0"/>
              <a:t>데이터 전체 수정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사용자 정보 전체 덮어쓰기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PATCH : </a:t>
            </a:r>
            <a:r>
              <a:rPr lang="ko-KR" altLang="en-US" sz="2000" dirty="0"/>
              <a:t>데이터 부분 수정 </a:t>
            </a:r>
            <a:r>
              <a:rPr lang="en-US" altLang="ko-KR" sz="2000" dirty="0"/>
              <a:t>&gt; </a:t>
            </a:r>
            <a:r>
              <a:rPr lang="ko-KR" altLang="en-US" sz="2000" dirty="0"/>
              <a:t>비밀번호만 변경 등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DELETE : </a:t>
            </a:r>
            <a:r>
              <a:rPr lang="ko-KR" altLang="en-US" sz="2000" dirty="0"/>
              <a:t>데이터 삭제 </a:t>
            </a:r>
            <a:r>
              <a:rPr lang="en-US" altLang="ko-KR" sz="2000" dirty="0"/>
              <a:t>&gt; </a:t>
            </a:r>
            <a:r>
              <a:rPr lang="ko-KR" altLang="en-US" sz="2000" dirty="0"/>
              <a:t>사용자 계정 삭제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클래스 안에 정의된 함수를</a:t>
            </a:r>
            <a:r>
              <a:rPr lang="en-US" altLang="ko-KR" sz="2000" dirty="0"/>
              <a:t> </a:t>
            </a:r>
            <a:r>
              <a:rPr lang="ko-KR" altLang="en-US" sz="2000" dirty="0"/>
              <a:t>의미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public</a:t>
            </a:r>
            <a:r>
              <a:rPr lang="ko-KR" altLang="en-US" sz="2000" dirty="0"/>
              <a:t>이 붙은 코드는 대부분 메서드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453BB2-7BD4-B245-0042-80F7CA1EB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60" y="5074092"/>
            <a:ext cx="6032769" cy="8695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CF82E1-C638-65B7-245D-7B027ADEB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2300" y="1761891"/>
            <a:ext cx="3097739" cy="3697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694CA5F-8C52-E054-C7DF-9D33EF1E2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2300" y="2131621"/>
            <a:ext cx="2164009" cy="36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6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7D4F1-0866-B4BA-795B-8E99E6FED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407"/>
          </a:xfrm>
        </p:spPr>
        <p:txBody>
          <a:bodyPr/>
          <a:lstStyle/>
          <a:p>
            <a:r>
              <a:rPr lang="en-US" altLang="ko-KR" dirty="0"/>
              <a:t>UserController.java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60DEFAC-1873-DBEB-3509-B1F2540D0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7532"/>
            <a:ext cx="5703858" cy="37753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477B131-62AD-BAA5-434A-717375252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67" y="2761790"/>
            <a:ext cx="6595633" cy="328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33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FA567-D5C7-D4FA-E7FF-C5B2AF89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50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UserController.java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86619-6084-75DA-7C60-26281E9BE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216" y="1009403"/>
            <a:ext cx="11254349" cy="585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패키지의 이름이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라고 해서 해당 파일이</a:t>
            </a:r>
            <a:r>
              <a:rPr lang="en-US" altLang="ko-KR" sz="2400" dirty="0"/>
              <a:t> controller</a:t>
            </a:r>
            <a:r>
              <a:rPr lang="ko-KR" altLang="en-US" sz="2400" dirty="0"/>
              <a:t>가 되는 것 은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아닙니다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ko-KR" altLang="en-US" sz="2400" dirty="0"/>
              <a:t>그림과 같이 </a:t>
            </a:r>
            <a:r>
              <a:rPr lang="en-US" altLang="ko-KR" sz="2400" dirty="0"/>
              <a:t>@RestController</a:t>
            </a:r>
            <a:r>
              <a:rPr lang="ko-KR" altLang="en-US" sz="2400" dirty="0"/>
              <a:t>라는</a:t>
            </a:r>
            <a:r>
              <a:rPr lang="en-US" altLang="ko-KR" sz="2400" dirty="0"/>
              <a:t> ‘</a:t>
            </a:r>
            <a:r>
              <a:rPr lang="ko-KR" altLang="en-US" sz="2400" b="1" dirty="0" err="1"/>
              <a:t>애너테이션</a:t>
            </a:r>
            <a:r>
              <a:rPr lang="en-US" altLang="ko-KR" sz="2400" dirty="0"/>
              <a:t>’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붙여야합니다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 err="1"/>
              <a:t>애너테이션이란</a:t>
            </a:r>
            <a:r>
              <a:rPr lang="en-US" altLang="ko-KR" sz="2000" dirty="0"/>
              <a:t>?</a:t>
            </a:r>
          </a:p>
          <a:p>
            <a:pPr marL="0" indent="0">
              <a:buNone/>
            </a:pPr>
            <a:r>
              <a:rPr lang="ko-KR" altLang="en-US" sz="2000" dirty="0"/>
              <a:t>자바에서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메서드</a:t>
            </a:r>
            <a:r>
              <a:rPr lang="en-US" altLang="ko-KR" sz="2000" dirty="0"/>
              <a:t>, </a:t>
            </a:r>
            <a:r>
              <a:rPr lang="ko-KR" altLang="en-US" sz="2000" dirty="0"/>
              <a:t>변수 등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추가 정보를 제공하는 특수한 문법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해당 파일의 </a:t>
            </a:r>
            <a:r>
              <a:rPr lang="ko-KR" altLang="en-US" sz="2000" dirty="0" err="1"/>
              <a:t>애너테이션을</a:t>
            </a:r>
            <a:r>
              <a:rPr lang="ko-KR" altLang="en-US" sz="2000" dirty="0"/>
              <a:t> 조금 설명하자면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React</a:t>
            </a:r>
            <a:r>
              <a:rPr lang="ko-KR" altLang="en-US" sz="2000" dirty="0"/>
              <a:t>와 연결을 해주는 </a:t>
            </a:r>
            <a:r>
              <a:rPr lang="en-US" altLang="ko-KR" sz="2000" dirty="0"/>
              <a:t>@CrossOrigin</a:t>
            </a:r>
          </a:p>
          <a:p>
            <a:pPr marL="0" indent="0">
              <a:buNone/>
            </a:pPr>
            <a:r>
              <a:rPr lang="en-US" altLang="ko-KR" sz="2000" dirty="0"/>
              <a:t>controller</a:t>
            </a:r>
            <a:r>
              <a:rPr lang="ko-KR" altLang="en-US" sz="2000" dirty="0"/>
              <a:t>역할을 하게 해주는</a:t>
            </a:r>
            <a:r>
              <a:rPr lang="en-US" altLang="ko-KR" sz="2000" dirty="0"/>
              <a:t> @RestController</a:t>
            </a:r>
          </a:p>
          <a:p>
            <a:pPr marL="0" indent="0">
              <a:buNone/>
            </a:pPr>
            <a:r>
              <a:rPr lang="ko-KR" altLang="en-US" sz="2000" dirty="0"/>
              <a:t>자동으로 생성자를 만들어주는 </a:t>
            </a:r>
            <a:r>
              <a:rPr lang="en-US" altLang="ko-KR" sz="2000" dirty="0" err="1"/>
              <a:t>Limbok</a:t>
            </a:r>
            <a:r>
              <a:rPr lang="ko-KR" altLang="en-US" sz="2000" dirty="0"/>
              <a:t>의 기능인 </a:t>
            </a:r>
            <a:r>
              <a:rPr lang="en-US" altLang="ko-KR" sz="2000" dirty="0"/>
              <a:t>@RequiredArgsConstructor</a:t>
            </a:r>
          </a:p>
          <a:p>
            <a:pPr marL="0" indent="0">
              <a:buNone/>
            </a:pPr>
            <a:r>
              <a:rPr lang="ko-KR" altLang="en-US" sz="2000" dirty="0"/>
              <a:t>해당 클래스내 모든 메서드 </a:t>
            </a:r>
            <a:r>
              <a:rPr lang="en-US" altLang="ko-KR" sz="2000" dirty="0"/>
              <a:t>URL</a:t>
            </a:r>
            <a:r>
              <a:rPr lang="ko-KR" altLang="en-US" sz="2000" dirty="0"/>
              <a:t>앞에 </a:t>
            </a:r>
            <a:r>
              <a:rPr lang="en-US" altLang="ko-KR" sz="2000" dirty="0"/>
              <a:t>/users</a:t>
            </a:r>
            <a:r>
              <a:rPr lang="ko-KR" altLang="en-US" sz="2000" dirty="0"/>
              <a:t>를 자동으로 붙이게 만들어 주는 </a:t>
            </a:r>
            <a:r>
              <a:rPr lang="en-US" altLang="ko-KR" sz="2000" dirty="0"/>
              <a:t>@RequestMapping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D424718-2942-3732-6660-50FDA9E1B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119" y="2548952"/>
            <a:ext cx="6212348" cy="25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7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68DD1-DEAD-9E52-A4EC-CC900F33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53" y="83129"/>
            <a:ext cx="7539842" cy="1045027"/>
          </a:xfrm>
        </p:spPr>
        <p:txBody>
          <a:bodyPr>
            <a:normAutofit fontScale="90000"/>
          </a:bodyPr>
          <a:lstStyle/>
          <a:p>
            <a:r>
              <a:rPr lang="en-US" altLang="ko-KR" sz="3600" dirty="0"/>
              <a:t>UserController.java</a:t>
            </a:r>
            <a:r>
              <a:rPr lang="ko-KR" altLang="en-US" sz="3600" dirty="0"/>
              <a:t>의 핵심 </a:t>
            </a:r>
            <a:r>
              <a:rPr lang="en-US" altLang="ko-KR" sz="3600" dirty="0"/>
              <a:t>HTTP</a:t>
            </a:r>
            <a:r>
              <a:rPr lang="ko-KR" altLang="en-US" sz="3600" dirty="0"/>
              <a:t>메서드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0A2A0D-9E77-DA49-3242-ECEF32DE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13" y="1018103"/>
            <a:ext cx="10515600" cy="4351338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회원가입 처리</a:t>
            </a:r>
            <a:endParaRPr lang="en-US" altLang="ko-KR" dirty="0"/>
          </a:p>
          <a:p>
            <a:pPr lvl="2"/>
            <a:r>
              <a:rPr lang="ko-KR" altLang="en-US" dirty="0" err="1"/>
              <a:t>프론트엔드에서</a:t>
            </a:r>
            <a:r>
              <a:rPr lang="ko-KR" altLang="en-US" dirty="0"/>
              <a:t> </a:t>
            </a:r>
            <a:r>
              <a:rPr lang="en-US" altLang="ko-KR" dirty="0"/>
              <a:t>JSON </a:t>
            </a:r>
            <a:r>
              <a:rPr lang="ko-KR" altLang="en-US" dirty="0"/>
              <a:t>형태로 넘어온 회원 정보를 받아서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서비스 계층에 전달하여 </a:t>
            </a:r>
            <a:r>
              <a:rPr lang="en-US" altLang="ko-KR" dirty="0"/>
              <a:t>DB</a:t>
            </a:r>
            <a:r>
              <a:rPr lang="ko-KR" altLang="en-US" dirty="0"/>
              <a:t>에 새 사용자</a:t>
            </a:r>
            <a:r>
              <a:rPr lang="en-US" altLang="ko-KR" dirty="0"/>
              <a:t>(</a:t>
            </a:r>
            <a:r>
              <a:rPr lang="ko-KR" altLang="en-US" dirty="0" err="1"/>
              <a:t>튜플</a:t>
            </a:r>
            <a:r>
              <a:rPr lang="en-US" altLang="ko-KR" dirty="0"/>
              <a:t>)</a:t>
            </a:r>
            <a:r>
              <a:rPr lang="ko-KR" altLang="en-US" dirty="0"/>
              <a:t>를 생성하는 메서드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로그인 처리</a:t>
            </a:r>
            <a:endParaRPr lang="en-US" altLang="ko-KR" dirty="0"/>
          </a:p>
          <a:p>
            <a:pPr lvl="2"/>
            <a:r>
              <a:rPr lang="ko-KR" altLang="en-US" sz="1800" dirty="0"/>
              <a:t>사용자가 입력한 이메일과 비밀번호를 기반으로</a:t>
            </a:r>
            <a:r>
              <a:rPr lang="en-US" altLang="ko-KR" sz="1800" dirty="0"/>
              <a:t>DB</a:t>
            </a:r>
            <a:r>
              <a:rPr lang="ko-KR" altLang="en-US" sz="1800" dirty="0"/>
              <a:t>에 존재하는 사용자 정보와 비교하여 로그인 여부를 판단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7A5698-C743-B54E-83BC-A755C02A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75548"/>
            <a:ext cx="6236020" cy="21019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41FA5C-3CB4-B642-CF32-FEAFC27A9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403" y="4916384"/>
            <a:ext cx="6110597" cy="194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85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F042B-21BD-095D-59E5-BDBC4F4A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83" y="0"/>
            <a:ext cx="3211286" cy="751156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UserService.java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53F586-68D0-D39E-18B7-2A109702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48" y="863722"/>
            <a:ext cx="11506200" cy="58220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해당 파일은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에서 받은 요청을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실제로 처리하고</a:t>
            </a:r>
            <a:r>
              <a:rPr lang="en-US" altLang="ko-KR" sz="2400" dirty="0"/>
              <a:t>, DB</a:t>
            </a:r>
            <a:r>
              <a:rPr lang="ko-KR" altLang="en-US" sz="2400" dirty="0"/>
              <a:t>저장이나 조회는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Repository</a:t>
            </a:r>
            <a:r>
              <a:rPr lang="ko-KR" altLang="en-US" sz="2400" dirty="0"/>
              <a:t>에게 맡깁니다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방금 </a:t>
            </a:r>
            <a:r>
              <a:rPr lang="ko-KR" altLang="en-US" sz="2400" dirty="0" err="1"/>
              <a:t>말씀드린것과</a:t>
            </a:r>
            <a:r>
              <a:rPr lang="ko-KR" altLang="en-US" sz="2400" dirty="0"/>
              <a:t> 같이</a:t>
            </a:r>
            <a:r>
              <a:rPr lang="en-US" altLang="ko-KR" sz="2400" dirty="0"/>
              <a:t> </a:t>
            </a:r>
            <a:r>
              <a:rPr lang="ko-KR" altLang="en-US" sz="2400" dirty="0"/>
              <a:t>이름이 </a:t>
            </a:r>
            <a:r>
              <a:rPr lang="en-US" altLang="ko-KR" sz="2400" dirty="0"/>
              <a:t>Service</a:t>
            </a:r>
            <a:r>
              <a:rPr lang="ko-KR" altLang="en-US" sz="2400" dirty="0"/>
              <a:t>라고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Service</a:t>
            </a:r>
            <a:r>
              <a:rPr lang="ko-KR" altLang="en-US" sz="2400" dirty="0"/>
              <a:t>역할을 </a:t>
            </a:r>
            <a:r>
              <a:rPr lang="ko-KR" altLang="en-US" sz="2400" dirty="0" err="1"/>
              <a:t>하는것이</a:t>
            </a:r>
            <a:r>
              <a:rPr lang="en-US" altLang="ko-KR" sz="2400" dirty="0"/>
              <a:t> </a:t>
            </a:r>
            <a:r>
              <a:rPr lang="ko-KR" altLang="en-US" sz="2400" dirty="0"/>
              <a:t>아닌 </a:t>
            </a:r>
            <a:r>
              <a:rPr lang="ko-KR" altLang="en-US" sz="2400" dirty="0" err="1"/>
              <a:t>에너테이션을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사용하여 </a:t>
            </a:r>
            <a:r>
              <a:rPr lang="en-US" altLang="ko-KR" sz="2400" dirty="0"/>
              <a:t>Service</a:t>
            </a:r>
            <a:r>
              <a:rPr lang="ko-KR" altLang="en-US" sz="2400" dirty="0"/>
              <a:t>역할을 하도록 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1FCF00-84DE-E334-0A46-1DE56CED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8" y="-13131"/>
            <a:ext cx="5677192" cy="600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57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7D736-32B0-FDEE-D719-EBFDE9A1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26761"/>
            <a:ext cx="6198919" cy="875620"/>
          </a:xfrm>
        </p:spPr>
        <p:txBody>
          <a:bodyPr>
            <a:normAutofit fontScale="90000"/>
          </a:bodyPr>
          <a:lstStyle/>
          <a:p>
            <a:r>
              <a:rPr lang="en-US" altLang="ko-KR" sz="3200" dirty="0"/>
              <a:t>UserService.java-</a:t>
            </a:r>
            <a:r>
              <a:rPr lang="ko-KR" altLang="en-US" sz="3200" dirty="0"/>
              <a:t>회원가입</a:t>
            </a:r>
            <a:r>
              <a:rPr lang="en-US" altLang="ko-KR" sz="3200" dirty="0"/>
              <a:t>, </a:t>
            </a:r>
            <a:r>
              <a:rPr lang="ko-KR" altLang="en-US" sz="3200" dirty="0"/>
              <a:t>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6141C-D5AA-F9B6-AF0C-7B652CF1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059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Register(</a:t>
            </a:r>
            <a:r>
              <a:rPr lang="ko-KR" altLang="en-US" dirty="0"/>
              <a:t>회원가입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사용자 정보를 </a:t>
            </a:r>
            <a:r>
              <a:rPr lang="en-US" altLang="ko-KR" sz="2400" dirty="0"/>
              <a:t>DB</a:t>
            </a:r>
            <a:r>
              <a:rPr lang="ko-KR" altLang="en-US" sz="2400" dirty="0"/>
              <a:t>에 저장을 하는 메서드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en-US" altLang="ko-KR" sz="2400" dirty="0" err="1"/>
              <a:t>userRepository.save</a:t>
            </a:r>
            <a:r>
              <a:rPr lang="en-US" altLang="ko-KR" sz="2400" dirty="0"/>
              <a:t>(user)</a:t>
            </a:r>
            <a:r>
              <a:rPr lang="ko-KR" altLang="en-US" sz="2400" dirty="0"/>
              <a:t>로 호출하여 사용됨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C6042-D8A1-12F1-2392-A80E33039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866" y="848859"/>
            <a:ext cx="7701328" cy="608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C26907-31C7-0C57-BD20-A83E37ADB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871" y="3208458"/>
            <a:ext cx="5258070" cy="939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7B940-DD7E-975E-D530-558DE41229CB}"/>
              </a:ext>
            </a:extLst>
          </p:cNvPr>
          <p:cNvSpPr txBox="1"/>
          <p:nvPr/>
        </p:nvSpPr>
        <p:spPr>
          <a:xfrm>
            <a:off x="280059" y="4078726"/>
            <a:ext cx="115240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Login(</a:t>
            </a:r>
            <a:r>
              <a:rPr lang="ko-KR" altLang="en-US" sz="2800" dirty="0"/>
              <a:t>로그인</a:t>
            </a:r>
            <a:r>
              <a:rPr lang="en-US" altLang="ko-KR" sz="2800" dirty="0"/>
              <a:t>)</a:t>
            </a:r>
          </a:p>
          <a:p>
            <a:r>
              <a:rPr lang="en-US" altLang="ko-KR" sz="2800" dirty="0"/>
              <a:t>	</a:t>
            </a:r>
            <a:r>
              <a:rPr lang="ko-KR" altLang="en-US" sz="2400" dirty="0"/>
              <a:t>이메일로 사용자를 조회하고 비밀번호가 일치하는지 여부를</a:t>
            </a:r>
            <a:endParaRPr lang="en-US" altLang="ko-KR" sz="2400" dirty="0"/>
          </a:p>
          <a:p>
            <a:r>
              <a:rPr lang="en-US" altLang="ko-KR" sz="2400" dirty="0"/>
              <a:t>	true, false</a:t>
            </a:r>
            <a:r>
              <a:rPr lang="ko-KR" altLang="en-US" sz="2400" dirty="0"/>
              <a:t>로 반환</a:t>
            </a:r>
            <a:endParaRPr lang="en-US" altLang="ko-KR" sz="2400" dirty="0"/>
          </a:p>
          <a:p>
            <a:r>
              <a:rPr lang="en-US" altLang="ko-KR" sz="2800" dirty="0"/>
              <a:t>	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452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B3B59-0F33-2750-27A3-6FC92B10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17" y="54572"/>
            <a:ext cx="4369130" cy="62646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UserService</a:t>
            </a:r>
            <a:r>
              <a:rPr lang="en-US" altLang="ko-KR" sz="2800"/>
              <a:t>.java-</a:t>
            </a:r>
            <a:r>
              <a:rPr lang="ko-KR" altLang="en-US" sz="2800" dirty="0"/>
              <a:t>중복확인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028502-FAC6-757D-7C0D-8726E1B37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94" y="834035"/>
            <a:ext cx="10515600" cy="551926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existByEmail</a:t>
            </a:r>
            <a:r>
              <a:rPr lang="en-US" altLang="ko-KR" dirty="0"/>
              <a:t>/Username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1800" dirty="0"/>
              <a:t>사용자가 회원가입을 </a:t>
            </a:r>
            <a:r>
              <a:rPr lang="ko-KR" altLang="en-US" sz="1800" dirty="0" err="1"/>
              <a:t>시도할때</a:t>
            </a:r>
            <a:r>
              <a:rPr lang="ko-KR" altLang="en-US" sz="1800" dirty="0"/>
              <a:t> 이미 사용중인 이메일과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사용자명이 </a:t>
            </a:r>
            <a:r>
              <a:rPr lang="en-US" altLang="ko-KR" sz="1800" dirty="0"/>
              <a:t>DB</a:t>
            </a:r>
            <a:r>
              <a:rPr lang="ko-KR" altLang="en-US" sz="1800" dirty="0"/>
              <a:t>에 존재하는지 확인 </a:t>
            </a:r>
            <a:r>
              <a:rPr lang="en-US" altLang="ko-KR" sz="1800" dirty="0"/>
              <a:t>	</a:t>
            </a:r>
            <a:r>
              <a:rPr lang="ko-KR" altLang="en-US" sz="1800" dirty="0"/>
              <a:t>하는 기능입니다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</a:p>
          <a:p>
            <a:pPr marL="0" indent="0">
              <a:buNone/>
            </a:pPr>
            <a:r>
              <a:rPr lang="en-US" altLang="ko-KR" sz="1800" dirty="0"/>
              <a:t>	true, false</a:t>
            </a:r>
            <a:r>
              <a:rPr lang="ko-KR" altLang="en-US" sz="1800" dirty="0"/>
              <a:t>로 반환하여</a:t>
            </a:r>
            <a:r>
              <a:rPr lang="en-US" altLang="ko-KR" sz="1800" dirty="0"/>
              <a:t> </a:t>
            </a:r>
            <a:r>
              <a:rPr lang="en-US" altLang="ko-KR" sz="1800" dirty="0" err="1"/>
              <a:t>UserController</a:t>
            </a:r>
            <a:r>
              <a:rPr lang="ko-KR" altLang="en-US" sz="1800" dirty="0"/>
              <a:t>에 </a:t>
            </a:r>
            <a:r>
              <a:rPr lang="en-US" altLang="ko-KR" sz="1800" dirty="0"/>
              <a:t>“</a:t>
            </a:r>
            <a:r>
              <a:rPr lang="ko-KR" altLang="en-US" sz="1800" dirty="0"/>
              <a:t>이미 사용중인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이름 입니다</a:t>
            </a:r>
            <a:r>
              <a:rPr lang="en-US" altLang="ko-KR" sz="1800" dirty="0"/>
              <a:t>.” </a:t>
            </a:r>
            <a:r>
              <a:rPr lang="ko-KR" altLang="en-US" sz="1800" dirty="0"/>
              <a:t>라는 메시지를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표시합니다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91F967-4F33-8418-14FC-C2031087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234" y="3525836"/>
            <a:ext cx="8204783" cy="271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2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890</Words>
  <Application>Microsoft Office PowerPoint</Application>
  <PresentationFormat>와이드스크린</PresentationFormat>
  <Paragraphs>129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Arial Unicode MS</vt:lpstr>
      <vt:lpstr>Inter</vt:lpstr>
      <vt:lpstr>맑은 고딕</vt:lpstr>
      <vt:lpstr>Arial</vt:lpstr>
      <vt:lpstr>Office 테마</vt:lpstr>
      <vt:lpstr>3-1. 백 엔드+DB</vt:lpstr>
      <vt:lpstr>3-1. 백 엔드+DB</vt:lpstr>
      <vt:lpstr>3-1. 백 엔드+DB</vt:lpstr>
      <vt:lpstr>UserController.java</vt:lpstr>
      <vt:lpstr>UserController.java</vt:lpstr>
      <vt:lpstr>UserController.java의 핵심 HTTP메서드</vt:lpstr>
      <vt:lpstr>UserService.java</vt:lpstr>
      <vt:lpstr>UserService.java-회원가입, 로그인</vt:lpstr>
      <vt:lpstr>UserService.java-중복확인</vt:lpstr>
      <vt:lpstr>User.java</vt:lpstr>
      <vt:lpstr>Users-api명세서</vt:lpstr>
      <vt:lpstr>food</vt:lpstr>
      <vt:lpstr>FoodController.java</vt:lpstr>
      <vt:lpstr>FoodRepository.java, Food.java</vt:lpstr>
      <vt:lpstr>Foods-api명세서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SangHee Park</dc:creator>
  <cp:lastModifiedBy>SangHee Park</cp:lastModifiedBy>
  <cp:revision>1</cp:revision>
  <dcterms:created xsi:type="dcterms:W3CDTF">2025-05-19T14:18:52Z</dcterms:created>
  <dcterms:modified xsi:type="dcterms:W3CDTF">2025-05-19T14:28:57Z</dcterms:modified>
</cp:coreProperties>
</file>