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8B494-5F3D-C7E3-DAEE-EFAA20BA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743085-084B-2FB6-8E73-0083EC28D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34F86-8DBF-73D7-A1D8-D7EF8E96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C133E-D45C-727C-0BB4-E28E0CB4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EE4AF-6ECF-5A57-1B72-BFFE7C73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16E45-B307-8001-EC47-6051CD7E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35C3B-274B-D3F4-489D-36BBAD57A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684A9-E878-13B1-EC62-6395DEFC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3F5B7-45B7-41AB-9C88-D822925C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2B345-56D1-A308-3689-60B1AF76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5ED916-56AC-89B0-BC57-F6D8E71E9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695CC9-4D25-0DB1-6C08-0F948966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C3B38-11BA-B9AD-D59C-92EF6F12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DFECA-0000-3A68-AFB2-813FBB6E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A3EE6-5FC6-62F9-DBD8-04D9656A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CC3F-99EB-9D01-BC04-9C150091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7DFE5-5DC9-4014-4743-958AAB4C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F9414-06EA-35E1-B819-BA7628D0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56AC7-52E9-11B5-DDCB-903ACB32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8F8CD-C48E-9C83-4C46-FBD3A476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1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C67A-3A1A-7D50-1531-59F5AF63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65587-977D-C903-9405-79C6DD65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0E57A-A70B-CBD4-82FF-E34E84D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D2E87-1477-135A-64E7-86272C6A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88E7E-92F9-AF1D-E2A7-226C9A28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4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7F9-25FF-2DF9-CBB8-94B24AFF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7CEF2-F9CA-9357-1CBD-BB6523AA3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917B7-A8EB-C8C1-76DA-862A8410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8B5FF-59CA-C2A8-91FC-656A7840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4CB83-24C2-0DA2-A73E-F4B2BAE3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5E0DA-2355-4AD7-5572-FE0A87EC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05B97-9951-6811-1A6B-B95804D3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8DE79-921A-385B-20F7-0C8B3F42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1E9D8-08C9-3647-AB92-B3317CA06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BDCA8-67E7-D58F-2C6D-094687F2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0B8BD-163E-2AEC-D89B-C4B9F5983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656ED-7E4F-B249-137D-D61A0A4F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5056D1-2E5A-82DE-3AC7-4B0B57C4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42E7B1-BBDE-11FB-375C-E9976E01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4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15E39-66F0-79F8-05CE-F42E456A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541D70-F04A-0BF3-EA0E-718CCA8E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EAC7A-A373-9FD1-B862-C3D6B98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057A8C-CD19-9DD7-0B74-B28A38C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4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DE4AE-8B88-7F4F-B802-45B1C2B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C4326-0F0D-CA47-CDF6-AE124FC8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8D484-6D13-E484-E83F-1E5270E2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9C7F-C3E5-7B8A-CE2C-B982C3C6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AEC0-2701-4D40-07BF-5D431015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46F1A-EFF1-9F2A-7FE1-B9EEF1C95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D8E2C-7528-5361-1FFC-19B50DDB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60BDC-BF87-F828-2281-9426706E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63D77-4C80-9C42-027A-18D13185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1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DC48-0464-17EB-044D-8EB6B72E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A9002D-3B18-4A61-18A5-5B8373689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84E67-0C45-EE05-7ADE-6DD4C5D1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D4711-D8AA-422F-265F-EA33020A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22D60-6755-C916-787B-7AC40C6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127F9-5FCC-81F4-389D-96EC808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2F94A0-C3D2-B952-68E4-EF47B747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3B80-6DCF-ADA7-1017-41B25675C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38F6F-D955-6D87-80C9-C966989DA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ABD4-3CB2-4EFD-8AAA-FB8BCC59B1C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0B6CF-51E5-A90C-829D-A59B9EB27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5E2DA-04A5-75C1-8A2D-78D9D26B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3D4B-7447-4CB2-8BE5-39790944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krtkdals962/ks-WebpgmAppli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47081-815F-0E12-8A78-06BD9B70A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프로그래밍 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7B1EDA-D9AB-C685-3D2F-6303BEFA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76312" cy="1655762"/>
          </a:xfrm>
        </p:spPr>
        <p:txBody>
          <a:bodyPr/>
          <a:lstStyle/>
          <a:p>
            <a:pPr algn="r"/>
            <a:r>
              <a:rPr lang="en-US" altLang="ko-KR" dirty="0"/>
              <a:t>2021563029 </a:t>
            </a:r>
            <a:r>
              <a:rPr lang="ko-KR" altLang="en-US" dirty="0"/>
              <a:t>박상민</a:t>
            </a:r>
            <a:endParaRPr lang="en-US" altLang="ko-KR" dirty="0"/>
          </a:p>
          <a:p>
            <a:pPr algn="r"/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https://github.com/qkrtkdals962/ks-WebpgmAppli.git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2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BCA4-C89F-6736-163E-94674949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15DB-7760-E009-1170-78402095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0513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B8E854-FC06-441F-7CA7-AC28DF78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881" y="2639013"/>
            <a:ext cx="3121671" cy="1428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152162-BC0F-A469-B9AF-5A5178B7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8" y="1690688"/>
            <a:ext cx="7976789" cy="44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4F02A-7C0F-38F5-87BC-27E7917EB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66984-5ABB-9014-A668-0366E5D0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0520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1704AD-1628-B88E-0337-4C715212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096" y="2767591"/>
            <a:ext cx="2530108" cy="1210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E08D73-DA5A-77C6-ABCA-D0DA3EF9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9" y="1575632"/>
            <a:ext cx="7944594" cy="44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9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910E1-06E2-6766-65E3-3E54E6F0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3DED6-0A4E-82A1-4835-C974A544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0527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7EE5DD-916E-2124-BF94-0CA2A938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578" y="2455623"/>
            <a:ext cx="2943260" cy="1453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52C5B7-A1E3-B0D3-9CF1-5E5946849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4" y="1607871"/>
            <a:ext cx="8391792" cy="47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190A5-6D3E-6022-A14D-E8952409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12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6A4D1-9E1F-9162-B1DA-4F2AC369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700" dirty="0"/>
              <a:t>총 </a:t>
            </a:r>
            <a:r>
              <a:rPr lang="en-US" altLang="ko-KR" sz="2700" dirty="0"/>
              <a:t>15</a:t>
            </a:r>
            <a:r>
              <a:rPr lang="ko-KR" altLang="en-US" sz="2700" dirty="0"/>
              <a:t>점 중</a:t>
            </a:r>
            <a:endParaRPr lang="en-US" altLang="ko-KR" sz="2700" dirty="0"/>
          </a:p>
          <a:p>
            <a:pPr marL="0" indent="0">
              <a:buNone/>
            </a:pPr>
            <a:r>
              <a:rPr lang="ko-KR" altLang="en-US" sz="2700" dirty="0"/>
              <a:t>모든 수업내용</a:t>
            </a:r>
            <a:r>
              <a:rPr lang="en-US" altLang="ko-KR" sz="2700" dirty="0"/>
              <a:t>(10</a:t>
            </a:r>
            <a:r>
              <a:rPr lang="ko-KR" altLang="en-US" sz="2700" dirty="0"/>
              <a:t>회</a:t>
            </a:r>
            <a:r>
              <a:rPr lang="en-US" altLang="ko-KR" sz="2700" dirty="0"/>
              <a:t>)</a:t>
            </a:r>
            <a:r>
              <a:rPr lang="ko-KR" altLang="en-US" sz="2700" dirty="0"/>
              <a:t>을 정리하였지만</a:t>
            </a:r>
            <a:endParaRPr lang="en-US" altLang="ko-KR" sz="2700" dirty="0"/>
          </a:p>
          <a:p>
            <a:pPr marL="0" indent="0">
              <a:buNone/>
            </a:pPr>
            <a:r>
              <a:rPr lang="ko-KR" altLang="en-US" sz="2700" dirty="0"/>
              <a:t>늦게 제출한 횟수가 </a:t>
            </a:r>
            <a:r>
              <a:rPr lang="en-US" altLang="ko-KR" sz="2700" dirty="0"/>
              <a:t>5</a:t>
            </a:r>
            <a:r>
              <a:rPr lang="ko-KR" altLang="en-US" sz="2700" dirty="0"/>
              <a:t>회</a:t>
            </a:r>
            <a:r>
              <a:rPr lang="en-US" altLang="ko-KR" sz="2700" dirty="0"/>
              <a:t>(1</a:t>
            </a:r>
            <a:r>
              <a:rPr lang="ko-KR" altLang="en-US" sz="2700" dirty="0"/>
              <a:t>주 늦음 </a:t>
            </a:r>
            <a:r>
              <a:rPr lang="en-US" altLang="ko-KR" sz="2700" dirty="0"/>
              <a:t>: -0.5 X 4</a:t>
            </a:r>
            <a:r>
              <a:rPr lang="ko-KR" altLang="en-US" sz="2700" dirty="0"/>
              <a:t>회</a:t>
            </a:r>
            <a:r>
              <a:rPr lang="en-US" altLang="ko-KR" sz="2700" dirty="0"/>
              <a:t>, 2</a:t>
            </a:r>
            <a:r>
              <a:rPr lang="ko-KR" altLang="en-US" sz="2700" dirty="0"/>
              <a:t>주 늦음 </a:t>
            </a:r>
            <a:r>
              <a:rPr lang="en-US" altLang="ko-KR" sz="2700" dirty="0"/>
              <a:t>: -1 X 1</a:t>
            </a:r>
            <a:r>
              <a:rPr lang="ko-KR" altLang="en-US" sz="2700" dirty="0"/>
              <a:t>회</a:t>
            </a:r>
            <a:r>
              <a:rPr lang="en-US" altLang="ko-KR" sz="2700" dirty="0"/>
              <a:t>)</a:t>
            </a:r>
          </a:p>
          <a:p>
            <a:pPr marL="0" indent="0">
              <a:buNone/>
            </a:pPr>
            <a:r>
              <a:rPr lang="ko-KR" altLang="en-US" sz="2700" dirty="0"/>
              <a:t>제출하지 않은 횟수가 </a:t>
            </a:r>
            <a:r>
              <a:rPr lang="en-US" altLang="ko-KR" sz="2700" dirty="0"/>
              <a:t>0</a:t>
            </a:r>
            <a:r>
              <a:rPr lang="ko-KR" altLang="en-US" sz="2700" dirty="0"/>
              <a:t>회입니다</a:t>
            </a:r>
            <a:r>
              <a:rPr lang="en-US" altLang="ko-KR" sz="2700" dirty="0"/>
              <a:t>.</a:t>
            </a:r>
          </a:p>
          <a:p>
            <a:pPr marL="0" indent="0">
              <a:buNone/>
            </a:pPr>
            <a:r>
              <a:rPr lang="ko-KR" altLang="en-US" sz="2700" dirty="0"/>
              <a:t>때문에 </a:t>
            </a:r>
            <a:r>
              <a:rPr lang="en-US" altLang="ko-KR" sz="2700" dirty="0"/>
              <a:t>-3</a:t>
            </a:r>
            <a:r>
              <a:rPr lang="ko-KR" altLang="en-US" sz="2700" dirty="0"/>
              <a:t>점해서 </a:t>
            </a:r>
            <a:r>
              <a:rPr lang="en-US" altLang="ko-KR" sz="2700" dirty="0"/>
              <a:t>12</a:t>
            </a:r>
            <a:r>
              <a:rPr lang="ko-KR" altLang="en-US" sz="2700" dirty="0"/>
              <a:t>점 입니다</a:t>
            </a:r>
            <a:r>
              <a:rPr lang="en-US" altLang="ko-KR" sz="2700" dirty="0"/>
              <a:t>.</a:t>
            </a:r>
            <a:r>
              <a:rPr lang="ko-KR" altLang="en-US" sz="2700" dirty="0"/>
              <a:t> </a:t>
            </a:r>
          </a:p>
          <a:p>
            <a:pPr marL="0" indent="0">
              <a:buNone/>
            </a:pP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0732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EF3C4-6872-DE29-7A61-3DCD3C5B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허브</a:t>
            </a:r>
            <a:r>
              <a:rPr lang="en-US" altLang="ko-KR" dirty="0"/>
              <a:t> </a:t>
            </a:r>
            <a:r>
              <a:rPr lang="ko-KR" altLang="en-US" dirty="0"/>
              <a:t>정리 </a:t>
            </a:r>
            <a:r>
              <a:rPr lang="en-US" altLang="ko-KR" dirty="0"/>
              <a:t>: 0311~0527(10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03719-B0AB-F476-E9A4-17199EC4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6" y="1690688"/>
            <a:ext cx="2149833" cy="2180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E4A98-C851-0AE1-C933-9AD21A243150}"/>
              </a:ext>
            </a:extLst>
          </p:cNvPr>
          <p:cNvSpPr txBox="1"/>
          <p:nvPr/>
        </p:nvSpPr>
        <p:spPr>
          <a:xfrm>
            <a:off x="1157644" y="3686277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B98E7E-DABA-1599-1566-3402F178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5" y="4055609"/>
            <a:ext cx="2391212" cy="19243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825C2F-26DE-8F0D-4FC1-B3FCB597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639" y="1690688"/>
            <a:ext cx="2437201" cy="1034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E6925F-B606-E028-FFEA-5B6F9F4C524C}"/>
              </a:ext>
            </a:extLst>
          </p:cNvPr>
          <p:cNvSpPr txBox="1"/>
          <p:nvPr/>
        </p:nvSpPr>
        <p:spPr>
          <a:xfrm>
            <a:off x="3451161" y="2646919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D26D92-674B-A65E-F2D9-313CD00B9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638" y="2939182"/>
            <a:ext cx="2391212" cy="14923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6C8AF3-4523-7A50-7E0B-1BB3DF3B5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666" y="4487619"/>
            <a:ext cx="2209604" cy="992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C40C57-B848-49BE-4A07-B608A5077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666" y="4736591"/>
            <a:ext cx="2022258" cy="14877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168D93-F942-621D-B2F4-69600CBD5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5270" y="1690688"/>
            <a:ext cx="2327415" cy="13859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6D785A6-C2BE-9702-C5B8-BC2028A2D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5869" y="3169739"/>
            <a:ext cx="2327415" cy="116999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C9BE77-4281-1A12-BA46-CC3834EE27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9900" y="4339737"/>
            <a:ext cx="2557155" cy="11699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4C1F99-475E-3CD4-C491-6B2E88FB81DC}"/>
              </a:ext>
            </a:extLst>
          </p:cNvPr>
          <p:cNvSpPr txBox="1"/>
          <p:nvPr/>
        </p:nvSpPr>
        <p:spPr>
          <a:xfrm>
            <a:off x="5965922" y="5408859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E885C77-099B-8DCC-77CE-D3770F5BEB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12685" y="1690688"/>
            <a:ext cx="2323723" cy="11118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EBDB75-3F40-669C-3504-40B982696343}"/>
              </a:ext>
            </a:extLst>
          </p:cNvPr>
          <p:cNvSpPr txBox="1"/>
          <p:nvPr/>
        </p:nvSpPr>
        <p:spPr>
          <a:xfrm>
            <a:off x="8267205" y="2707344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97A53E6-4065-E07C-16E2-15D5607871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7315" y="3050905"/>
            <a:ext cx="2421222" cy="11957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42A85-994D-43ED-FC32-E252740708AA}"/>
              </a:ext>
            </a:extLst>
          </p:cNvPr>
          <p:cNvSpPr txBox="1"/>
          <p:nvPr/>
        </p:nvSpPr>
        <p:spPr>
          <a:xfrm>
            <a:off x="8455231" y="410854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</p:spTree>
    <p:extLst>
      <p:ext uri="{BB962C8B-B14F-4D97-AF65-F5344CB8AC3E}">
        <p14:creationId xmlns:p14="http://schemas.microsoft.com/office/powerpoint/2010/main" val="191726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6FDA5-EF98-AE94-0B70-AAB3B4F6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0311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7B1109-3793-09C7-D305-5B072AAB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5361"/>
            <a:ext cx="7391400" cy="4717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ABAAD3-A387-907F-615A-D9716D7B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466" y="2711966"/>
            <a:ext cx="2149833" cy="21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BA90B-F472-EA6F-6288-D9ED5B82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7B17-1AD8-C254-FE06-DD7ABDDF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57D2C-2CE5-34C1-0523-6CBD797A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0" y="1738112"/>
            <a:ext cx="8021609" cy="39382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1FDCB9-4536-A1E3-C6D3-22BE9CBA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122" y="2191183"/>
            <a:ext cx="3224058" cy="2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D838-832D-4AA7-7CAD-0E34190A8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FF22-C254-314E-EEBF-C3EC347A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0325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주 늦음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63774-BDAE-1297-16A5-A759B2D9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263" y="2394301"/>
            <a:ext cx="2437201" cy="1034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9EF896-D6C0-C0B0-13A8-BB1B71BD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428"/>
            <a:ext cx="7995022" cy="39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8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72D81-2C0A-2E39-4576-30223B068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C950F-6D0F-A839-B599-1516AB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A563B-0171-4A7F-679D-0EC86AD3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736" y="2377992"/>
            <a:ext cx="2963683" cy="18496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2DD4F7-1B8F-2DEF-1512-09CDEFC7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" y="1609107"/>
            <a:ext cx="8079774" cy="412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1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05D33-D6A9-E728-84CD-5F58785E8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D57C-B158-DB1A-7511-17EBE2E6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ED6A2F-4416-2C84-595F-B0015D77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14" y="2361936"/>
            <a:ext cx="2209604" cy="9928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4E2F39-15E9-CFB9-B2DA-233EC046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14" y="2610908"/>
            <a:ext cx="2022258" cy="1487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1C6AA4-2E42-4347-E13B-309D37B7B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12" y="1690688"/>
            <a:ext cx="8158190" cy="42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4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8442-13EC-1F21-2279-70854C5FC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A4442-9AAB-77BC-D259-26BB37F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A4CE5-76DA-9CFC-6507-F5BD7DE7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444" y="3038537"/>
            <a:ext cx="2327415" cy="1385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C3066F-6B1F-FBEE-43D7-2E0A4625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6" y="1690688"/>
            <a:ext cx="8908472" cy="44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0A830-ACE4-4B05-B80F-B6111AA91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15896-40E0-946A-D61A-BD888ECD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0429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1AF0A-B970-0273-2E6B-1CF22295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98" y="2428364"/>
            <a:ext cx="3224810" cy="1621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FDDFC1-AECD-8C84-F453-2F6F2E8C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7" y="1595837"/>
            <a:ext cx="8127521" cy="45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3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122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웹 프로그래밍 응용</vt:lpstr>
      <vt:lpstr>깃 허브 정리 : 0311~0527(10회)</vt:lpstr>
      <vt:lpstr>0311 1주 늦음</vt:lpstr>
      <vt:lpstr>0318</vt:lpstr>
      <vt:lpstr>0325 1주 늦음</vt:lpstr>
      <vt:lpstr>0401</vt:lpstr>
      <vt:lpstr>0408</vt:lpstr>
      <vt:lpstr>0415</vt:lpstr>
      <vt:lpstr>0429</vt:lpstr>
      <vt:lpstr>0513 2주 늦음</vt:lpstr>
      <vt:lpstr>0520 1주 늦음</vt:lpstr>
      <vt:lpstr>0527 1주 늦음</vt:lpstr>
      <vt:lpstr>점수 : 12점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6</cp:revision>
  <dcterms:created xsi:type="dcterms:W3CDTF">2025-06-05T06:42:27Z</dcterms:created>
  <dcterms:modified xsi:type="dcterms:W3CDTF">2025-06-10T06:30:14Z</dcterms:modified>
</cp:coreProperties>
</file>