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73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8037F-C02B-64C8-FB4E-BCF32D0E5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31E58E-246F-83C7-E8AE-8CDCD8B7A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4B479-B7D3-DCFC-1553-7402C318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2FEBB-E1CD-7D5B-BAA4-264C3263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D00A2-658E-5BCA-0E74-6E8330C6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5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BBE4A-01BF-F056-7115-5F7FA74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505278-E914-FFE2-2B19-C27A41D93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3AEE7-2F5F-4ADD-6B23-0FD4DC8F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729A3-8D3D-E0EC-C206-40CFE760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9D93E-7DE9-6963-28A1-1630D793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3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83F051-3A06-FD84-B078-F83CF1FD7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C7C56-D397-6AA9-B83B-620180F4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68037-2072-D002-1C91-B11EB358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BB462-49E6-027E-07B8-3F819EA0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C8481-B90F-2C39-850C-5B30A77E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89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EBEBB-34E5-6FF0-C828-9E3EBFDB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82F5C-033F-FA3E-8EE6-A862587C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BD02B-8365-4F36-AF8D-45BF44B5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6F714-67FC-F01B-3A78-0937E048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40D61-59D6-B85C-AF30-66C402D2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8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43222-4144-7B4F-57CD-F0315242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73CD1-CC19-6311-68FE-54CFEA011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7CCD5-22D9-D269-5F9A-6A9C3153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24E61-A8A6-1E5D-E341-34D8510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6F174-D7AF-2666-BE51-4300DADB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5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1D374-95E6-E58C-965A-6AF4CE03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22388-F89B-B247-190D-3587C5638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C5472-F3FB-72B2-51A2-0A2A6F571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BA7A0-0B75-F2A1-BBD3-38424E27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8E7BF-1836-9893-ED5B-ACDAA5FA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CD906-0649-0EF9-D937-1D85B249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6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F9F64-A9DE-357A-3CA6-5C17CD12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3B2F3-4BDD-5318-6BDC-1E9DB7715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3FC866-FB70-3F1F-5F72-A8EEEDAE9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9B93FC-C90E-BBD5-E0EE-7420DA107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1413A5-4E58-D897-EA1A-523BFFACF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603254-2133-2D4D-1BD6-18852B24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942D59-87D7-A929-3926-A6890B86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42825F-5A80-26E2-33F7-4DA3DBBD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17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1FB77-6480-CB84-3A50-05A47634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324F4C-53B1-45B7-CAE1-9DF7AFE1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7552DD-F746-6BF9-DBE8-D6B2761B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5178A-2484-A543-3510-A3B2FA52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5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D36582-EFC0-11DA-39C2-96B3A962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AB490B-7EA1-D1E4-4548-0F3F5072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7B598B-CF0F-7A98-0A66-444F7AD0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31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7B9E0-30ED-E305-4DE3-5742F36A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F5266-06CF-4438-9B46-394CC3276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2CD75-D522-F222-6748-5E07324BA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8CCA9-98F9-BA73-959D-AF354EAB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F2760-3800-7232-1A6D-0EF1804F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655E4D-4607-2907-6B77-1108ABF3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1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5D313-0E1C-C4ED-1083-75FE1210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E059E0-DE51-DCF0-78AF-1B75DA3D0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232D0D-0C67-A3BE-3CCA-31F3BA5EE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DFB19-A1CE-D214-9B32-BE473D1F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B73-42D4-494E-B9C1-7BB9D6AB0E9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8B87F-DAAE-A862-2248-43DDCE5B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99FE5-465E-6E2C-6A11-1977B686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9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C2B11C-AB9E-B73F-7D0B-BCA25ECA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63E3B-F07C-6704-DE25-185A3A07F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2EAFA-7581-4D7B-ED8A-1C4A9F3B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EB73-42D4-494E-B9C1-7BB9D6AB0E9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8017D-650A-E4EF-CD53-983A6DD3C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475C2-8D97-EE0F-DDBF-994FA415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EBE1-123C-4DC6-A53C-3D62FE5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krtkdals962/ks-WebpgmSys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8BD2C-48D6-5EBF-B357-4D43F1462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065" y="142648"/>
            <a:ext cx="9144000" cy="2387600"/>
          </a:xfrm>
        </p:spPr>
        <p:txBody>
          <a:bodyPr/>
          <a:lstStyle/>
          <a:p>
            <a:r>
              <a:rPr lang="ko-KR" altLang="en-US" dirty="0"/>
              <a:t>시스템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D0E09-9616-9AF8-AC4E-2F1396D17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696" y="4617378"/>
            <a:ext cx="9840686" cy="1655762"/>
          </a:xfrm>
        </p:spPr>
        <p:txBody>
          <a:bodyPr/>
          <a:lstStyle/>
          <a:p>
            <a:pPr algn="r"/>
            <a:r>
              <a:rPr lang="en-US" altLang="ko-KR" dirty="0"/>
              <a:t>2021563029 </a:t>
            </a:r>
            <a:r>
              <a:rPr lang="ko-KR" altLang="en-US" dirty="0"/>
              <a:t>박상민</a:t>
            </a:r>
            <a:endParaRPr lang="en-US" altLang="ko-KR" dirty="0"/>
          </a:p>
          <a:p>
            <a:pPr algn="r"/>
            <a:r>
              <a:rPr lang="ko-KR" altLang="en-US" dirty="0" err="1"/>
              <a:t>깃허브</a:t>
            </a:r>
            <a:r>
              <a:rPr lang="ko-KR" altLang="en-US" dirty="0"/>
              <a:t>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https://github.com/qkrtkdals962/ks-WebpgmSys.git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22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74F13-AAD7-97D4-3CBE-C8840AE34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C0E02-01D6-CF91-5892-857966DA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0404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374FD5-65D9-865D-0983-73790418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889" y="2221574"/>
            <a:ext cx="2470725" cy="2944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849A2E-DF14-9D0D-C735-A8C8C2545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9" y="1525979"/>
            <a:ext cx="7609993" cy="50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6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C5E9F-C8F0-E942-2B20-BC399F158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0A558-0B41-52C7-EEDD-8996C3D3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D145E3-DB67-C70A-5D0F-3330E845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995" y="2522818"/>
            <a:ext cx="2992424" cy="10219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B5457A-36BE-BA5F-01D0-13FB8B52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73" y="1340694"/>
            <a:ext cx="8192344" cy="5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5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65D19-879F-0492-A31F-3FE1F987A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BD9A8-C867-1178-72DF-FF45C18A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0418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 err="1">
                <a:solidFill>
                  <a:srgbClr val="FF0000"/>
                </a:solidFill>
              </a:rPr>
              <a:t>주늦음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239828-2CAF-2D81-B2AA-2941F7E3D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021" y="2918361"/>
            <a:ext cx="2702109" cy="13255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AEACF6-4961-4E9F-FD47-FA7F81E72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7" y="1365662"/>
            <a:ext cx="7850674" cy="50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615F4-4FAA-BF3B-8687-68095D9F8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38223-AD41-DD4E-4E29-0E15B3D6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748"/>
            <a:ext cx="10515600" cy="1325563"/>
          </a:xfrm>
        </p:spPr>
        <p:txBody>
          <a:bodyPr/>
          <a:lstStyle/>
          <a:p>
            <a:r>
              <a:rPr lang="en-US" altLang="ko-KR" dirty="0"/>
              <a:t>0502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 err="1">
                <a:solidFill>
                  <a:srgbClr val="FF0000"/>
                </a:solidFill>
              </a:rPr>
              <a:t>주늦음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ABDF40-17D8-1706-F508-78C465A7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12" y="1251301"/>
            <a:ext cx="8103919" cy="52437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0AE9BC-7E92-BBF5-3BB3-FAE0D989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718" y="2394199"/>
            <a:ext cx="2855497" cy="15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2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9BCD5-5556-AA53-61CF-E75F9A2E8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56148-4AB2-4D94-D05F-AC37FF8B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0509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09A1CC-C8BB-2BE5-0A25-B28B24480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42" y="1294410"/>
            <a:ext cx="7791448" cy="50648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20B7D1-DBDC-27F5-AEC2-A54C1DD7D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674" y="2529335"/>
            <a:ext cx="3420323" cy="19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6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067A2-31CF-BFCE-5442-B8A5CB0F5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9F373-CFCC-9B86-3F67-ECFC0B5E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0516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 err="1">
                <a:solidFill>
                  <a:srgbClr val="FF0000"/>
                </a:solidFill>
              </a:rPr>
              <a:t>주늦음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3EF764-B374-DC6E-5800-2904B6DB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83" y="1460585"/>
            <a:ext cx="8150908" cy="52378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566DDA-4271-DE9C-ABEB-44B59F868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395" y="2731844"/>
            <a:ext cx="2868150" cy="165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9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B6986-76F4-AA64-8869-DDCFFCBFB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CBC20-4C28-0007-CE4E-69AB6AC9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0523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98ED9E-7F8F-BCF6-C756-EF4416E2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43" y="1407226"/>
            <a:ext cx="8131748" cy="52488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73ACCA-9815-109A-B4AF-9535DC135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565" y="2082768"/>
            <a:ext cx="3134997" cy="24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28361-F8B2-9CC4-AE8E-435131185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8E506-27B9-1FD3-A679-F4C6DC5F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0530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E4F6FD-E219-80CC-BC3F-5E2C1C41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488" y="2567913"/>
            <a:ext cx="2367536" cy="12923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262448-8194-E1B2-1C22-BC4E3122B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5563"/>
            <a:ext cx="797298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0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D5CE9-4BE4-5427-5411-26E926E1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</a:t>
            </a:r>
            <a:r>
              <a:rPr lang="en-US" altLang="ko-KR" dirty="0"/>
              <a:t>: 13.5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753ED-C9CF-932F-A2FB-6CD585AB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총 </a:t>
            </a:r>
            <a:r>
              <a:rPr lang="en-US" altLang="ko-KR" dirty="0"/>
              <a:t>15</a:t>
            </a:r>
            <a:r>
              <a:rPr lang="ko-KR" altLang="en-US" dirty="0"/>
              <a:t>점 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모든 수업내용 </a:t>
            </a:r>
            <a:r>
              <a:rPr lang="en-US" altLang="ko-KR" dirty="0"/>
              <a:t>11</a:t>
            </a:r>
            <a:r>
              <a:rPr lang="ko-KR" altLang="en-US" dirty="0"/>
              <a:t>회를 정리하였지만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늦게 제출한 횟수가 </a:t>
            </a:r>
            <a:r>
              <a:rPr lang="en-US" altLang="ko-KR" dirty="0"/>
              <a:t>4</a:t>
            </a:r>
            <a:r>
              <a:rPr lang="ko-KR" altLang="en-US" dirty="0"/>
              <a:t>회이기때문에 </a:t>
            </a:r>
            <a:r>
              <a:rPr lang="en-US" altLang="ko-KR" dirty="0"/>
              <a:t>-1.5</a:t>
            </a:r>
            <a:r>
              <a:rPr lang="ko-KR" altLang="en-US" dirty="0"/>
              <a:t>점해서 </a:t>
            </a:r>
            <a:r>
              <a:rPr lang="en-US" altLang="ko-KR" dirty="0"/>
              <a:t>13.5</a:t>
            </a:r>
            <a:r>
              <a:rPr lang="ko-KR" altLang="en-US" dirty="0"/>
              <a:t>점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774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D48EC-9519-5F43-3616-AE558641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11686"/>
            <a:ext cx="11494325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프로젝트 </a:t>
            </a:r>
            <a:r>
              <a:rPr lang="en-US" altLang="ko-KR" sz="4000" dirty="0"/>
              <a:t>: C</a:t>
            </a:r>
            <a:r>
              <a:rPr lang="ko-KR" altLang="en-US" sz="4000" dirty="0"/>
              <a:t>언어로 리눅스 명령어 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4B768-5661-E007-93AC-F6060D304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basename</a:t>
            </a:r>
            <a:r>
              <a:rPr lang="en-US" altLang="ko-KR" sz="2400" dirty="0"/>
              <a:t>, basename2, cat, </a:t>
            </a:r>
            <a:r>
              <a:rPr lang="en-US" altLang="ko-KR" sz="2400" dirty="0" err="1"/>
              <a:t>chgrp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chmod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chown</a:t>
            </a:r>
            <a:r>
              <a:rPr lang="en-US" altLang="ko-KR" sz="2400" dirty="0"/>
              <a:t>, clear, </a:t>
            </a:r>
            <a:r>
              <a:rPr lang="en-US" altLang="ko-KR" sz="2400" dirty="0" err="1"/>
              <a:t>cmp</a:t>
            </a:r>
            <a:r>
              <a:rPr lang="en-US" altLang="ko-KR" sz="2400" dirty="0"/>
              <a:t>, cp, date, </a:t>
            </a:r>
            <a:r>
              <a:rPr lang="en-US" altLang="ko-KR" sz="2400" dirty="0" err="1"/>
              <a:t>df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dirname</a:t>
            </a:r>
            <a:r>
              <a:rPr lang="en-US" altLang="ko-KR" sz="2400" dirty="0"/>
              <a:t>, du, echo, env, factor, find, free, grep, head, hostname, id, kill, ln, ls, </a:t>
            </a:r>
            <a:r>
              <a:rPr lang="en-US" altLang="ko-KR" sz="2400" dirty="0" err="1"/>
              <a:t>mkdir</a:t>
            </a:r>
            <a:r>
              <a:rPr lang="en-US" altLang="ko-KR" sz="2400" dirty="0"/>
              <a:t>, mv, </a:t>
            </a:r>
            <a:r>
              <a:rPr lang="en-US" altLang="ko-KR" sz="2400" dirty="0" err="1"/>
              <a:t>nl</a:t>
            </a:r>
            <a:r>
              <a:rPr lang="en-US" altLang="ko-KR" sz="2400" dirty="0"/>
              <a:t>, od, od2, </a:t>
            </a:r>
            <a:r>
              <a:rPr lang="en-US" altLang="ko-KR" sz="2400" dirty="0" err="1"/>
              <a:t>ps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pwd</a:t>
            </a:r>
            <a:r>
              <a:rPr lang="en-US" altLang="ko-KR" sz="2400" dirty="0"/>
              <a:t>, rev, rev2, rm, </a:t>
            </a:r>
            <a:r>
              <a:rPr lang="en-US" altLang="ko-KR" sz="2400" dirty="0" err="1"/>
              <a:t>rmdir</a:t>
            </a:r>
            <a:r>
              <a:rPr lang="en-US" altLang="ko-KR" sz="2400" dirty="0"/>
              <a:t>, sleep, sort, sum, tail, tee, touch, tr, </a:t>
            </a:r>
            <a:r>
              <a:rPr lang="en-US" altLang="ko-KR" sz="2400" dirty="0" err="1"/>
              <a:t>uname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uniq</a:t>
            </a:r>
            <a:r>
              <a:rPr lang="en-US" altLang="ko-KR" sz="2400" dirty="0"/>
              <a:t>, uptime, </a:t>
            </a:r>
            <a:r>
              <a:rPr lang="en-US" altLang="ko-KR" sz="2400" dirty="0" err="1"/>
              <a:t>wc</a:t>
            </a:r>
            <a:r>
              <a:rPr lang="en-US" altLang="ko-KR" sz="2400" dirty="0"/>
              <a:t>, who, </a:t>
            </a:r>
            <a:r>
              <a:rPr lang="en-US" altLang="ko-KR" sz="2400" dirty="0" err="1"/>
              <a:t>whoami</a:t>
            </a:r>
            <a:r>
              <a:rPr lang="en-US" altLang="ko-KR" sz="2400" dirty="0"/>
              <a:t>, yes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총 </a:t>
            </a:r>
            <a:r>
              <a:rPr lang="en-US" altLang="ko-KR" sz="2400" dirty="0"/>
              <a:t>50</a:t>
            </a:r>
            <a:r>
              <a:rPr lang="ko-KR" altLang="en-US" sz="2400" dirty="0"/>
              <a:t>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3789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707137-AE3F-F7F9-ACBA-09F422D18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208" y="574740"/>
            <a:ext cx="3316218" cy="503817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F49C62-893E-55A4-57F5-DB691A1D4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06" y="574740"/>
            <a:ext cx="3316218" cy="53617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EE10A1-E120-A08C-5013-D16A8E358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208" y="5612911"/>
            <a:ext cx="3302117" cy="90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5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92F671-25F7-B18B-0A60-692A5AD2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47" y="1736766"/>
            <a:ext cx="5245370" cy="13970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B7ED69-2E25-38D0-4CBE-C4B114443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20" y="1655747"/>
            <a:ext cx="4438878" cy="1397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2800C-2D4C-9A6D-D70B-679CE33CBE52}"/>
              </a:ext>
            </a:extLst>
          </p:cNvPr>
          <p:cNvSpPr txBox="1"/>
          <p:nvPr/>
        </p:nvSpPr>
        <p:spPr>
          <a:xfrm>
            <a:off x="955232" y="402439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 </a:t>
            </a:r>
            <a:r>
              <a:rPr lang="ko-KR" altLang="en-US" dirty="0"/>
              <a:t>명령어</a:t>
            </a:r>
            <a:br>
              <a:rPr lang="ko-KR" altLang="en-US" dirty="0"/>
            </a:br>
            <a:r>
              <a:rPr lang="ko-KR" altLang="en-US" dirty="0"/>
              <a:t>사용법</a:t>
            </a:r>
            <a:r>
              <a:rPr lang="en-US" altLang="ko-KR" dirty="0"/>
              <a:t>: ./sum &lt;</a:t>
            </a:r>
            <a:r>
              <a:rPr lang="ko-KR" altLang="en-US" dirty="0"/>
              <a:t>숫자</a:t>
            </a:r>
            <a:r>
              <a:rPr lang="en-US" altLang="ko-KR" dirty="0"/>
              <a:t>1&gt; &lt;</a:t>
            </a:r>
            <a:r>
              <a:rPr lang="ko-KR" altLang="en-US" dirty="0"/>
              <a:t>숫자</a:t>
            </a:r>
            <a:r>
              <a:rPr lang="en-US" altLang="ko-KR" dirty="0"/>
              <a:t>2&gt; …</a:t>
            </a:r>
            <a:br>
              <a:rPr lang="en-US" altLang="ko-KR" dirty="0"/>
            </a:br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전달된 정수 인자들의 합을 계산해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30DF658-A379-EF1F-BCFB-94418932D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120" y="402439"/>
            <a:ext cx="455564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uptime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명령어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사용법: ./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uptime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기능: 시스템 부팅 이후 경과된 시간을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일·시:분:초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형식으로 표시합니다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46C8E4-EFA9-9A9C-B77F-8B2ED2F41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309" y="3133075"/>
            <a:ext cx="3958500" cy="3635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380F37-E778-A399-992C-EA41CC0D3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47" y="3226198"/>
            <a:ext cx="5245370" cy="329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8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A0B56-D1A6-862F-F303-487A7B3D7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08700-486B-B16B-2765-7F7DD12A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</a:t>
            </a:r>
            <a:r>
              <a:rPr lang="en-US" altLang="ko-KR" dirty="0"/>
              <a:t>: 15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4D139-8A9D-859F-23A1-EC295ABA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총 </a:t>
            </a:r>
            <a:r>
              <a:rPr lang="en-US" altLang="ko-KR" dirty="0"/>
              <a:t>15</a:t>
            </a:r>
            <a:r>
              <a:rPr lang="ko-KR" altLang="en-US" dirty="0"/>
              <a:t>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감점사항이 없다고 생각함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613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64DB-60A2-7FCB-ED4D-1124A027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정리 </a:t>
            </a:r>
            <a:r>
              <a:rPr lang="en-US" altLang="ko-KR" dirty="0"/>
              <a:t>0314~0530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C9D428-8D3E-9135-7E6A-DA74D13F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670" y="1416037"/>
            <a:ext cx="2221459" cy="2647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DB0C37-0F7A-B918-B1A3-82573222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670" y="3829103"/>
            <a:ext cx="2312026" cy="7895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F26B38D-4EFD-70DD-3BE5-76B7B44D6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98" y="2726298"/>
            <a:ext cx="2006218" cy="15892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3F48294-4171-D463-38B1-54B884A80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218" y="1532957"/>
            <a:ext cx="2220188" cy="46422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1CA0E07-BFC4-DAE7-8991-59FB75924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670" y="4774684"/>
            <a:ext cx="2365465" cy="11604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D05372-A5AD-AADB-FAA7-135DC62E228D}"/>
              </a:ext>
            </a:extLst>
          </p:cNvPr>
          <p:cNvSpPr txBox="1"/>
          <p:nvPr/>
        </p:nvSpPr>
        <p:spPr>
          <a:xfrm>
            <a:off x="5341917" y="5935101"/>
            <a:ext cx="150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0EDA5BE-DA2B-5D33-EC6F-B7095DEE4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860" y="1416037"/>
            <a:ext cx="2105756" cy="11604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708E6E6-1725-9902-2CD2-5D990EDDF928}"/>
              </a:ext>
            </a:extLst>
          </p:cNvPr>
          <p:cNvSpPr txBox="1"/>
          <p:nvPr/>
        </p:nvSpPr>
        <p:spPr>
          <a:xfrm>
            <a:off x="7625938" y="2420471"/>
            <a:ext cx="150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DD66109-CCE1-A014-39A5-0E5F76E03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0859" y="2761120"/>
            <a:ext cx="2105756" cy="120109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68E5295-AC5D-201E-552A-AE01CADFC9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7343" y="3854063"/>
            <a:ext cx="2205367" cy="127339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1F2AA4-1A7A-092A-8D0B-0DF9F77971A1}"/>
              </a:ext>
            </a:extLst>
          </p:cNvPr>
          <p:cNvSpPr txBox="1"/>
          <p:nvPr/>
        </p:nvSpPr>
        <p:spPr>
          <a:xfrm>
            <a:off x="7479900" y="4928218"/>
            <a:ext cx="150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26828CC-FEBD-6749-0FCA-581E08B347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1831" y="1416037"/>
            <a:ext cx="2454496" cy="194890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9E75822-28C1-D2BC-3F89-4124952A15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904" y="1532957"/>
            <a:ext cx="2404439" cy="29095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2B43D6A-FD0D-9681-93C2-136317A00C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5998" y="1723169"/>
            <a:ext cx="2006218" cy="72029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E7D16F2-3192-6681-8697-6903289C2759}"/>
              </a:ext>
            </a:extLst>
          </p:cNvPr>
          <p:cNvSpPr txBox="1"/>
          <p:nvPr/>
        </p:nvSpPr>
        <p:spPr>
          <a:xfrm>
            <a:off x="543243" y="2322943"/>
            <a:ext cx="150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2A2F4F9-2409-00DF-30D2-07C576DF2C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48490" y="3482313"/>
            <a:ext cx="2367536" cy="129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5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C0CD5-8B3A-2190-DA81-30117EF4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0314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8402E5-2C04-E6DD-3A1A-60860F5C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65" y="1848782"/>
            <a:ext cx="7768130" cy="47390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4D078C-8F60-409D-20C0-147A12D32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608" y="2474028"/>
            <a:ext cx="3039522" cy="10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F2612-62F1-C28D-D4BC-0A91E5782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1479D-C6DF-E730-E360-E4B59DFB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0321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F50DE5-72E5-CB99-11B9-97365963C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67" y="1852483"/>
            <a:ext cx="7484222" cy="42633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EB0B05-3AC8-9100-DA4B-FFF5E407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792" y="1852483"/>
            <a:ext cx="3095789" cy="245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8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44D34-1E0E-EBAD-783A-4835C0AB7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915D8-B82D-F1C0-5D6F-401362C1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0328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21F071-CD77-7AF0-AD04-98F2A667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95" y="1599439"/>
            <a:ext cx="7670761" cy="50269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C24A83-F29C-A8AB-9CA3-D3ECE0414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283" y="1354826"/>
            <a:ext cx="2371207" cy="49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3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249</Words>
  <Application>Microsoft Office PowerPoint</Application>
  <PresentationFormat>와이드스크린</PresentationFormat>
  <Paragraphs>30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시스템 프로그래밍</vt:lpstr>
      <vt:lpstr>프로젝트 : C언어로 리눅스 명령어 구현하기</vt:lpstr>
      <vt:lpstr>PowerPoint 프레젠테이션</vt:lpstr>
      <vt:lpstr>PowerPoint 프레젠테이션</vt:lpstr>
      <vt:lpstr>점수 : 15점</vt:lpstr>
      <vt:lpstr>깃허브 정리 0314~0530</vt:lpstr>
      <vt:lpstr>0314 1주 늦음</vt:lpstr>
      <vt:lpstr>0321</vt:lpstr>
      <vt:lpstr>0328</vt:lpstr>
      <vt:lpstr>0404</vt:lpstr>
      <vt:lpstr>0411</vt:lpstr>
      <vt:lpstr>0418 2주늦음</vt:lpstr>
      <vt:lpstr>0502 1주늦음</vt:lpstr>
      <vt:lpstr>0509</vt:lpstr>
      <vt:lpstr>0516 1주늦음</vt:lpstr>
      <vt:lpstr>0523</vt:lpstr>
      <vt:lpstr>0530</vt:lpstr>
      <vt:lpstr>점수 : 13.5점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SangHee Park</dc:creator>
  <cp:lastModifiedBy>SangHee Park</cp:lastModifiedBy>
  <cp:revision>7</cp:revision>
  <dcterms:created xsi:type="dcterms:W3CDTF">2025-06-05T06:08:55Z</dcterms:created>
  <dcterms:modified xsi:type="dcterms:W3CDTF">2025-06-11T14:58:41Z</dcterms:modified>
</cp:coreProperties>
</file>