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useoModerno Medium"/>
      <p:regular r:id="rId15"/>
    </p:embeddedFont>
    <p:embeddedFont>
      <p:font typeface="MuseoModerno Medium"/>
      <p:regular r:id="rId16"/>
    </p:embeddedFont>
    <p:embeddedFont>
      <p:font typeface="MuseoModerno Medium"/>
      <p:regular r:id="rId17"/>
    </p:embeddedFont>
    <p:embeddedFont>
      <p:font typeface="MuseoModerno Medium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85204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Node.js 소개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390358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Node.js는 Chrome V8 JavaScript 엔진을 기반으로 한 강력한 서버 측 JavaScript 런타임입니다. 비동기 이벤트 기반 아키텍처를 통해 빠르고 확장 가능한 애플리케이션을 개발할 수 있습니다.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264348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90686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85468" y="5396984"/>
            <a:ext cx="179427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Source Sans Pro Medium" pitchFamily="34" charset="0"/>
                <a:ea typeface="Source Sans Pro Medium" pitchFamily="34" charset="-122"/>
                <a:cs typeface="Source Sans Pro Medium" pitchFamily="34" charset="-120"/>
              </a:rPr>
              <a:t>상박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247442"/>
            <a:ext cx="17626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B415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작성자: 상민 박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Node.js란?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JavaScript 런타임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Node.js는 Chrome V8 JavaScript 엔진을 활용하여 서버 측에서 JavaScript를 실행할 수 있게 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비동기 이벤트 기반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Node.js의 비동기 이벤트 기반 아키텍처는 높은 성능과 확장성을 제공합니다.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서버 측 애플리케이션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JavaScript를 사용하여 웹 서버, API 서버, 실시간 애플리케이션 등을 개발할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Node.js의 특징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969169" y="3031688"/>
            <a:ext cx="1595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비동기 I/O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Node.js의 비동기 I/O 처리 방식은 높은 성능과 확장성을 제공합니다.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4845963" y="3031688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단일 스레드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37096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이벤트 루프를 통해 비동기 작업을 효율적으로 처리합니다.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953333" y="5092779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npm 생태계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9818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Node.js는 방대한 오픈 소스 패키지 생태계인 npm을 제공합니다.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4831080" y="5092779"/>
            <a:ext cx="21907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크로스 플랫폼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49818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다양한 운영 체제에서 실행 가능하여 플랫폼 의존성이 낮습니다.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255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Node.js의 장점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빠른 성능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39173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V8 엔진의 최적화로 뛰어난 성능을 제공합니다.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속도 향상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JavaScript로 프론트엔드와 백엔드를 통합하여 개발 생산성을 높일 수 있습니다.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대규모 애플리케이션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마이크로서비스 아키텍처를 지원하여 대규모 애플리케이션 개발에 적합합니다.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Node.js의 사용 사례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웹 서버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57318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웹 서버 및 API 서버 개발에 사용됩니다.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실시간 애플리케이션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채팅 앱과 같은 실시간 애플리케이션 구축에 적합합니다.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스트리밍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데이터 스트리밍 애플리케이션 개발에 활용됩니다.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84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IoT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228421" y="6263640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IoT 디바이스의 프로토타이핑과 배포에 사용할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결론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Node.js는 빠른 성능, 뛰어난 확장성, 그리고 광범위한 생태계를 제공하는 강력한 JavaScript 런타임입니다. 다양한 사용 사례를 통해 서버 측 애플리케이션 개발에 적합한 솔루션입니다.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5902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1150"/>
              </a:lnSpc>
              <a:buNone/>
            </a:pPr>
            <a:r>
              <a:rPr lang="en-US" sz="89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Q&amp;A</a:t>
            </a:r>
            <a:endParaRPr lang="en-US" sz="8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2024-11-09T15:06:15Z</dcterms:created>
  <dcterms:modified xsi:type="dcterms:W3CDTF">2024-11-09T15:06:15Z</dcterms:modified>
</cp:coreProperties>
</file>