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ppt/media/img_cc_black.png" Type="http://schemas.openxmlformats.org/officeDocument/2006/relationships/image"/><Relationship Id="rId4" Target="ppt/presentation.xml" Type="http://schemas.openxmlformats.org/officeDocument/2006/relationships/officeDocument"/><Relationship Id="rId5" Target="docProps/core.xml" Type="http://schemas.openxmlformats.org/package/2006/relationships/metadata/core-properties"/><Relationship Id="rId6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9144000" cy="5143500"/>
  <p:embeddedFontLst>
    <p:embeddedFont>
      <p:font typeface="Lato"/>
      <p:regular r:id="rId13"/>
    </p:embeddedFont>
    <p:embeddedFont>
      <p:font typeface="Old Standard TT"/>
      <p:regular r:id="rId14"/>
      <p:bold r:id="rId15"/>
    </p:embeddedFont>
    <p:embeddedFont>
      <p:font typeface="Oswald"/>
      <p:regular r:id="rId16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tableStyles.xml" Type="http://schemas.openxmlformats.org/officeDocument/2006/relationships/tableStyles"/><Relationship Id="rId13" Target="fonts/font1.fntdata" Type="http://schemas.openxmlformats.org/officeDocument/2006/relationships/font"/><Relationship Id="rId14" Target="fonts/font2.fntdata" Type="http://schemas.openxmlformats.org/officeDocument/2006/relationships/font"/><Relationship Id="rId15" Target="fonts/font3.fntdata" Type="http://schemas.openxmlformats.org/officeDocument/2006/relationships/font"/><Relationship Id="rId16" Target="fonts/font4.fntdata" Type="http://schemas.openxmlformats.org/officeDocument/2006/relationships/font"/><Relationship Id="rId17" Target="presProps.xml" Type="http://schemas.openxmlformats.org/officeDocument/2006/relationships/presProps"/><Relationship Id="rId1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35">
            <a:extLst>
              <a:ext uri="{535B52AF-7914-4A5A-B6ED-C71898D4A863}">
                <a16:creationId xmlns:a16="http://schemas.microsoft.com/office/drawing/2010/main" id="{4C97D5D6-F0EB-42B5-A5CB-36FFD7C80E7C}"/>
              </a:ext>
            </a:extLst>
          </p:cNvPr>
          <p:cNvSpPr/>
          <p:nvPr/>
        </p:nvSpPr>
        <p:spPr>
          <a:xfrm rot="5400000">
            <a:off x="2479676" y="-2270126"/>
            <a:ext cx="4191000" cy="9150352"/>
          </a:xfrm>
          <a:custGeom>
            <a:avLst/>
            <a:gdLst/>
            <a:ahLst/>
            <a:cxnLst/>
            <a:rect b="b" l="0" r="r" t="0"/>
            <a:pathLst>
              <a:path h="9150352" w="4191000">
                <a:moveTo>
                  <a:pt x="0" y="9150352"/>
                </a:moveTo>
                <a:lnTo>
                  <a:pt x="227267" y="0"/>
                </a:lnTo>
                <a:lnTo>
                  <a:pt x="3963734" y="6350"/>
                </a:lnTo>
                <a:lnTo>
                  <a:pt x="4191000" y="9150352"/>
                </a:lnTo>
                <a:lnTo>
                  <a:pt x="0" y="91503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Old Standard TT"/>
              </a:rPr>
              <a:t/>
            </a:r>
            <a:endParaRPr dirty="0" lang="en-US">
              <a:latin typeface="Old Standard TT"/>
            </a:endParaRPr>
          </a:p>
        </p:txBody>
      </p:sp>
      <p:sp>
        <p:nvSpPr>
          <p:cNvPr id="3" name="Trapezoid 22">
            <a:extLst>
              <a:ext uri="{FADC918D-D210-48CE-AA95-532FC0EA4274}">
                <a16:creationId xmlns:a16="http://schemas.microsoft.com/office/drawing/2010/main" id="{29D66BD5-FE23-4331-897E-1A31FDB5861E}"/>
              </a:ext>
            </a:extLst>
          </p:cNvPr>
          <p:cNvSpPr/>
          <p:nvPr/>
        </p:nvSpPr>
        <p:spPr>
          <a:xfrm rot="5400000">
            <a:off x="2476501" y="-2273301"/>
            <a:ext cx="4191000" cy="9156702"/>
          </a:xfrm>
          <a:custGeom>
            <a:avLst/>
            <a:gdLst/>
            <a:ahLst/>
            <a:cxnLst/>
            <a:rect b="b" l="0" r="r" t="0"/>
            <a:pathLst>
              <a:path h="9156702" w="4191000">
                <a:moveTo>
                  <a:pt x="0" y="9156702"/>
                </a:moveTo>
                <a:lnTo>
                  <a:pt x="227267" y="0"/>
                </a:lnTo>
                <a:lnTo>
                  <a:pt x="3951034" y="12700"/>
                </a:lnTo>
                <a:lnTo>
                  <a:pt x="4191000" y="9156702"/>
                </a:lnTo>
                <a:lnTo>
                  <a:pt x="0" y="915670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87000"/>
                  <a:lumMod val="85000"/>
                  <a:lumOff val="1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alpha val="87000"/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Old Standard TT"/>
              </a:rPr>
              <a:t/>
            </a:r>
            <a:endParaRPr dirty="0" lang="en-US">
              <a:latin typeface="Old Standard TT"/>
            </a:endParaRPr>
          </a:p>
        </p:txBody>
      </p:sp>
      <p:pic>
        <p:nvPicPr>
          <p:cNvPr descr="diagonal-lines.png" id="4" name="Picture 23">
            <a:extLst>
              <a:ext uri="{5F19A537-C0E3-4780-918C-2B4DD8E6BA7D}">
                <a16:creationId xmlns:a16="http://schemas.microsoft.com/office/drawing/2010/main" id="{A87F8222-598B-4583-9F90-FA4FBBA752E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350" y="209550"/>
            <a:ext cx="5181600" cy="4196593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58B46B36-D783-44B4-8869-4517245D51AF}">
                <a16:creationId xmlns:a16="http://schemas.microsoft.com/office/drawing/2010/main" id="{530E3AE8-B3EE-4951-9304-D0313C68B24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28600" y="1809750"/>
            <a:ext cx="4648200" cy="2209800"/>
          </a:xfrm>
          <a:prstGeom prst="rect">
            <a:avLst/>
          </a:prstGeom>
        </p:spPr>
        <p:txBody>
          <a:bodyPr anchor="t" rtlCol="0"/>
          <a:lstStyle>
            <a:lvl1pPr algn="l" lvl="0">
              <a:lnSpc>
                <a:spcPct val="100000"/>
              </a:lnSpc>
              <a:defRPr b="0" cap="all" dirty="0" i="0" lang="en-US" spc="150" sz="52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ubtitle 2">
            <a:extLst>
              <a:ext uri="{A75D2A63-C616-4F9E-BAAB-FD7F8DE92FDB}">
                <a16:creationId xmlns:a16="http://schemas.microsoft.com/office/drawing/2010/main" id="{E905C2EC-6E7C-4B73-98E3-89B2B77E966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228599" y="1276350"/>
            <a:ext cx="4649101" cy="533400"/>
          </a:xfrm>
          <a:prstGeom prst="rect">
            <a:avLst/>
          </a:prstGeom>
        </p:spPr>
        <p:txBody>
          <a:bodyPr anchor="b" lIns="91440" rtlCol="0">
            <a:noAutofit/>
          </a:bodyPr>
          <a:lstStyle>
            <a:lvl1pPr algn="l" indent="0" lvl="0" marL="27432">
              <a:lnSpc>
                <a:spcPts val="2000"/>
              </a:lnSpc>
              <a:spcBef>
                <a:spcPts val="0"/>
              </a:spcBef>
              <a:buNone/>
              <a:defRPr baseline="0" dirty="0" lang="en-US" sz="1500">
                <a:solidFill>
                  <a:schemeClr val="bg2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add subtitle</a:t>
            </a:r>
            <a:endParaRPr dirty="0" lang="en-US"/>
          </a:p>
        </p:txBody>
      </p:sp>
      <p:sp>
        <p:nvSpPr>
          <p:cNvPr id="7" name="Date Placeholder 10">
            <a:extLst>
              <a:ext uri="{0FBCED57-5CB0-46A9-94B2-BFE5732F483B}">
                <a16:creationId xmlns:a16="http://schemas.microsoft.com/office/drawing/2010/main" id="{C6C866FA-2048-4EAA-99CB-CB8104351AF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11">
            <a:extLst>
              <a:ext uri="{8F2374C5-98EC-4045-B6AD-53AF6930227A}">
                <a16:creationId xmlns:a16="http://schemas.microsoft.com/office/drawing/2010/main" id="{C31B70AE-15E0-4981-86DF-2C419AC5B74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12">
            <a:extLst>
              <a:ext uri="{A62D1ACF-15FE-4C3D-A996-0C7661AE9F53}">
                <a16:creationId xmlns:a16="http://schemas.microsoft.com/office/drawing/2010/main" id="{73067FED-C160-4B99-AB4F-4D40BC0A2E7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10" name="Straight Connector 30">
            <a:extLst>
              <a:ext uri="{0615A379-A1E2-4DD1-99D9-4404627D9319}">
                <a16:creationId xmlns:a16="http://schemas.microsoft.com/office/drawing/2010/main" id="{C2C82403-4A48-4C35-A459-BFA5BF16C2D7}"/>
              </a:ext>
            </a:extLst>
          </p:cNvPr>
          <p:cNvCxnSpPr/>
          <p:nvPr/>
        </p:nvCxnSpPr>
        <p:spPr>
          <a:xfrm rot="0">
            <a:off x="-76200" y="209550"/>
            <a:ext cx="9296400" cy="22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D3B50A0F-F5C4-44D8-93EE-3089217728AA}">
                <a16:creationId xmlns:a16="http://schemas.microsoft.com/office/drawing/2010/main" id="{8099326A-B28A-4E4A-B925-641C28654016}"/>
              </a:ext>
            </a:extLst>
          </p:cNvPr>
          <p:cNvCxnSpPr/>
          <p:nvPr/>
        </p:nvCxnSpPr>
        <p:spPr>
          <a:xfrm flipV="true" rot="0">
            <a:off x="-76200" y="4171950"/>
            <a:ext cx="9296400" cy="22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6B0A5CA0-6BE1-404A-8465-D65187D47ABE}">
        <p14:creationId xmlns:p14="http://schemas.microsoft.com/office/powerpoint/2010/main" val="173090463098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9666785-6982-4A60-9F63-0BAF04A4895F}">
                <a16:creationId xmlns:a16="http://schemas.microsoft.com/office/drawing/2010/main" id="{E2D3B30B-F103-407C-B627-B9AD4605C8B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5949" y="800100"/>
            <a:ext cx="789940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ct val="100000"/>
              </a:lnSpc>
              <a:defRPr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CF8A98EF-8C2D-4469-A259-C9F8C781138E}">
                <a16:creationId xmlns:a16="http://schemas.microsoft.com/office/drawing/2010/main" id="{659275FC-F884-48CF-A1AD-D1AB59D2EDB9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615949" y="1613299"/>
            <a:ext cx="2463799" cy="21205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4" name="Content Placeholder 2">
            <a:extLst>
              <a:ext uri="{082E2F0D-0FB6-437A-AB13-9843C2A5C938}">
                <a16:creationId xmlns:a16="http://schemas.microsoft.com/office/drawing/2010/main" id="{5111025D-D26A-419C-A71D-094192F378EE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15949" y="3869944"/>
            <a:ext cx="2451100" cy="556005"/>
          </a:xfrm>
          <a:prstGeom prst="rect">
            <a:avLst/>
          </a:prstGeom>
        </p:spPr>
        <p:txBody>
          <a:bodyPr anchor="t" rtlCol="0"/>
          <a:lstStyle>
            <a:lvl1pPr indent="0" lvl="0" marL="0">
              <a:buNone/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lnSpc>
                <a:spcPts val="1740"/>
              </a:lnSpc>
              <a:buNone/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indent="0" lvl="2" marL="914400">
              <a:lnSpc>
                <a:spcPts val="1200"/>
              </a:lnSpc>
              <a:buNone/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indent="0" lvl="3" marL="1371600">
              <a:lnSpc>
                <a:spcPts val="1200"/>
              </a:lnSpc>
              <a:buNone/>
              <a:defRPr dirty="0" i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indent="0" lvl="4" marL="1828800">
              <a:lnSpc>
                <a:spcPts val="1200"/>
              </a:lnSpc>
              <a:buFont typeface="Arial"/>
              <a:buNone/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BD047C1E-5669-415A-B3E7-1F9C38586551}">
                <a16:creationId xmlns:a16="http://schemas.microsoft.com/office/drawing/2010/main" id="{B66682AC-B770-4F47-9D45-CD538DBF3296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3340100" y="1613299"/>
            <a:ext cx="2463799" cy="21205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6" name="Content Placeholder 2">
            <a:extLst>
              <a:ext uri="{3D6E940F-DE35-4191-A714-7303BE415A5F}">
                <a16:creationId xmlns:a16="http://schemas.microsoft.com/office/drawing/2010/main" id="{44E40E9C-86FF-49C2-9710-547592BDA92B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3352800" y="3869944"/>
            <a:ext cx="2451100" cy="556005"/>
          </a:xfrm>
          <a:prstGeom prst="rect">
            <a:avLst/>
          </a:prstGeom>
        </p:spPr>
        <p:txBody>
          <a:bodyPr anchor="t" rtlCol="0"/>
          <a:lstStyle>
            <a:lvl1pPr indent="0" lvl="0" marL="0">
              <a:buNone/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lnSpc>
                <a:spcPts val="1740"/>
              </a:lnSpc>
              <a:buNone/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indent="0" lvl="2" marL="914400">
              <a:lnSpc>
                <a:spcPts val="1200"/>
              </a:lnSpc>
              <a:buNone/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indent="0" lvl="3" marL="1371600">
              <a:lnSpc>
                <a:spcPts val="1200"/>
              </a:lnSpc>
              <a:buNone/>
              <a:defRPr dirty="0" i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indent="0" lvl="4" marL="1828800">
              <a:lnSpc>
                <a:spcPts val="1200"/>
              </a:lnSpc>
              <a:buFont typeface="Arial"/>
              <a:buNone/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>
            <a:extLst>
              <a:ext uri="{BD57A514-1A24-4773-9556-792AEED2AAD3}">
                <a16:creationId xmlns:a16="http://schemas.microsoft.com/office/drawing/2010/main" id="{8D0DC130-1C24-47FB-B32C-D0ED4E5B40B5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064250" y="1613299"/>
            <a:ext cx="2463799" cy="21205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8" name="Content Placeholder 2">
            <a:extLst>
              <a:ext uri="{1BFCE281-EA9B-4D84-8064-E368FC1612FD}">
                <a16:creationId xmlns:a16="http://schemas.microsoft.com/office/drawing/2010/main" id="{42FCAD2E-2D9D-4E7F-A92D-C2814681922E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076950" y="3869944"/>
            <a:ext cx="2451100" cy="556005"/>
          </a:xfrm>
          <a:prstGeom prst="rect">
            <a:avLst/>
          </a:prstGeom>
        </p:spPr>
        <p:txBody>
          <a:bodyPr anchor="t" rtlCol="0"/>
          <a:lstStyle>
            <a:lvl1pPr indent="0" lvl="0" marL="0">
              <a:buNone/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lnSpc>
                <a:spcPts val="1740"/>
              </a:lnSpc>
              <a:buNone/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indent="0" lvl="2" marL="914400">
              <a:lnSpc>
                <a:spcPts val="1200"/>
              </a:lnSpc>
              <a:buNone/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indent="0" lvl="3" marL="1371600">
              <a:lnSpc>
                <a:spcPts val="1200"/>
              </a:lnSpc>
              <a:buNone/>
              <a:defRPr dirty="0" i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indent="0" lvl="4" marL="1828800">
              <a:lnSpc>
                <a:spcPts val="1200"/>
              </a:lnSpc>
              <a:buFont typeface="Arial"/>
              <a:buNone/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4">
            <a:extLst>
              <a:ext uri="{4575D242-D62A-401E-A5A0-EC44E5AD76B2}">
                <a16:creationId xmlns:a16="http://schemas.microsoft.com/office/drawing/2010/main" id="{7448243C-F257-43F5-9934-832A444167B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5">
            <a:extLst>
              <a:ext uri="{36A4EB61-946E-4142-8299-92A20BCF02E0}">
                <a16:creationId xmlns:a16="http://schemas.microsoft.com/office/drawing/2010/main" id="{57781DE9-E0EA-48A7-B0AF-DA700B4A7D4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6">
            <a:extLst>
              <a:ext uri="{A982C66B-49B0-48EC-9259-489235430D66}">
                <a16:creationId xmlns:a16="http://schemas.microsoft.com/office/drawing/2010/main" id="{26D8ED68-3B9E-4113-A725-AF213599FBF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DC8D7C9F-0B41-451D-8067-60FB7DB6204A}">
        <p14:creationId xmlns:p14="http://schemas.microsoft.com/office/powerpoint/2010/main" val="173090463099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18CD2B2-481A-4B0D-BFDB-A3941CC79816}">
                <a16:creationId xmlns:a16="http://schemas.microsoft.com/office/drawing/2010/main" id="{BE5030E1-9407-4092-998B-C5A5202256E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5949" y="800100"/>
            <a:ext cx="789940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ct val="100000"/>
              </a:lnSpc>
              <a:defRPr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573E3A7B-0BA1-4068-A417-50D48F89AB83}">
                <a16:creationId xmlns:a16="http://schemas.microsoft.com/office/drawing/2010/main" id="{2C416964-C456-48DE-BA13-E4740E0AE2F7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615949" y="1619250"/>
            <a:ext cx="2463799" cy="2755901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4" name="Picture Placeholder 2">
            <a:extLst>
              <a:ext uri="{BA636AC6-9FF1-4327-B1A8-CC877B43A797}">
                <a16:creationId xmlns:a16="http://schemas.microsoft.com/office/drawing/2010/main" id="{62E711D8-E67E-44C6-8BDE-CC0C445D43F7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340100" y="1619250"/>
            <a:ext cx="2463799" cy="2755901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5" name="Picture Placeholder 2">
            <a:extLst>
              <a:ext uri="{92567978-DF6F-4A95-BE77-E6A717FD0FF4}">
                <a16:creationId xmlns:a16="http://schemas.microsoft.com/office/drawing/2010/main" id="{65C51964-0B3A-42ED-A510-941967E4E973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6064250" y="1619251"/>
            <a:ext cx="2463799" cy="127635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6" name="Picture Placeholder 2">
            <a:extLst>
              <a:ext uri="{D56BE4E0-0ADC-4626-A3EF-68212B9C61DB}">
                <a16:creationId xmlns:a16="http://schemas.microsoft.com/office/drawing/2010/main" id="{8C36BEA1-0C5F-4FC0-9B82-F9BC4FC2C506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064250" y="3098801"/>
            <a:ext cx="2463799" cy="127635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lvl="0">
              <a:defRPr dirty="0" lang="en-US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7" name="Date Placeholder 4">
            <a:extLst>
              <a:ext uri="{58AE2BD7-4F1A-4476-9948-35DD58791923}">
                <a16:creationId xmlns:a16="http://schemas.microsoft.com/office/drawing/2010/main" id="{7EC75572-08E0-4B71-93A8-D86C8B24079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6B191F4C-51A7-41B4-8EE5-E9A67E0A7FEA}">
                <a16:creationId xmlns:a16="http://schemas.microsoft.com/office/drawing/2010/main" id="{FD1DE3E2-5784-475A-BF27-0A42C5F5706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C3E27036-699B-4E03-8211-746AEB2E19EB}">
                <a16:creationId xmlns:a16="http://schemas.microsoft.com/office/drawing/2010/main" id="{AEDC1F2F-4D02-4851-B3A0-01192F1384B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8F2E5BAD-3788-4D4E-9365-A9C823A4D7EC}">
        <p14:creationId xmlns:p14="http://schemas.microsoft.com/office/powerpoint/2010/main" val="173090463099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AFABBB45-4446-49C7-A650-D029BD3DB007}">
                <a16:creationId xmlns:a16="http://schemas.microsoft.com/office/drawing/2010/main" id="{22AE1E25-825A-4075-A7D7-B0591093FD4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5">
            <a:extLst>
              <a:ext uri="{9D76836B-9A7D-4AD1-908E-BED41E731A2F}">
                <a16:creationId xmlns:a16="http://schemas.microsoft.com/office/drawing/2010/main" id="{51B5F081-2EFC-45DF-B7BB-2A346DD3B91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6">
            <a:extLst>
              <a:ext uri="{9C9DD0ED-06AA-4EE7-A184-2E2F4CCC7464}">
                <a16:creationId xmlns:a16="http://schemas.microsoft.com/office/drawing/2010/main" id="{1EFB483E-EDAC-41B2-A430-EA7729738FF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Title 1">
            <a:extLst>
              <a:ext uri="{4BD42040-8257-449F-8B77-8DEB36BF7865}">
                <a16:creationId xmlns:a16="http://schemas.microsoft.com/office/drawing/2010/main" id="{2ABE8360-0403-4A3D-A14C-9FDB4CDE4CF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5949" y="800100"/>
            <a:ext cx="789940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ts val="2750"/>
              </a:lnSpc>
              <a:defRPr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36915B75-1F94-43CB-8DF3-64C1061CAB14}">
                <a16:creationId xmlns:a16="http://schemas.microsoft.com/office/drawing/2010/main" id="{70AE6043-1D59-498B-9B54-25D4568EC8EB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15949" y="1609344"/>
            <a:ext cx="7924800" cy="2835656"/>
          </a:xfrm>
          <a:prstGeom prst="rect">
            <a:avLst/>
          </a:prstGeom>
        </p:spPr>
        <p:txBody>
          <a:bodyPr anchor="t" bIns="45720" lIns="91440" rIns="91440" rtlCol="0" tIns="45720">
            <a:normAutofit/>
          </a:bodyPr>
          <a:lstStyle>
            <a:lvl1pPr lvl="0">
              <a:defRPr dirty="0" lang="en-US" sz="1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lvl="1"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lvl="2"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defRPr dirty="0" i="0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>
              <a:lnSpc>
                <a:spcPts val="1740"/>
              </a:lnSpc>
            </a:pPr>
            <a:r>
              <a:rPr dirty="0" lang="en-US"/>
              <a:t>Second level</a:t>
            </a:r>
          </a:p>
          <a:p>
            <a:pPr lvl="2">
              <a:lnSpc>
                <a:spcPts val="1200"/>
              </a:lnSpc>
            </a:pPr>
            <a:r>
              <a:rPr dirty="0" lang="en-US"/>
              <a:t>Third level</a:t>
            </a:r>
          </a:p>
          <a:p>
            <a:pPr lvl="3">
              <a:lnSpc>
                <a:spcPts val="1200"/>
              </a:lnSpc>
            </a:pPr>
            <a:r>
              <a:rPr dirty="0" lang="en-US"/>
              <a:t>Fourth level</a:t>
            </a:r>
          </a:p>
          <a:p>
            <a:pPr lvl="4">
              <a:lnSpc>
                <a:spcPts val="1200"/>
              </a:lnSpc>
              <a:buFont typeface="Arial"/>
            </a:pPr>
            <a:r>
              <a:rPr dirty="0" lang="en-US"/>
              <a:t>Fifth level</a:t>
            </a:r>
            <a:endParaRPr dirty="0" lang="en-US"/>
          </a:p>
        </p:txBody>
      </p:sp>
    </p:spTree>
    <p:extLst>
      <p:ext uri="{A11F9EFF-B011-4CAC-83A7-42811F4620F5}">
        <p14:creationId xmlns:p14="http://schemas.microsoft.com/office/powerpoint/2010/main" val="1730904630987"/>
      </p:ext>
    </p:extLst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9DA2EC94-14CF-4D8E-94A0-06E7F1EA8A40}">
                <a16:creationId xmlns:a16="http://schemas.microsoft.com/office/drawing/2010/main" id="{01BD4DA0-6D6C-41D1-8C8E-97B864E02A7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4">
            <a:extLst>
              <a:ext uri="{567BE544-5CC3-41EF-80F7-02C9E0BFE9F0}">
                <a16:creationId xmlns:a16="http://schemas.microsoft.com/office/drawing/2010/main" id="{476A3D11-BC6B-4503-9471-66676AA934F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5">
            <a:extLst>
              <a:ext uri="{D31EE469-A8DC-4532-8008-2662F3381D86}">
                <a16:creationId xmlns:a16="http://schemas.microsoft.com/office/drawing/2010/main" id="{B9BC04D7-655A-498D-9BC6-7E0BB67BDA9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Text Placeholder 2">
            <a:extLst>
              <a:ext uri="{73A17070-DC5D-4454-A5C5-A3731B231980}">
                <a16:creationId xmlns:a16="http://schemas.microsoft.com/office/drawing/2010/main" id="{4F4BF4AB-54FC-4CF7-ABBB-26FA8464249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19125" y="565150"/>
            <a:ext cx="3470274" cy="717549"/>
          </a:xfrm>
          <a:prstGeom prst="rect">
            <a:avLst/>
          </a:prstGeom>
        </p:spPr>
        <p:txBody>
          <a:bodyPr anchor="b" rtlCol="0"/>
          <a:lstStyle>
            <a:lvl1pPr indent="0" lvl="0" marL="0">
              <a:buNone/>
              <a:defRPr dirty="0" lang="en-US" sz="1800">
                <a:solidFill>
                  <a:schemeClr val="accent2"/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>
            <a:extLst>
              <a:ext uri="{331D467F-D7AE-411A-AD1B-900FD44F6B79}">
                <a16:creationId xmlns:a16="http://schemas.microsoft.com/office/drawing/2010/main" id="{AC9DC8FC-16CD-46F6-B8E6-7495A8FD4CA9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628650" y="1339454"/>
            <a:ext cx="7785100" cy="2781695"/>
          </a:xfrm>
          <a:prstGeom prst="rect">
            <a:avLst/>
          </a:prstGeom>
        </p:spPr>
        <p:txBody>
          <a:bodyPr anchor="t" rtlCol="0"/>
          <a:lstStyle>
            <a:lvl1pPr algn="l" lvl="0">
              <a:lnSpc>
                <a:spcPct val="100000"/>
              </a:lnSpc>
              <a:defRPr b="0" cap="all" dirty="0" i="0" lang="en-US" spc="150" sz="52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add title</a:t>
            </a:r>
            <a:endParaRPr dirty="0" lang="en-US"/>
          </a:p>
        </p:txBody>
      </p:sp>
    </p:spTree>
    <p:extLst>
      <p:ext uri="{EAB5AA85-8FCA-47D4-9B4B-29B0AF4E43D5}">
        <p14:creationId xmlns:p14="http://schemas.microsoft.com/office/powerpoint/2010/main" val="173090463098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AEB034BC-B7C5-4D1B-9C90-9997878D9BAA}">
                <a16:creationId xmlns:a16="http://schemas.microsoft.com/office/drawing/2010/main" id="{A8BA395E-560F-411E-BB47-291A7F0EC6E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5">
            <a:extLst>
              <a:ext uri="{B7C90A70-8986-4D6D-A9ED-4A5669935414}">
                <a16:creationId xmlns:a16="http://schemas.microsoft.com/office/drawing/2010/main" id="{4B40B9C7-C1B0-4965-9BB6-C9D822AD2BF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6">
            <a:extLst>
              <a:ext uri="{4C3E2CCD-ACDC-4B28-A89C-0A8FD644709D}">
                <a16:creationId xmlns:a16="http://schemas.microsoft.com/office/drawing/2010/main" id="{1EF885E8-AE62-411B-95BD-E6758F4CDC9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Title 1">
            <a:extLst>
              <a:ext uri="{1926BBE1-9A1A-4AF1-ABCB-2996E3B9C7E3}">
                <a16:creationId xmlns:a16="http://schemas.microsoft.com/office/drawing/2010/main" id="{6A717E7F-B2D1-4C42-B423-8F6FAF9B985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5949" y="800100"/>
            <a:ext cx="789940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ct val="100000"/>
              </a:lnSpc>
              <a:defRPr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91C33B70-C094-43C9-ABA9-47165C81C5D0}">
                <a16:creationId xmlns:a16="http://schemas.microsoft.com/office/drawing/2010/main" id="{072BB024-51D2-4D6C-B279-1EEA036EAD50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15949" y="1609344"/>
            <a:ext cx="3876675" cy="2835656"/>
          </a:xfrm>
          <a:prstGeom prst="rect">
            <a:avLst/>
          </a:prstGeom>
        </p:spPr>
        <p:txBody>
          <a:bodyPr anchor="t" rtlCol="0"/>
          <a:lstStyle>
            <a:lvl1pPr lvl="0">
              <a:defRPr dirty="0" lang="en-US" sz="1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ts val="1740"/>
              </a:lnSpc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>
            <a:extLst>
              <a:ext uri="{C2C6FD1D-C042-494C-9F21-41F7D40A4ED1}">
                <a16:creationId xmlns:a16="http://schemas.microsoft.com/office/drawing/2010/main" id="{FE38A1D9-B906-4DAB-824B-F9F4331BA02E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37088" y="1609344"/>
            <a:ext cx="3878261" cy="2827189"/>
          </a:xfrm>
          <a:prstGeom prst="rect">
            <a:avLst/>
          </a:prstGeom>
        </p:spPr>
        <p:txBody>
          <a:bodyPr anchor="t" rtlCol="0"/>
          <a:lstStyle>
            <a:lvl1pPr lvl="0">
              <a:defRPr dirty="0" lang="en-US" sz="1800">
                <a:solidFill>
                  <a:schemeClr val="tx2">
                    <a:lumMod val="50000"/>
                    <a:lumOff val="50000"/>
                  </a:schemeClr>
                </a:solidFill>
                <a:latin typeface="Old Standard TT"/>
              </a:defRPr>
            </a:lvl1pPr>
            <a:lvl2pPr lvl="1">
              <a:lnSpc>
                <a:spcPts val="1740"/>
              </a:lnSpc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</p:spTree>
    <p:extLst>
      <p:ext uri="{EC4936DF-3510-417D-B420-900B4DFDAD15}">
        <p14:creationId xmlns:p14="http://schemas.microsoft.com/office/powerpoint/2010/main" val="173090463098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50A6FDC-13CC-4B0D-BD17-E322F3BDEC9C}">
                <a16:creationId xmlns:a16="http://schemas.microsoft.com/office/drawing/2010/main" id="{EF05EA38-02EB-49EA-83B4-0583D197BDCC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18066" y="1603375"/>
            <a:ext cx="3879320" cy="479822"/>
          </a:xfrm>
          <a:prstGeom prst="rect">
            <a:avLst/>
          </a:prstGeom>
        </p:spPr>
        <p:txBody>
          <a:bodyPr anchor="b" rtlCol="0"/>
          <a:lstStyle>
            <a:lvl1pPr indent="0" lvl="0" marL="0">
              <a:buNone/>
              <a:defRPr b="0" dirty="0" lang="en-US" sz="18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A3E829F9-C99F-42E6-AAB6-3BA336898509}">
                <a16:creationId xmlns:a16="http://schemas.microsoft.com/office/drawing/2010/main" id="{1D1FC178-0E0C-488E-9FB2-31901F24798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645025" y="1603375"/>
            <a:ext cx="3872441" cy="479822"/>
          </a:xfrm>
          <a:prstGeom prst="rect">
            <a:avLst/>
          </a:prstGeom>
        </p:spPr>
        <p:txBody>
          <a:bodyPr anchor="b" rtlCol="0"/>
          <a:lstStyle>
            <a:lvl1pPr indent="0" lvl="0" marL="0">
              <a:buNone/>
              <a:defRPr b="0" dirty="0" lang="en-US" sz="18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6">
            <a:extLst>
              <a:ext uri="{45F5D4DE-905B-4B0F-9A80-5FE906482721}">
                <a16:creationId xmlns:a16="http://schemas.microsoft.com/office/drawing/2010/main" id="{E6AC5C2C-43B6-490E-8AB6-D282EFE18C5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7">
            <a:extLst>
              <a:ext uri="{1CB0E589-5EEB-47C6-885E-853FCF586201}">
                <a16:creationId xmlns:a16="http://schemas.microsoft.com/office/drawing/2010/main" id="{F13A6E36-8016-4FE9-B55F-A552F4D5D51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8">
            <a:extLst>
              <a:ext uri="{6D103407-7FC6-4174-8CE4-A68F8932ECF5}">
                <a16:creationId xmlns:a16="http://schemas.microsoft.com/office/drawing/2010/main" id="{40CA3B78-A69F-4E0F-BBFD-F0F1B17CF3B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Title 1">
            <a:extLst>
              <a:ext uri="{8F17F06F-3ED3-48CB-B84C-5FC7BD856722}">
                <a16:creationId xmlns:a16="http://schemas.microsoft.com/office/drawing/2010/main" id="{12521953-DAB9-43C2-AF50-39316E375E56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15949" y="800100"/>
            <a:ext cx="789940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ts val="2750"/>
              </a:lnSpc>
              <a:defRPr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2">
            <a:extLst>
              <a:ext uri="{1F6C3694-A709-4A62-AA20-8A0EE2F154B5}">
                <a16:creationId xmlns:a16="http://schemas.microsoft.com/office/drawing/2010/main" id="{F0E12D2B-D894-457C-860C-D2FC71C75F5C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615949" y="2193925"/>
            <a:ext cx="3876675" cy="2251075"/>
          </a:xfrm>
          <a:prstGeom prst="rect">
            <a:avLst/>
          </a:prstGeom>
        </p:spPr>
        <p:txBody>
          <a:bodyPr anchor="t" rtlCol="0"/>
          <a:lstStyle>
            <a:lvl1pPr lvl="0">
              <a:defRPr dirty="0" lang="en-US" sz="1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ts val="1740"/>
              </a:lnSpc>
              <a:defRPr dirty="0" i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Content Placeholder 2">
            <a:extLst>
              <a:ext uri="{FA8F181B-92EF-44A7-BD59-02C032BC2FE9}">
                <a16:creationId xmlns:a16="http://schemas.microsoft.com/office/drawing/2010/main" id="{70342FD2-1684-427D-9217-AEE8C5976E1C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37088" y="2192180"/>
            <a:ext cx="3878261" cy="2244352"/>
          </a:xfrm>
          <a:prstGeom prst="rect">
            <a:avLst/>
          </a:prstGeom>
        </p:spPr>
        <p:txBody>
          <a:bodyPr anchor="t" rtlCol="0"/>
          <a:lstStyle>
            <a:lvl1pPr lvl="0">
              <a:defRPr dirty="0" lang="en-US" sz="1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ts val="1740"/>
              </a:lnSpc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</p:spTree>
    <p:extLst>
      <p:ext uri="{E100EC85-12A1-4A98-BB28-CE44BD8C5167}">
        <p14:creationId xmlns:p14="http://schemas.microsoft.com/office/powerpoint/2010/main" val="173090463099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402E426C-2867-439E-8B62-F4555B30F7BC}">
                <a16:creationId xmlns:a16="http://schemas.microsoft.com/office/drawing/2010/main" id="{3A0DB14E-5088-4B61-AA78-F2CD1984A5D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3">
            <a:extLst>
              <a:ext uri="{97DF9F53-069A-4E20-9857-F590B8E05A16}">
                <a16:creationId xmlns:a16="http://schemas.microsoft.com/office/drawing/2010/main" id="{A8C7C60B-AFDF-4917-B502-5658E675B2A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4">
            <a:extLst>
              <a:ext uri="{C8D36811-D02B-4EEE-AD2A-7DB372C12A3B}">
                <a16:creationId xmlns:a16="http://schemas.microsoft.com/office/drawing/2010/main" id="{4761DC00-C989-40A5-B7ED-9ABA5BD57B3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Title 1">
            <a:extLst>
              <a:ext uri="{6F3ADD3C-3873-4AA2-8F41-08E9B6A7850A}">
                <a16:creationId xmlns:a16="http://schemas.microsoft.com/office/drawing/2010/main" id="{B64E595B-7908-4247-9A9C-867722C8F31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5949" y="800100"/>
            <a:ext cx="789940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ct val="100000"/>
              </a:lnSpc>
              <a:defRPr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</p:spTree>
    <p:extLst>
      <p:ext uri="{BCBEB585-F741-49C4-BB21-5BF6BA5682B7}">
        <p14:creationId xmlns:p14="http://schemas.microsoft.com/office/powerpoint/2010/main" val="173090463099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63A1E94E-24B7-4FCC-8557-EF234F4AAE54}">
                <a16:creationId xmlns:a16="http://schemas.microsoft.com/office/drawing/2010/main" id="{907650D5-E7A6-4460-9771-2537C2ED82A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5">
            <a:extLst>
              <a:ext uri="{64C952DC-43F7-4202-AD78-7CBD423FDAD7}">
                <a16:creationId xmlns:a16="http://schemas.microsoft.com/office/drawing/2010/main" id="{E42C760C-86F3-4E7F-ABA7-70437CA5B3E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6">
            <a:extLst>
              <a:ext uri="{FFD857C7-20D2-462F-9E3A-5038D87DCF5A}">
                <a16:creationId xmlns:a16="http://schemas.microsoft.com/office/drawing/2010/main" id="{E9E14107-C263-4F8A-B54C-E95C61E3963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26AD2F67-4717-4584-B839-8C53A1EB1D11}">
        <p14:creationId xmlns:p14="http://schemas.microsoft.com/office/powerpoint/2010/main" val="173090463099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40CDF842-A4B1-410B-989D-B161EAC24F75}">
                <a16:creationId xmlns:a16="http://schemas.microsoft.com/office/drawing/2010/main" id="{47E57964-DA7E-401C-8557-58BD232774D1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3575050" y="787401"/>
            <a:ext cx="5111749" cy="3657600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1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ts val="1740"/>
              </a:lnSpc>
              <a:defRPr dirty="0" lang="en-US" sz="15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lvl="2"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defRPr dirty="0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defRPr dirty="0" i="1" lang="en-US" sz="14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 lvl="5">
              <a:defRPr dirty="0" lang="en-US" sz="2000"/>
            </a:lvl6pPr>
            <a:lvl7pPr lvl="6">
              <a:defRPr dirty="0" lang="en-US" sz="2000"/>
            </a:lvl7pPr>
            <a:lvl8pPr lvl="7">
              <a:defRPr dirty="0" lang="en-US" sz="2000"/>
            </a:lvl8pPr>
            <a:lvl9pPr lvl="8">
              <a:defRPr dirty="0" lang="en-US"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Date Placeholder 4">
            <a:extLst>
              <a:ext uri="{5A5F7B7A-454E-4B7B-A9B1-015380479CE1}">
                <a16:creationId xmlns:a16="http://schemas.microsoft.com/office/drawing/2010/main" id="{367889C6-5CB5-4CB4-8B65-C9DC20B3B2A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5">
            <a:extLst>
              <a:ext uri="{FD54DDA4-6F65-4827-8A12-CC6107CEEFFC}">
                <a16:creationId xmlns:a16="http://schemas.microsoft.com/office/drawing/2010/main" id="{BF031A62-E5B5-4484-9F46-C99E3CFE734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6">
            <a:extLst>
              <a:ext uri="{D42AF4AD-7110-4EFA-912E-F9FA70E1A571}">
                <a16:creationId xmlns:a16="http://schemas.microsoft.com/office/drawing/2010/main" id="{04FBB69C-B82F-4EA1-A960-31AD12C0A4B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Title 1">
            <a:extLst>
              <a:ext uri="{860F2A79-16E8-4A41-9C99-70EB8FBB2351}">
                <a16:creationId xmlns:a16="http://schemas.microsoft.com/office/drawing/2010/main" id="{4FB9F157-E221-47F4-AE1E-D74D9747A58E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615949" y="800100"/>
            <a:ext cx="2846917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ct val="100000"/>
              </a:lnSpc>
              <a:defRPr baseline="0" cap="all" dirty="0" lang="en-US" spc="150" sz="22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TITLE STYLES</a:t>
            </a:r>
            <a:endParaRPr dirty="0" lang="en-US"/>
          </a:p>
        </p:txBody>
      </p:sp>
      <p:sp>
        <p:nvSpPr>
          <p:cNvPr id="7" name="Text Placeholder 3">
            <a:extLst>
              <a:ext uri="{94CC98C2-5842-405B-9C55-54A94DA1C8D5}">
                <a16:creationId xmlns:a16="http://schemas.microsoft.com/office/drawing/2010/main" id="{9E26F18F-2E40-4C12-9118-14228A504F89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15600" y="1609200"/>
            <a:ext cx="2847600" cy="2836800"/>
          </a:xfrm>
        </p:spPr>
        <p:txBody>
          <a:bodyPr anchor="t" bIns="45720" lIns="91440" rIns="91440" rtlCol="0" tIns="45720">
            <a:normAutofit/>
          </a:bodyPr>
          <a:lstStyle>
            <a:lvl1pPr indent="0" lvl="0" marL="0">
              <a:buFont typeface="Arial"/>
              <a:buNone/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</p:spTree>
    <p:extLst>
      <p:ext uri="{9766DFED-CA88-460D-B593-813A83C05C95}">
        <p14:creationId xmlns:p14="http://schemas.microsoft.com/office/powerpoint/2010/main" val="173090463099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0">
            <a:extLst>
              <a:ext uri="{EFC2F09A-7495-412A-83CC-22A625E8565D}">
                <a16:creationId xmlns:a16="http://schemas.microsoft.com/office/drawing/2010/main" id="{AD8F62AF-40C3-47E2-AF53-00B0A0753763}"/>
              </a:ext>
            </a:extLst>
          </p:cNvPr>
          <p:cNvSpPr/>
          <p:nvPr/>
        </p:nvSpPr>
        <p:spPr>
          <a:xfrm rot="5400000">
            <a:off x="2274888" y="-2137300"/>
            <a:ext cx="4584696" cy="9159878"/>
          </a:xfrm>
          <a:custGeom>
            <a:avLst/>
            <a:gdLst/>
            <a:ahLst/>
            <a:cxnLst/>
            <a:rect b="b" l="0" r="r" t="0"/>
            <a:pathLst>
              <a:path h="9159878" w="4584696">
                <a:moveTo>
                  <a:pt x="0" y="9159878"/>
                </a:moveTo>
                <a:lnTo>
                  <a:pt x="144113" y="0"/>
                </a:lnTo>
                <a:lnTo>
                  <a:pt x="4446932" y="0"/>
                </a:lnTo>
                <a:lnTo>
                  <a:pt x="4584696" y="9153525"/>
                </a:lnTo>
                <a:lnTo>
                  <a:pt x="0" y="915987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Old Standard TT"/>
              </a:rPr>
              <a:t/>
            </a:r>
            <a:endParaRPr dirty="0" lang="en-US">
              <a:latin typeface="Old Standard TT"/>
            </a:endParaRPr>
          </a:p>
        </p:txBody>
      </p:sp>
      <p:sp>
        <p:nvSpPr>
          <p:cNvPr id="3" name="Trapezoid 14">
            <a:extLst>
              <a:ext uri="{C05A3DC3-C637-4619-AA09-0487EFD2580B}">
                <a16:creationId xmlns:a16="http://schemas.microsoft.com/office/drawing/2010/main" id="{5CFDFA38-1B6E-47E0-92F9-7F7666C55D56}"/>
              </a:ext>
            </a:extLst>
          </p:cNvPr>
          <p:cNvSpPr/>
          <p:nvPr/>
        </p:nvSpPr>
        <p:spPr>
          <a:xfrm rot="5400000">
            <a:off x="2276475" y="-2129359"/>
            <a:ext cx="4591050" cy="9150350"/>
          </a:xfrm>
          <a:custGeom>
            <a:avLst/>
            <a:gdLst/>
            <a:ahLst/>
            <a:cxnLst/>
            <a:rect b="b" l="0" r="r" t="0"/>
            <a:pathLst>
              <a:path h="9150350" w="4591050">
                <a:moveTo>
                  <a:pt x="0" y="9150350"/>
                </a:moveTo>
                <a:lnTo>
                  <a:pt x="127905" y="0"/>
                </a:lnTo>
                <a:lnTo>
                  <a:pt x="4450446" y="0"/>
                </a:lnTo>
                <a:lnTo>
                  <a:pt x="4591050" y="9144000"/>
                </a:lnTo>
                <a:lnTo>
                  <a:pt x="0" y="915035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87000"/>
                  <a:lumMod val="85000"/>
                  <a:lumOff val="1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alpha val="87000"/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 algn="ctr"/>
            <a:r>
              <a:rPr dirty="0" lang="en-US">
                <a:latin typeface="Old Standard TT"/>
              </a:rPr>
              <a:t/>
            </a:r>
            <a:endParaRPr dirty="0" lang="en-US">
              <a:latin typeface="Old Standard TT"/>
            </a:endParaRPr>
          </a:p>
        </p:txBody>
      </p:sp>
      <p:pic>
        <p:nvPicPr>
          <p:cNvPr descr="diagonal-lines2.png" id="4" name="Picture 24">
            <a:extLst>
              <a:ext uri="{0F1B9847-0282-4F3B-9535-17F4EC8E0CD2}">
                <a16:creationId xmlns:a16="http://schemas.microsoft.com/office/drawing/2010/main" id="{91E7C56F-543C-4234-A343-7260CD7F6B7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79425" y="150291"/>
            <a:ext cx="8667750" cy="4388048"/>
          </a:xfrm>
          <a:prstGeom prst="rect">
            <a:avLst/>
          </a:prstGeom>
          <a:noFill/>
        </p:spPr>
      </p:pic>
      <p:cxnSp>
        <p:nvCxnSpPr>
          <p:cNvPr id="5" name="Straight Connector 26">
            <a:extLst>
              <a:ext uri="{1A29F3D6-8F96-4212-9B88-E20346CAACE8}">
                <a16:creationId xmlns:a16="http://schemas.microsoft.com/office/drawing/2010/main" id="{E52F5579-EF5C-4BD0-B5A9-4A83DC662CB3}"/>
              </a:ext>
            </a:extLst>
          </p:cNvPr>
          <p:cNvCxnSpPr/>
          <p:nvPr/>
        </p:nvCxnSpPr>
        <p:spPr>
          <a:xfrm rot="0">
            <a:off x="-152400" y="133350"/>
            <a:ext cx="9448800" cy="1559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7">
            <a:extLst>
              <a:ext uri="{44BD4356-10FF-4ECB-B2BA-1412EBA9AA9A}">
                <a16:creationId xmlns:a16="http://schemas.microsoft.com/office/drawing/2010/main" id="{6AF6238F-F282-4FD0-859C-520999A9F5D5}"/>
              </a:ext>
            </a:extLst>
          </p:cNvPr>
          <p:cNvCxnSpPr/>
          <p:nvPr/>
        </p:nvCxnSpPr>
        <p:spPr>
          <a:xfrm flipV="true" rot="0">
            <a:off x="-152400" y="4594623"/>
            <a:ext cx="9448800" cy="1607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">
            <a:extLst>
              <a:ext uri="{A4EAC018-9608-4C53-A3B0-318231870807}">
                <a16:creationId xmlns:a16="http://schemas.microsoft.com/office/drawing/2010/main" id="{62138EE2-24A9-4A63-A9E2-80870B0A1AB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334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2">
            <a:extLst>
              <a:ext uri="{9CFA959B-B9EA-4172-BDDE-6AA111E65F4B}">
                <a16:creationId xmlns:a16="http://schemas.microsoft.com/office/drawing/2010/main" id="{B39B3FA6-08F5-4153-802D-0266C9115B8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812506"/>
            <a:ext cx="2895600" cy="273844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3">
            <a:extLst>
              <a:ext uri="{6EFA1C13-B56B-4DF7-9573-BA0EF1D97939}">
                <a16:creationId xmlns:a16="http://schemas.microsoft.com/office/drawing/2010/main" id="{FD0999C2-E561-4B7B-A2D5-EB55E63E203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77000" y="4812506"/>
            <a:ext cx="2133600" cy="273844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Title 1">
            <a:extLst>
              <a:ext uri="{CFF5FD6E-62A7-4623-8F46-AA76072A7FAB}">
                <a16:creationId xmlns:a16="http://schemas.microsoft.com/office/drawing/2010/main" id="{0209F102-57DC-42E8-A550-C4172D5DDCB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099049" y="793750"/>
            <a:ext cx="3600450" cy="704850"/>
          </a:xfrm>
          <a:prstGeom prst="rect">
            <a:avLst/>
          </a:prstGeom>
        </p:spPr>
        <p:txBody>
          <a:bodyPr anchor="b" rtlCol="0"/>
          <a:lstStyle>
            <a:lvl1pPr algn="l" lvl="0">
              <a:lnSpc>
                <a:spcPct val="100000"/>
              </a:lnSpc>
              <a:defRPr cap="all" dirty="0" lang="en-US" spc="150" sz="2200">
                <a:solidFill>
                  <a:schemeClr val="bg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Picture Placeholder 5">
            <a:extLst>
              <a:ext uri="{FD406089-AD49-48F7-AB6A-F47D7C780563}">
                <a16:creationId xmlns:a16="http://schemas.microsoft.com/office/drawing/2010/main" id="{4296A1F7-836E-4DDC-91FF-9B6781A6F517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-12701" y="150813"/>
            <a:ext cx="4649421" cy="4584174"/>
          </a:xfrm>
          <a:custGeom>
            <a:avLst/>
            <a:gdLst/>
            <a:ahLst/>
            <a:cxnLst/>
            <a:rect b="b" l="0" r="r" t="0"/>
            <a:pathLst>
              <a:path h="4584174" w="4649421">
                <a:moveTo>
                  <a:pt x="0" y="0"/>
                </a:moveTo>
                <a:lnTo>
                  <a:pt x="4648200" y="76200"/>
                </a:lnTo>
                <a:cubicBezTo>
                  <a:pt x="4652433" y="1578858"/>
                  <a:pt x="4643967" y="2998966"/>
                  <a:pt x="4648200" y="4501624"/>
                </a:cubicBezTo>
                <a:lnTo>
                  <a:pt x="0" y="458417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Text Placeholder 3">
            <a:extLst>
              <a:ext uri="{AB844B79-40E5-46DF-BAE7-FCB4F63B6412}">
                <a16:creationId xmlns:a16="http://schemas.microsoft.com/office/drawing/2010/main" id="{BF430718-9899-4683-AF6C-697FF2615017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5097600" y="1609200"/>
            <a:ext cx="3589200" cy="2836800"/>
          </a:xfrm>
        </p:spPr>
        <p:txBody>
          <a:bodyPr anchor="t" bIns="45720" lIns="91440" rIns="91440" rtlCol="0" tIns="45720">
            <a:normAutofit/>
          </a:bodyPr>
          <a:lstStyle>
            <a:lvl1pPr indent="0" lvl="0" marL="0">
              <a:buFont typeface="Arial"/>
              <a:buNone/>
              <a:defRPr dirty="0" lang="en-US" sz="15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</p:spTree>
    <p:extLst>
      <p:ext uri="{EA7BA1B0-41C9-47AE-BE57-A48261C80B46}">
        <p14:creationId xmlns:p14="http://schemas.microsoft.com/office/powerpoint/2010/main" val="173090463099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6">
            <a:extLst>
              <a:ext uri="{9C1C3409-9310-4A76-AD36-94F7D4067069}">
                <a16:creationId xmlns:a16="http://schemas.microsoft.com/office/drawing/2010/main" id="{55F74906-EEB0-46CE-81F5-41BACC88894D}"/>
              </a:ext>
            </a:extLst>
          </p:cNvPr>
          <p:cNvSpPr/>
          <p:nvPr/>
        </p:nvSpPr>
        <p:spPr>
          <a:xfrm rot="5400000">
            <a:off x="2260996" y="-2127646"/>
            <a:ext cx="4622008" cy="9144000"/>
          </a:xfrm>
          <a:prstGeom prst="trapezoid">
            <a:avLst>
              <a:gd fmla="val 3597" name="adj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/>
          <a:lstStyle/>
          <a:p>
            <a:pPr algn="ctr"/>
            <a:r>
              <a:rPr dirty="0" lang="en-US">
                <a:latin typeface="Old Standard TT"/>
              </a:rPr>
              <a:t/>
            </a:r>
            <a:endParaRPr dirty="0" lang="en-US">
              <a:latin typeface="Old Standard TT"/>
            </a:endParaRPr>
          </a:p>
        </p:txBody>
      </p:sp>
      <p:sp>
        <p:nvSpPr>
          <p:cNvPr id="3" name="Trapezoid 7">
            <a:extLst>
              <a:ext uri="{A8003737-053D-4973-AD49-EB35F3A99FD0}">
                <a16:creationId xmlns:a16="http://schemas.microsoft.com/office/drawing/2010/main" id="{CE1254EF-8F7B-4B61-ADC8-9B785569BD2E}"/>
              </a:ext>
            </a:extLst>
          </p:cNvPr>
          <p:cNvSpPr/>
          <p:nvPr/>
        </p:nvSpPr>
        <p:spPr>
          <a:xfrm rot="5400000">
            <a:off x="2260996" y="-2136112"/>
            <a:ext cx="4622008" cy="9144000"/>
          </a:xfrm>
          <a:prstGeom prst="trapezoid">
            <a:avLst>
              <a:gd fmla="val 3597" name="adj"/>
            </a:avLst>
          </a:prstGeom>
          <a:gradFill rotWithShape="1">
            <a:gsLst>
              <a:gs pos="0">
                <a:schemeClr val="bg2">
                  <a:alpha val="24000"/>
                </a:schemeClr>
              </a:gs>
              <a:gs pos="99000">
                <a:schemeClr val="bg2">
                  <a:alpha val="24000"/>
                </a:schemeClr>
              </a:gs>
              <a:gs pos="12000">
                <a:schemeClr val="bg1"/>
              </a:gs>
              <a:gs pos="88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/>
          <a:lstStyle/>
          <a:p>
            <a:pPr algn="ctr"/>
            <a:r>
              <a:rPr baseline="-25000" dirty="0" lang="en-US">
                <a:latin typeface="Old Standard TT"/>
              </a:rPr>
              <a:t/>
            </a:r>
            <a:endParaRPr baseline="-25000" dirty="0" lang="en-US">
              <a:latin typeface="Old Standard TT"/>
            </a:endParaRPr>
          </a:p>
        </p:txBody>
      </p:sp>
      <p:cxnSp>
        <p:nvCxnSpPr>
          <p:cNvPr id="4" name="Straight Connector 8">
            <a:extLst>
              <a:ext uri="{B6BDFA87-57A1-4225-8AB5-A4601C4E9A01}">
                <a16:creationId xmlns:a16="http://schemas.microsoft.com/office/drawing/2010/main" id="{B25CE130-87B8-4D4C-8132-2FC81B68B1F2}"/>
              </a:ext>
            </a:extLst>
          </p:cNvPr>
          <p:cNvCxnSpPr/>
          <p:nvPr/>
        </p:nvCxnSpPr>
        <p:spPr>
          <a:xfrm rot="0">
            <a:off x="-152400" y="133350"/>
            <a:ext cx="9448800" cy="1559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9">
            <a:extLst>
              <a:ext uri="{401E16C0-B9FE-4E04-A91B-BC3A485D5B63}">
                <a16:creationId xmlns:a16="http://schemas.microsoft.com/office/drawing/2010/main" id="{0FE3D613-451C-42F3-9129-17E52ECA9540}"/>
              </a:ext>
            </a:extLst>
          </p:cNvPr>
          <p:cNvCxnSpPr/>
          <p:nvPr/>
        </p:nvCxnSpPr>
        <p:spPr>
          <a:xfrm flipV="true" rot="0">
            <a:off x="-152400" y="4594623"/>
            <a:ext cx="9448800" cy="1607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08B30676-5CA3-4BAF-BD48-86173CDD152C}">
                <a16:creationId xmlns:a16="http://schemas.microsoft.com/office/drawing/2010/main" id="{16282D49-8E1D-4587-BECA-24587514E1C0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533400" y="481250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dirty="0" lang="en-US" sz="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>
            <a:extLst>
              <a:ext uri="{01BC648A-0F69-48B3-B245-74230427290D}">
                <a16:creationId xmlns:a16="http://schemas.microsoft.com/office/drawing/2010/main" id="{F393BF98-597A-4DDC-9AD9-F3AF2C16ED4B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81250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dirty="0" lang="en-US" sz="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>
            <a:extLst>
              <a:ext uri="{C274467D-DF10-4154-B7BD-742253E17B1B}">
                <a16:creationId xmlns:a16="http://schemas.microsoft.com/office/drawing/2010/main" id="{EABB9CA1-F73E-429F-8228-72F7AAF3934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477000" y="481250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dirty="0" lang="en-US" sz="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Title Placeholder 1">
            <a:extLst>
              <a:ext uri="{A57ABDE4-0C11-48A3-8DA5-C20EC06CD8EF}">
                <a16:creationId xmlns:a16="http://schemas.microsoft.com/office/drawing/2010/main" id="{4693F52C-BA55-47E7-B2C8-7F79B73478A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15600" y="799200"/>
            <a:ext cx="7898400" cy="705599"/>
          </a:xfrm>
          <a:prstGeom prst="rect">
            <a:avLst/>
          </a:prstGeom>
        </p:spPr>
        <p:txBody>
          <a:bodyPr anchor="b" bIns="45720" lIns="91440" rIns="91440" rtlCol="0" tIns="45720"/>
          <a:lstStyle/>
          <a:p>
            <a:pPr algn="l" lvl="0" marL="0">
              <a:lnSpc>
                <a:spcPts val="2750"/>
              </a:lnSpc>
            </a:pPr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Text Placeholder 2">
            <a:extLst>
              <a:ext uri="{0D0AD971-7A76-4809-825B-879A41B4B720}">
                <a16:creationId xmlns:a16="http://schemas.microsoft.com/office/drawing/2010/main" id="{B0A30C3E-15D3-4A12-B777-3260991ECC3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15600" y="1609200"/>
            <a:ext cx="7923600" cy="2836800"/>
          </a:xfrm>
          <a:prstGeom prst="rect">
            <a:avLst/>
          </a:prstGeom>
        </p:spPr>
        <p:txBody>
          <a:bodyPr anchor="t" bIns="45720" lIns="91440" rIns="91440" rtlCol="0" tIns="4572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>
              <a:lnSpc>
                <a:spcPts val="1740"/>
              </a:lnSpc>
            </a:pPr>
            <a:r>
              <a:rPr dirty="0" lang="en-US"/>
              <a:t>Second level</a:t>
            </a:r>
          </a:p>
          <a:p>
            <a:pPr lvl="2">
              <a:lnSpc>
                <a:spcPts val="1200"/>
              </a:lnSpc>
            </a:pPr>
            <a:r>
              <a:rPr dirty="0" lang="en-US"/>
              <a:t>Third level</a:t>
            </a:r>
          </a:p>
          <a:p>
            <a:pPr lvl="3">
              <a:lnSpc>
                <a:spcPts val="1200"/>
              </a:lnSpc>
            </a:pPr>
            <a:r>
              <a:rPr dirty="0" lang="en-US"/>
              <a:t>Fourth level</a:t>
            </a:r>
          </a:p>
          <a:p>
            <a:pPr lvl="4">
              <a:lnSpc>
                <a:spcPts val="1200"/>
              </a:lnSpc>
              <a:buFont typeface="Old Standard TT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lvl="0" rtl="false">
        <a:lnSpc>
          <a:spcPct val="100000"/>
        </a:lnSpc>
        <a:spcBef>
          <a:spcPct val="0"/>
        </a:spcBef>
        <a:buNone/>
        <a:defRPr cap="all" dirty="0" lang="en-US" spc="150" sz="2200">
          <a:solidFill>
            <a:schemeClr val="accent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Font typeface="Old Standard TT"/>
        <a:buChar char="•"/>
        <a:defRPr dirty="0" lang="en-US" sz="1800">
          <a:solidFill>
            <a:schemeClr val="tx2">
              <a:lumMod val="50000"/>
              <a:lumOff val="50000"/>
            </a:schemeClr>
          </a:solidFill>
          <a:latin typeface="+mn-lt"/>
        </a:defRPr>
      </a:lvl1pPr>
      <a:lvl2pPr algn="l" indent="-285750" lvl="1" marL="742950" rtl="false">
        <a:spcBef>
          <a:spcPts val="400"/>
        </a:spcBef>
        <a:buFont typeface="Old Standard TT"/>
        <a:buChar char="–"/>
        <a:defRPr dirty="0" lang="en-US" sz="1400">
          <a:solidFill>
            <a:schemeClr val="tx2">
              <a:lumMod val="50000"/>
              <a:lumOff val="50000"/>
            </a:schemeClr>
          </a:solidFill>
          <a:latin typeface="+mn-lt"/>
        </a:defRPr>
      </a:lvl2pPr>
      <a:lvl3pPr algn="l" indent="-228600" lvl="2" marL="1143000" rtl="false">
        <a:spcBef>
          <a:spcPts val="400"/>
        </a:spcBef>
        <a:buFont typeface="Old Standard TT"/>
        <a:buChar char="•"/>
        <a:defRPr dirty="0" i="1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3pPr>
      <a:lvl4pPr algn="l" indent="-228600" lvl="3" marL="1600200" rtl="false">
        <a:spcBef>
          <a:spcPts val="400"/>
        </a:spcBef>
        <a:buFont typeface="Old Standard TT"/>
        <a:buChar char="–"/>
        <a:defRPr dirty="0" i="0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4pPr>
      <a:lvl5pPr algn="l" indent="-228600" lvl="4" marL="2057400" rtl="false">
        <a:spcBef>
          <a:spcPts val="400"/>
        </a:spcBef>
        <a:buFont typeface="Old Standard TT"/>
        <a:buChar char="»"/>
        <a:defRPr dirty="0" i="1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Old Standard TT"/>
        <a:buChar char="»"/>
        <a:defRPr dirty="0" i="1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Old Standard TT"/>
        <a:buChar char="»"/>
        <a:defRPr dirty="0" i="1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Old Standard TT"/>
        <a:buChar char="»"/>
        <a:defRPr dirty="0" i="1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Old Standard TT"/>
        <a:buChar char="»"/>
        <a:defRPr dirty="0" i="1" lang="en-US" sz="1200">
          <a:solidFill>
            <a:schemeClr val="tx2">
              <a:lumMod val="50000"/>
              <a:lumOff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F8705E4-355F-424F-BBCA-370210A3B06F}">
                <a16:creationId xmlns:a16="http://schemas.microsoft.com/office/drawing/2010/main" id="{E94CE815-8268-4565-A755-FA483B706909}"/>
              </a:ext>
            </a:extLst>
          </p:cNvPr>
          <p:cNvSpPr>
            <a:spLocks noGrp="true"/>
          </p:cNvSpPr>
          <p:nvPr>
            <p:ph type="title"/>
          </p:nvPr>
        </p:nvSpPr>
        <p:spPr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ko"/>
              <a:t>Node.js</a:t>
            </a:r>
            <a:endParaRPr dirty="0" lang="ko"/>
          </a:p>
        </p:txBody>
      </p:sp>
    </p:spTree>
    <p:extLst>
      <p:ext uri="{C99C0C54-985C-4128-A53A-5FE37EAD6BB0}">
        <p14:creationId xmlns:p14="http://schemas.microsoft.com/office/powerpoint/2010/main" val="17309046309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6FF3EA2-04B8-4593-AF98-22835D8B2B20}">
                <a16:creationId xmlns:a16="http://schemas.microsoft.com/office/drawing/2010/main" id="{0381EC5F-8326-42D8-963A-A9CC7A33E73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Calibri"/>
              </a:rPr>
              <a:t>Node.js </a:t>
            </a:r>
            <a:r>
              <a:rPr dirty="0" lang="en-US">
                <a:latin typeface="맑은 고딕"/>
              </a:rPr>
              <a:t>소개 및 설명</a:t>
            </a:r>
            <a:endParaRPr dirty="0" lang="en-US">
              <a:latin typeface="맑은 고딕"/>
            </a:endParaRPr>
          </a:p>
        </p:txBody>
      </p:sp>
      <p:sp>
        <p:nvSpPr>
          <p:cNvPr id="3" name="Content Placeholder 2">
            <a:extLst>
              <a:ext uri="{9A7F6E7E-938D-4312-9D63-9EB64CEB4DAE}">
                <a16:creationId xmlns:a16="http://schemas.microsoft.com/office/drawing/2010/main" id="{54326E0B-2BE6-4309-870C-934BD5706635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Calibri"/>
              </a:rPr>
              <a:t>Node.js</a:t>
            </a:r>
            <a:r>
              <a:rPr dirty="0" lang="ko">
                <a:latin typeface="맑은 고딕"/>
              </a:rPr>
              <a:t>는 서버 측에서 </a:t>
            </a:r>
            <a:r>
              <a:rPr dirty="0" err="1" lang="ko">
                <a:latin typeface="Calibri"/>
              </a:rPr>
              <a:t>JavaScript</a:t>
            </a:r>
            <a:br>
              <a:rPr dirty="0" lang="ko"/>
            </a:br>
            <a:r>
              <a:rPr dirty="0" lang="ko">
                <a:latin typeface="맑은 고딕"/>
              </a:rPr>
              <a:t>코드를 실행할 수 있게 해주는 오픈소스 런타임 환경입니다</a:t>
            </a:r>
            <a:r>
              <a:rPr dirty="0" lang="ko">
                <a:latin typeface="Calibri"/>
              </a:rPr>
              <a:t>. </a:t>
            </a:r>
          </a:p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맑은 고딕"/>
              </a:rPr>
              <a:t>브라우저가 아닌 독립적인 환경에서 </a:t>
            </a:r>
            <a:r>
              <a:rPr dirty="0" err="1" lang="ko">
                <a:latin typeface="Calibri"/>
              </a:rPr>
              <a:t>JavaScript</a:t>
            </a:r>
            <a:r>
              <a:rPr dirty="0" lang="ko">
                <a:latin typeface="맑은 고딕"/>
              </a:rPr>
              <a:t>를 사용해 </a:t>
            </a:r>
            <a:r>
              <a:rPr dirty="0" lang="ko">
                <a:latin typeface="맑은 고딕"/>
              </a:rPr>
              <a:t>백엔드</a:t>
            </a:r>
            <a:r>
              <a:rPr dirty="0" lang="ko">
                <a:latin typeface="Calibri"/>
              </a:rPr>
              <a:t> 개발이 가능합니다</a:t>
            </a:r>
            <a:r>
              <a:rPr dirty="0" lang="ko">
                <a:latin typeface="Calibri"/>
              </a:rPr>
              <a:t>. </a:t>
            </a:r>
          </a:p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Calibri"/>
              </a:rPr>
              <a:t>2009</a:t>
            </a:r>
            <a:r>
              <a:rPr dirty="0" lang="ko">
                <a:latin typeface="맑은 고딕"/>
              </a:rPr>
              <a:t>년 </a:t>
            </a:r>
            <a:r>
              <a:rPr dirty="0" lang="ko">
                <a:latin typeface="Calibri"/>
              </a:rPr>
              <a:t>Ryan Dahl</a:t>
            </a:r>
            <a:r>
              <a:rPr dirty="0" lang="ko">
                <a:latin typeface="맑은 고딕"/>
              </a:rPr>
              <a:t>이 개발하였으며</a:t>
            </a:r>
            <a:r>
              <a:rPr dirty="0" lang="ko">
                <a:latin typeface="Calibri"/>
              </a:rPr>
              <a:t>,</a:t>
            </a:r>
            <a:br>
              <a:rPr dirty="0" lang="ko"/>
            </a:br>
            <a:r>
              <a:rPr dirty="0" lang="ko">
                <a:latin typeface="Calibri"/>
              </a:rPr>
              <a:t>Google</a:t>
            </a:r>
            <a:r>
              <a:rPr dirty="0" lang="ko">
                <a:latin typeface="맑은 고딕"/>
              </a:rPr>
              <a:t>의 </a:t>
            </a:r>
            <a:r>
              <a:rPr dirty="0" lang="ko">
                <a:latin typeface="Calibri"/>
              </a:rPr>
              <a:t>V8 </a:t>
            </a:r>
            <a:r>
              <a:rPr dirty="0" err="1" lang="ko">
                <a:latin typeface="Calibri"/>
              </a:rPr>
              <a:t>JavaScript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맑은 고딕"/>
              </a:rPr>
              <a:t>엔진을 기반으로 합니다</a:t>
            </a:r>
            <a:r>
              <a:rPr dirty="0" lang="en-US">
                <a:latin typeface="Calibri"/>
              </a:rPr>
              <a:t>.</a:t>
            </a:r>
            <a:endParaRPr dirty="0" lang="en-US">
              <a:latin typeface="Calibri"/>
            </a:endParaRPr>
          </a:p>
        </p:txBody>
      </p:sp>
    </p:spTree>
    <p:extLst>
      <p:ext uri="{4397DE88-CC67-4CB2-A113-8FD7ED1C4C11}">
        <p14:creationId xmlns:p14="http://schemas.microsoft.com/office/powerpoint/2010/main" val="17309046310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0163D4E-218F-4B91-AF45-B5471CEBD1EC}">
                <a16:creationId xmlns:a16="http://schemas.microsoft.com/office/drawing/2010/main" id="{10D200E3-EF1A-4F4D-9E1A-66531F293FE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Calibri"/>
              </a:rPr>
              <a:t>Node.js의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작동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방식</a:t>
            </a:r>
            <a:endParaRPr dirty="0" lang="en-US">
              <a:latin typeface="Lato"/>
            </a:endParaRPr>
          </a:p>
        </p:txBody>
      </p:sp>
      <p:sp>
        <p:nvSpPr>
          <p:cNvPr id="3" name="Content Placeholder 2">
            <a:extLst>
              <a:ext uri="{91CB0D7F-362D-4F62-95D2-AEC3F4D1CF27}">
                <a16:creationId xmlns:a16="http://schemas.microsoft.com/office/drawing/2010/main" id="{5C0DBE54-8ED6-4341-BDAC-10DB80FDBA3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 fontScale="100000" lnSpcReduction="0"/>
          </a:bodyPr>
          <a:lstStyle/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Lato"/>
              </a:rPr>
              <a:t>단일 </a:t>
            </a:r>
            <a:r>
              <a:rPr dirty="0" lang="en-US">
                <a:latin typeface="Lato"/>
              </a:rPr>
              <a:t>스레드</a:t>
            </a:r>
            <a:r>
              <a:rPr dirty="0" lang="en-US">
                <a:latin typeface="Calibri"/>
              </a:rPr>
              <a:t>, </a:t>
            </a:r>
            <a:r>
              <a:rPr dirty="0" lang="en-US">
                <a:latin typeface="Lato"/>
              </a:rPr>
              <a:t>비동기 </a:t>
            </a:r>
            <a:r>
              <a:rPr dirty="0" lang="en-US">
                <a:latin typeface="Calibri"/>
              </a:rPr>
              <a:t>I/O </a:t>
            </a:r>
            <a:r>
              <a:rPr dirty="0" lang="en-US">
                <a:latin typeface="Lato"/>
              </a:rPr>
              <a:t>구조로 </a:t>
            </a:r>
            <a:r>
              <a:rPr dirty="0" lang="en-US">
                <a:latin typeface="Lato"/>
              </a:rPr>
              <a:t>이루어져 </a:t>
            </a:r>
            <a:r>
              <a:rPr dirty="0" lang="en-US">
                <a:latin typeface="Lato"/>
              </a:rPr>
              <a:t>있어 </a:t>
            </a:r>
            <a:r>
              <a:rPr dirty="0" lang="en-US">
                <a:latin typeface="Lato"/>
              </a:rPr>
              <a:t>동시에 </a:t>
            </a:r>
            <a:r>
              <a:rPr dirty="0" lang="en-US">
                <a:latin typeface="Lato"/>
              </a:rPr>
              <a:t>많은 </a:t>
            </a:r>
            <a:r>
              <a:rPr dirty="0" lang="en-US">
                <a:latin typeface="Lato"/>
              </a:rPr>
              <a:t>요청을 </a:t>
            </a:r>
            <a:r>
              <a:rPr dirty="0" lang="en-US">
                <a:latin typeface="Lato"/>
              </a:rPr>
              <a:t>처리할</a:t>
            </a:r>
            <a:br>
              <a:rPr dirty="0" lang="en-US"/>
            </a:br>
            <a:r>
              <a:rPr dirty="0" lang="en-US">
                <a:latin typeface="Calibri"/>
              </a:rPr>
              <a:t>수 </a:t>
            </a:r>
            <a:r>
              <a:rPr dirty="0" lang="en-US">
                <a:latin typeface="Lato"/>
              </a:rPr>
              <a:t>있습니다</a:t>
            </a:r>
            <a:r>
              <a:rPr dirty="0" lang="en-US">
                <a:latin typeface="Calibri"/>
              </a:rPr>
              <a:t>.</a:t>
            </a:r>
            <a:br>
              <a:rPr dirty="0" lang="en-US"/>
            </a:br>
            <a:r>
              <a:rPr dirty="0" lang="en-US">
                <a:latin typeface="Lato"/>
              </a:rPr>
              <a:t>전통적인 </a:t>
            </a:r>
            <a:r>
              <a:rPr dirty="0" lang="en-US">
                <a:latin typeface="Lato"/>
              </a:rPr>
              <a:t>서버와 </a:t>
            </a:r>
            <a:r>
              <a:rPr dirty="0" lang="en-US">
                <a:latin typeface="Lato"/>
              </a:rPr>
              <a:t>달리</a:t>
            </a:r>
            <a:r>
              <a:rPr dirty="0" lang="en-US">
                <a:latin typeface="Calibri"/>
              </a:rPr>
              <a:t>, </a:t>
            </a:r>
            <a:r>
              <a:rPr dirty="0" lang="en-US">
                <a:latin typeface="Calibri"/>
              </a:rPr>
              <a:t>Node.js는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이벤트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기반으로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작동하여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요청이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처리되는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동안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다른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작업을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계속할</a:t>
            </a:r>
            <a:r>
              <a:rPr dirty="0" lang="en-US">
                <a:latin typeface="Calibri"/>
              </a:rPr>
              <a:t> 수 </a:t>
            </a:r>
            <a:r>
              <a:rPr dirty="0" lang="en-US">
                <a:latin typeface="Lato"/>
              </a:rPr>
              <a:t>있습니다</a:t>
            </a:r>
            <a:r>
              <a:rPr dirty="0" lang="en-US">
                <a:latin typeface="Calibri"/>
              </a:rPr>
              <a:t>.</a:t>
            </a:r>
            <a:endParaRPr dirty="0" lang="en-US">
              <a:latin typeface="Calibri"/>
            </a:endParaRPr>
          </a:p>
        </p:txBody>
      </p:sp>
    </p:spTree>
    <p:extLst>
      <p:ext uri="{976B923D-9A13-4BC2-BBEA-338D6038D660}">
        <p14:creationId xmlns:p14="http://schemas.microsoft.com/office/powerpoint/2010/main" val="17309046310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404152E-7533-4195-9BE3-66118096C211}">
                <a16:creationId xmlns:a16="http://schemas.microsoft.com/office/drawing/2010/main" id="{C109A714-B712-48C4-A03A-71825A694D4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Calibri"/>
              </a:rPr>
              <a:t>Node.js의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장점</a:t>
            </a:r>
            <a:endParaRPr dirty="0" lang="en-US">
              <a:latin typeface="Lato"/>
            </a:endParaRPr>
          </a:p>
        </p:txBody>
      </p:sp>
      <p:sp>
        <p:nvSpPr>
          <p:cNvPr id="3" name="Content Placeholder 2">
            <a:extLst>
              <a:ext uri="{E5F34429-0202-4D9A-AB6A-F2811C524299}">
                <a16:creationId xmlns:a16="http://schemas.microsoft.com/office/drawing/2010/main" id="{2D669365-7BB8-4A2C-B5A4-5DE5CB8FF86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lstStyle/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빠른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처리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속도</a:t>
            </a:r>
            <a:r>
              <a:rPr dirty="0" lang="ko">
                <a:latin typeface="Calibri"/>
              </a:rPr>
              <a:t>: </a:t>
            </a:r>
            <a:r>
              <a:rPr dirty="0" lang="ko">
                <a:latin typeface="Lato"/>
              </a:rPr>
              <a:t>비동기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프로그래밍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덕분에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많은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동시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요청을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빠르게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처리할</a:t>
            </a:r>
            <a:r>
              <a:rPr dirty="0" lang="ko">
                <a:latin typeface="Calibri"/>
              </a:rPr>
              <a:t> 수 </a:t>
            </a:r>
            <a:r>
              <a:rPr dirty="0" lang="ko">
                <a:latin typeface="Lato"/>
              </a:rPr>
              <a:t>있습니다</a:t>
            </a:r>
            <a:r>
              <a:rPr dirty="0" lang="ko">
                <a:latin typeface="Calibri"/>
              </a:rPr>
              <a:t>.</a:t>
            </a:r>
          </a:p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Calibri"/>
              </a:rPr>
              <a:t> </a:t>
            </a:r>
            <a:r>
              <a:rPr dirty="0" err="1" lang="ko">
                <a:latin typeface="Calibri"/>
              </a:rPr>
              <a:t>JavaScript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통합</a:t>
            </a:r>
            <a:r>
              <a:rPr dirty="0" lang="ko">
                <a:latin typeface="Calibri"/>
              </a:rPr>
              <a:t>:</a:t>
            </a:r>
            <a:br>
              <a:rPr dirty="0" lang="ko"/>
            </a:br>
            <a:r>
              <a:rPr dirty="0" lang="ko">
                <a:latin typeface="Lato"/>
              </a:rPr>
              <a:t>프론트엔드와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백엔드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모두</a:t>
            </a:r>
            <a:r>
              <a:rPr dirty="0" lang="ko">
                <a:latin typeface="Calibri"/>
              </a:rPr>
              <a:t> </a:t>
            </a:r>
            <a:r>
              <a:rPr dirty="0" err="1" lang="ko">
                <a:latin typeface="Calibri"/>
              </a:rPr>
              <a:t>JavaScript</a:t>
            </a:r>
            <a:r>
              <a:rPr dirty="0" lang="en-US">
                <a:latin typeface="Calibri"/>
              </a:rPr>
              <a:t>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개발할</a:t>
            </a:r>
            <a:r>
              <a:rPr dirty="0" lang="en-US">
                <a:latin typeface="Calibri"/>
              </a:rPr>
              <a:t> 수 </a:t>
            </a:r>
            <a:r>
              <a:rPr dirty="0" lang="en-US">
                <a:latin typeface="Lato"/>
              </a:rPr>
              <a:t>있어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코드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일관성과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학습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곡선이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완만합니다</a:t>
            </a:r>
            <a:r>
              <a:rPr dirty="0" lang="en-US">
                <a:latin typeface="Calibri"/>
              </a:rPr>
              <a:t>.</a:t>
            </a:r>
          </a:p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Calibri"/>
              </a:rPr>
              <a:t> 큰 </a:t>
            </a:r>
            <a:r>
              <a:rPr dirty="0" lang="en-US">
                <a:latin typeface="Lato"/>
              </a:rPr>
              <a:t>커뮤니티</a:t>
            </a:r>
            <a:r>
              <a:rPr dirty="0" lang="en-US">
                <a:latin typeface="Calibri"/>
              </a:rPr>
              <a:t>: 전 </a:t>
            </a:r>
            <a:r>
              <a:rPr dirty="0" lang="en-US">
                <a:latin typeface="Lato"/>
              </a:rPr>
              <a:t>세계적으로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활발한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개발자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커뮤니티와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풍부한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오픈소스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패키지들이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있습니다</a:t>
            </a:r>
            <a:r>
              <a:rPr dirty="0" lang="en-US">
                <a:latin typeface="Calibri"/>
              </a:rPr>
              <a:t>.</a:t>
            </a:r>
          </a:p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Calibri"/>
              </a:rPr>
              <a:t> NPM(Node Package Manager): </a:t>
            </a:r>
            <a:r>
              <a:rPr dirty="0" lang="en-US">
                <a:latin typeface="Lato"/>
              </a:rPr>
              <a:t>수십만</a:t>
            </a:r>
            <a:r>
              <a:rPr dirty="0" lang="en-US">
                <a:latin typeface="Lato"/>
              </a:rPr>
              <a:t>개의 </a:t>
            </a:r>
            <a:r>
              <a:rPr dirty="0" lang="en-US">
                <a:latin typeface="Lato"/>
              </a:rPr>
              <a:t>패키지를 </a:t>
            </a:r>
            <a:r>
              <a:rPr dirty="0" lang="en-US">
                <a:latin typeface="Lato"/>
              </a:rPr>
              <a:t>쉽게 </a:t>
            </a:r>
            <a:r>
              <a:rPr dirty="0" lang="en-US">
                <a:latin typeface="Lato"/>
              </a:rPr>
              <a:t>설치하고 </a:t>
            </a:r>
            <a:r>
              <a:rPr dirty="0" lang="en-US">
                <a:latin typeface="Lato"/>
              </a:rPr>
              <a:t>사용할 </a:t>
            </a:r>
            <a:r>
              <a:rPr dirty="0" lang="en-US">
                <a:latin typeface="Calibri"/>
              </a:rPr>
              <a:t>수 </a:t>
            </a:r>
            <a:r>
              <a:rPr dirty="0" lang="en-US">
                <a:latin typeface="Lato"/>
              </a:rPr>
              <a:t>있는 </a:t>
            </a:r>
            <a:r>
              <a:rPr dirty="0" lang="en-US">
                <a:latin typeface="Lato"/>
              </a:rPr>
              <a:t>패키지 </a:t>
            </a:r>
            <a:r>
              <a:rPr dirty="0" lang="en-US">
                <a:latin typeface="Lato"/>
              </a:rPr>
              <a:t>관리 </a:t>
            </a:r>
            <a:r>
              <a:rPr dirty="0" lang="en-US">
                <a:latin typeface="Lato"/>
              </a:rPr>
              <a:t>시스템입니다</a:t>
            </a:r>
            <a:r>
              <a:rPr dirty="0" lang="en-US">
                <a:latin typeface="Calibri"/>
              </a:rPr>
              <a:t>.</a:t>
            </a:r>
            <a:endParaRPr dirty="0" lang="en-US">
              <a:latin typeface="Calibri"/>
            </a:endParaRPr>
          </a:p>
        </p:txBody>
      </p:sp>
    </p:spTree>
    <p:extLst>
      <p:ext uri="{F030E7DA-F585-483E-9613-0EFCBD80223E}">
        <p14:creationId xmlns:p14="http://schemas.microsoft.com/office/powerpoint/2010/main" val="1730904631003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48CA666-1C3D-429A-9006-127863A00E53}">
                <a16:creationId xmlns:a16="http://schemas.microsoft.com/office/drawing/2010/main" id="{8FC2473A-59EB-4E15-8BE7-381C7A5D85F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Calibri"/>
              </a:rPr>
              <a:t>Node.js의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단점</a:t>
            </a:r>
            <a:endParaRPr dirty="0" lang="en-US">
              <a:latin typeface="Lato"/>
            </a:endParaRPr>
          </a:p>
        </p:txBody>
      </p:sp>
      <p:sp>
        <p:nvSpPr>
          <p:cNvPr id="3" name="Content Placeholder 2">
            <a:extLst>
              <a:ext uri="{3BAB47BC-8D4E-45B0-AAD4-418EBA343C72}">
                <a16:creationId xmlns:a16="http://schemas.microsoft.com/office/drawing/2010/main" id="{46FA9B8E-8319-4640-83EA-FC523C767F10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Calibri"/>
              </a:rPr>
              <a:t>CPU </a:t>
            </a:r>
            <a:r>
              <a:rPr dirty="0" lang="en-US">
                <a:latin typeface="Lato"/>
              </a:rPr>
              <a:t>집약적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작업에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비효율적</a:t>
            </a:r>
            <a:r>
              <a:rPr dirty="0" lang="en-US">
                <a:latin typeface="Calibri"/>
              </a:rPr>
              <a:t>: </a:t>
            </a:r>
            <a:r>
              <a:rPr dirty="0" lang="en-US">
                <a:latin typeface="Calibri"/>
              </a:rPr>
              <a:t>Node.js는</a:t>
            </a:r>
            <a:r>
              <a:rPr dirty="0" lang="en-US">
                <a:latin typeface="Calibri"/>
              </a:rPr>
              <a:t> CPU </a:t>
            </a:r>
            <a:r>
              <a:rPr dirty="0" lang="en-US">
                <a:latin typeface="Lato"/>
              </a:rPr>
              <a:t>집약적인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작업에서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성능이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떨어질</a:t>
            </a:r>
            <a:r>
              <a:rPr dirty="0" lang="en-US">
                <a:latin typeface="Calibri"/>
              </a:rPr>
              <a:t> 수 </a:t>
            </a:r>
            <a:r>
              <a:rPr dirty="0" lang="en-US">
                <a:latin typeface="Lato"/>
              </a:rPr>
              <a:t>있습니다</a:t>
            </a:r>
            <a:r>
              <a:rPr dirty="0" lang="en-US">
                <a:latin typeface="Calibri"/>
              </a:rPr>
              <a:t>.</a:t>
            </a:r>
          </a:p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Lato"/>
              </a:rPr>
              <a:t>단일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스레드</a:t>
            </a:r>
            <a:r>
              <a:rPr dirty="0" lang="en-US">
                <a:latin typeface="Calibri"/>
              </a:rPr>
              <a:t>: </a:t>
            </a:r>
            <a:r>
              <a:rPr dirty="0" lang="en-US">
                <a:latin typeface="Lato"/>
              </a:rPr>
              <a:t>단일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스레드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구조가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멀티코어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시스템의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성능을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충분히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활용하지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못할</a:t>
            </a:r>
            <a:r>
              <a:rPr dirty="0" lang="en-US">
                <a:latin typeface="Calibri"/>
              </a:rPr>
              <a:t> 수 </a:t>
            </a:r>
            <a:r>
              <a:rPr dirty="0" lang="en-US">
                <a:latin typeface="Lato"/>
              </a:rPr>
              <a:t>있습니다</a:t>
            </a:r>
            <a:r>
              <a:rPr dirty="0" lang="en-US">
                <a:latin typeface="Calibri"/>
              </a:rPr>
              <a:t>.</a:t>
            </a:r>
          </a:p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Lato"/>
              </a:rPr>
              <a:t>콜백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지옥</a:t>
            </a:r>
            <a:r>
              <a:rPr dirty="0" lang="en-US">
                <a:latin typeface="Calibri"/>
              </a:rPr>
              <a:t>: </a:t>
            </a:r>
            <a:r>
              <a:rPr dirty="0" lang="en-US">
                <a:latin typeface="Lato"/>
              </a:rPr>
              <a:t>비동기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코드가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많아질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경우</a:t>
            </a:r>
            <a:r>
              <a:rPr dirty="0" lang="en-US">
                <a:latin typeface="Calibri"/>
              </a:rPr>
              <a:t>, </a:t>
            </a:r>
            <a:r>
              <a:rPr dirty="0" lang="en-US">
                <a:latin typeface="Lato"/>
              </a:rPr>
              <a:t>코드의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가독성이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떨어질</a:t>
            </a:r>
            <a:r>
              <a:rPr dirty="0" lang="en-US">
                <a:latin typeface="Calibri"/>
              </a:rPr>
              <a:t> 수 </a:t>
            </a:r>
            <a:r>
              <a:rPr dirty="0" lang="en-US">
                <a:latin typeface="Lato"/>
              </a:rPr>
              <a:t>있습니다</a:t>
            </a:r>
            <a:r>
              <a:rPr dirty="0" lang="en-US">
                <a:latin typeface="Calibri"/>
              </a:rPr>
              <a:t> (ES6 </a:t>
            </a:r>
            <a:r>
              <a:rPr dirty="0" lang="en-US">
                <a:latin typeface="Lato"/>
              </a:rPr>
              <a:t>이후 </a:t>
            </a:r>
            <a:r>
              <a:rPr dirty="0" lang="en-US">
                <a:latin typeface="Calibri"/>
              </a:rPr>
              <a:t>Promise와</a:t>
            </a:r>
            <a:r>
              <a:rPr dirty="0" lang="en-US">
                <a:latin typeface="Calibri"/>
              </a:rPr>
              <a:t> async/</a:t>
            </a:r>
            <a:r>
              <a:rPr dirty="0" lang="en-US">
                <a:latin typeface="Calibri"/>
              </a:rPr>
              <a:t>await로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해결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가능</a:t>
            </a:r>
            <a:r>
              <a:rPr dirty="0" lang="en-US">
                <a:latin typeface="Calibri"/>
              </a:rPr>
              <a:t>).</a:t>
            </a:r>
            <a:endParaRPr dirty="0" lang="en-US">
              <a:latin typeface="Calibri"/>
            </a:endParaRPr>
          </a:p>
        </p:txBody>
      </p:sp>
    </p:spTree>
    <p:extLst>
      <p:ext uri="{9E0A015C-81F1-4B6E-83AA-8CE1033C4E3B}">
        <p14:creationId xmlns:p14="http://schemas.microsoft.com/office/powerpoint/2010/main" val="173090463100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B6ED0E7-DEE4-4906-96AF-D6C3F07B15F1}">
                <a16:creationId xmlns:a16="http://schemas.microsoft.com/office/drawing/2010/main" id="{E6C3F263-D3A6-43C4-8531-890B99EEB81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Calibri"/>
              </a:rPr>
              <a:t>Node.js의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주요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사용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사례</a:t>
            </a:r>
            <a:endParaRPr dirty="0" lang="en-US">
              <a:latin typeface="Lato"/>
            </a:endParaRPr>
          </a:p>
        </p:txBody>
      </p:sp>
      <p:sp>
        <p:nvSpPr>
          <p:cNvPr id="3" name="Content Placeholder 2">
            <a:extLst>
              <a:ext uri="{AF874EAD-215A-4F98-9249-68F059D8C28C}">
                <a16:creationId xmlns:a16="http://schemas.microsoft.com/office/drawing/2010/main" id="{FBEEE971-3B40-4B04-B0FA-BFF6B692F29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Lato"/>
              </a:rPr>
              <a:t>실시간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애플리케이션</a:t>
            </a:r>
            <a:r>
              <a:rPr dirty="0" lang="ko">
                <a:latin typeface="Calibri"/>
              </a:rPr>
              <a:t>: </a:t>
            </a:r>
            <a:r>
              <a:rPr dirty="0" lang="ko">
                <a:latin typeface="Lato"/>
              </a:rPr>
              <a:t>채팅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애플리케이션</a:t>
            </a:r>
            <a:r>
              <a:rPr dirty="0" lang="ko">
                <a:latin typeface="Calibri"/>
              </a:rPr>
              <a:t>, </a:t>
            </a:r>
            <a:r>
              <a:rPr dirty="0" lang="ko">
                <a:latin typeface="Lato"/>
              </a:rPr>
              <a:t>실시간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데이터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스트리밍</a:t>
            </a:r>
            <a:r>
              <a:rPr dirty="0" lang="ko">
                <a:latin typeface="Calibri"/>
              </a:rPr>
              <a:t> </a:t>
            </a:r>
            <a:r>
              <a:rPr dirty="0" lang="ko">
                <a:latin typeface="Lato"/>
              </a:rPr>
              <a:t>서비스</a:t>
            </a:r>
            <a:r>
              <a:rPr dirty="0" lang="ko">
                <a:latin typeface="Calibri"/>
              </a:rPr>
              <a:t> 등</a:t>
            </a:r>
          </a:p>
          <a:p>
            <a:pPr/>
            <a:r>
              <a:rPr dirty="0" lang="ko">
                <a:latin typeface="Arial"/>
              </a:rPr>
              <a:t>•</a:t>
            </a:r>
            <a:r>
              <a:rPr dirty="0" lang="ko">
                <a:latin typeface="Calibri"/>
              </a:rPr>
              <a:t>API </a:t>
            </a:r>
            <a:r>
              <a:rPr dirty="0" lang="ko">
                <a:latin typeface="Lato"/>
              </a:rPr>
              <a:t>서버</a:t>
            </a:r>
            <a:r>
              <a:rPr dirty="0" lang="ko">
                <a:latin typeface="Calibri"/>
              </a:rPr>
              <a:t>: </a:t>
            </a:r>
            <a:r>
              <a:rPr dirty="0" err="1" lang="ko">
                <a:latin typeface="Calibri"/>
              </a:rPr>
              <a:t>RESTful</a:t>
            </a:r>
            <a:r>
              <a:rPr dirty="0" lang="en-US">
                <a:latin typeface="Calibri"/>
              </a:rPr>
              <a:t> API </a:t>
            </a:r>
            <a:r>
              <a:rPr dirty="0" lang="en-US">
                <a:latin typeface="Lato"/>
              </a:rPr>
              <a:t>서버 </a:t>
            </a:r>
            <a:r>
              <a:rPr dirty="0" lang="en-US">
                <a:latin typeface="Lato"/>
              </a:rPr>
              <a:t>구현</a:t>
            </a:r>
          </a:p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Lato"/>
              </a:rPr>
              <a:t>도구</a:t>
            </a:r>
            <a:r>
              <a:rPr dirty="0" lang="en-US">
                <a:latin typeface="Calibri"/>
              </a:rPr>
              <a:t> 및 </a:t>
            </a:r>
            <a:r>
              <a:rPr dirty="0" lang="en-US">
                <a:latin typeface="Lato"/>
              </a:rPr>
              <a:t>스크립트</a:t>
            </a:r>
            <a:r>
              <a:rPr dirty="0" lang="en-US">
                <a:latin typeface="Calibri"/>
              </a:rPr>
              <a:t>: </a:t>
            </a:r>
            <a:r>
              <a:rPr dirty="0" lang="en-US">
                <a:latin typeface="Lato"/>
              </a:rPr>
              <a:t>자동화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스크립트</a:t>
            </a:r>
            <a:r>
              <a:rPr dirty="0" lang="en-US">
                <a:latin typeface="Calibri"/>
              </a:rPr>
              <a:t>, </a:t>
            </a:r>
            <a:r>
              <a:rPr dirty="0" lang="en-US">
                <a:latin typeface="Lato"/>
              </a:rPr>
              <a:t>빌드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도구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등으로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사용</a:t>
            </a:r>
            <a:endParaRPr dirty="0" lang="en-US">
              <a:latin typeface="Lato"/>
            </a:endParaRPr>
          </a:p>
        </p:txBody>
      </p:sp>
    </p:spTree>
    <p:extLst>
      <p:ext uri="{2B80165B-9EA3-4B48-A330-B7C6EF521DC6}">
        <p14:creationId xmlns:p14="http://schemas.microsoft.com/office/powerpoint/2010/main" val="1730904631006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45C1AA-B358-4F75-8B2D-D8DFD08D2264}">
                <a16:creationId xmlns:a16="http://schemas.microsoft.com/office/drawing/2010/main" id="{1CEFD554-4ED9-4356-8BB1-41FE7DC7368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Lato"/>
              </a:rPr>
              <a:t>결론</a:t>
            </a:r>
            <a:endParaRPr dirty="0" lang="en-US">
              <a:latin typeface="Lato"/>
            </a:endParaRPr>
          </a:p>
        </p:txBody>
      </p:sp>
      <p:sp>
        <p:nvSpPr>
          <p:cNvPr id="3" name="Content Placeholder 2">
            <a:extLst>
              <a:ext uri="{D5C64C52-AB42-404E-9EE1-BDBC3443C5ED}">
                <a16:creationId xmlns:a16="http://schemas.microsoft.com/office/drawing/2010/main" id="{7C005312-C12C-458D-B13A-5BCC77E888C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>
            <a:normAutofit fontScale="100000" lnSpcReduction="0"/>
          </a:bodyPr>
          <a:lstStyle/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Calibri"/>
              </a:rPr>
              <a:t>Node.js는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현대적인</a:t>
            </a:r>
            <a:r>
              <a:rPr dirty="0" lang="en-US">
                <a:latin typeface="Calibri"/>
              </a:rPr>
              <a:t> 웹 </a:t>
            </a:r>
            <a:r>
              <a:rPr dirty="0" lang="en-US">
                <a:latin typeface="Lato"/>
              </a:rPr>
              <a:t>개발에서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중요한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위치를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차지하며</a:t>
            </a:r>
            <a:r>
              <a:rPr dirty="0" lang="en-US">
                <a:latin typeface="Calibri"/>
              </a:rPr>
              <a:t>, </a:t>
            </a:r>
            <a:r>
              <a:rPr dirty="0" lang="en-US">
                <a:latin typeface="Lato"/>
              </a:rPr>
              <a:t>특히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빠른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응답이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필요한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애플리케이션에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적합합니다</a:t>
            </a:r>
            <a:r>
              <a:rPr dirty="0" lang="en-US">
                <a:latin typeface="Calibri"/>
              </a:rPr>
              <a:t>.</a:t>
            </a:r>
          </a:p>
          <a:p>
            <a:pPr/>
            <a:r>
              <a:rPr dirty="0" lang="en-US">
                <a:latin typeface="Arial"/>
              </a:rPr>
              <a:t>•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비동기적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프로그래밍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모델로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인해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높은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성능과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효율성을</a:t>
            </a:r>
            <a:r>
              <a:rPr dirty="0" lang="en-US">
                <a:latin typeface="Calibri"/>
              </a:rPr>
              <a:t> </a:t>
            </a:r>
            <a:r>
              <a:rPr dirty="0" lang="en-US">
                <a:latin typeface="Lato"/>
              </a:rPr>
              <a:t>제공하지만</a:t>
            </a:r>
            <a:r>
              <a:rPr dirty="0" lang="en-US">
                <a:latin typeface="Calibri"/>
              </a:rPr>
              <a:t>, CPU 집약</a:t>
            </a:r>
            <a:r>
              <a:rPr dirty="0" lang="en-US">
                <a:latin typeface="Lato"/>
              </a:rPr>
              <a:t>적인 </a:t>
            </a:r>
            <a:r>
              <a:rPr dirty="0" lang="en-US">
                <a:latin typeface="Lato"/>
              </a:rPr>
              <a:t>작업에 </a:t>
            </a:r>
            <a:r>
              <a:rPr dirty="0" lang="en-US">
                <a:latin typeface="Lato"/>
              </a:rPr>
              <a:t>대한 </a:t>
            </a:r>
            <a:r>
              <a:rPr dirty="0" lang="en-US">
                <a:latin typeface="Lato"/>
              </a:rPr>
              <a:t>제한을 </a:t>
            </a:r>
            <a:r>
              <a:rPr dirty="0" lang="en-US">
                <a:latin typeface="Lato"/>
              </a:rPr>
              <a:t>이해하고 </a:t>
            </a:r>
            <a:r>
              <a:rPr dirty="0" lang="en-US">
                <a:latin typeface="Lato"/>
              </a:rPr>
              <a:t>사용하는 </a:t>
            </a:r>
            <a:r>
              <a:rPr dirty="0" lang="en-US">
                <a:latin typeface="Lato"/>
              </a:rPr>
              <a:t>것이 </a:t>
            </a:r>
            <a:r>
              <a:rPr dirty="0" lang="en-US">
                <a:latin typeface="Lato"/>
              </a:rPr>
              <a:t>중요합니다</a:t>
            </a:r>
            <a:r>
              <a:rPr dirty="0" lang="en-US">
                <a:latin typeface="Calibri"/>
              </a:rPr>
              <a:t>.</a:t>
            </a:r>
            <a:endParaRPr dirty="0" lang="en-US">
              <a:latin typeface="Calibri"/>
            </a:endParaRPr>
          </a:p>
        </p:txBody>
      </p:sp>
    </p:spTree>
    <p:extLst>
      <p:ext uri="{E4E875E1-3A6A-4CFE-ACAB-3A6CB3F4ED20}">
        <p14:creationId xmlns:p14="http://schemas.microsoft.com/office/powerpoint/2010/main" val="1730904631007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ommunity">
  <a:themeElements>
    <a:clrScheme name="Community">
      <a:dk1>
        <a:srgbClr val="000000"/>
      </a:dk1>
      <a:lt1>
        <a:srgbClr val="ffffff"/>
      </a:lt1>
      <a:dk2>
        <a:srgbClr val="2d271e"/>
      </a:dk2>
      <a:lt2>
        <a:srgbClr val="dfd7c2"/>
      </a:lt2>
      <a:accent1>
        <a:srgbClr val="76d3de"/>
      </a:accent1>
      <a:accent2>
        <a:srgbClr val="f4a140"/>
      </a:accent2>
      <a:accent3>
        <a:srgbClr val="85b464"/>
      </a:accent3>
      <a:accent4>
        <a:srgbClr val="eb5e38"/>
      </a:accent4>
      <a:accent5>
        <a:srgbClr val="e8cc4a"/>
      </a:accent5>
      <a:accent6>
        <a:srgbClr val="b063ab"/>
      </a:accent6>
      <a:hlink>
        <a:srgbClr val="76d3de"/>
      </a:hlink>
      <a:folHlink>
        <a:srgbClr val="b063ab"/>
      </a:folHlink>
    </a:clrScheme>
    <a:fontScheme name="Community">
      <a:majorFont>
        <a:latin typeface="Oswald"/>
        <a:ea typeface=""/>
        <a:cs typeface=""/>
      </a:majorFont>
      <a:minorFont>
        <a:latin typeface="Old Standard TT"/>
        <a:ea typeface=""/>
        <a:cs typeface=""/>
      </a:minorFont>
    </a:fontScheme>
    <a:fmtScheme name="Commun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b="100000" l="100000" r="100000" t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b="100000" l="100000" r="100000" t="100000"/>
          </a:path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255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40000"/>
                <a:shade val="100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60000"/>
                <a:satMod val="200000"/>
              </a:schemeClr>
            </a:gs>
            <a:gs pos="100000">
              <a:schemeClr val="phClr">
                <a:tint val="80000"/>
                <a:shade val="100000"/>
                <a:satMod val="3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ommunity">
  <a:themeElements>
    <a:clrScheme name="Community">
      <a:dk1>
        <a:srgbClr val="000000"/>
      </a:dk1>
      <a:lt1>
        <a:srgbClr val="ffffff"/>
      </a:lt1>
      <a:dk2>
        <a:srgbClr val="2d271e"/>
      </a:dk2>
      <a:lt2>
        <a:srgbClr val="dfd7c2"/>
      </a:lt2>
      <a:accent1>
        <a:srgbClr val="76d3de"/>
      </a:accent1>
      <a:accent2>
        <a:srgbClr val="f4a140"/>
      </a:accent2>
      <a:accent3>
        <a:srgbClr val="85b464"/>
      </a:accent3>
      <a:accent4>
        <a:srgbClr val="eb5e38"/>
      </a:accent4>
      <a:accent5>
        <a:srgbClr val="e8cc4a"/>
      </a:accent5>
      <a:accent6>
        <a:srgbClr val="b063ab"/>
      </a:accent6>
      <a:hlink>
        <a:srgbClr val="76d3de"/>
      </a:hlink>
      <a:folHlink>
        <a:srgbClr val="b063ab"/>
      </a:folHlink>
    </a:clrScheme>
    <a:fontScheme name="Community">
      <a:majorFont>
        <a:latin typeface="Oswald"/>
        <a:ea typeface=""/>
        <a:cs typeface=""/>
      </a:majorFont>
      <a:minorFont>
        <a:latin typeface="Old Standard TT"/>
        <a:ea typeface=""/>
        <a:cs typeface=""/>
      </a:minorFont>
    </a:fontScheme>
    <a:fmtScheme name="Commun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b="100000" l="100000" r="100000" t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b="100000" l="100000" r="100000" t="100000"/>
          </a:path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255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40000"/>
                <a:shade val="100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60000"/>
                <a:satMod val="200000"/>
              </a:schemeClr>
            </a:gs>
            <a:gs pos="100000">
              <a:schemeClr val="phClr">
                <a:tint val="80000"/>
                <a:shade val="100000"/>
                <a:satMod val="3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2024-11-03T17:28:31Z</dcterms:created>
  <dcterms:modified xsi:type="dcterms:W3CDTF">2024-11-06T06:49:57Z</dcterms:modified>
</cp:coreProperties>
</file>