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69" r:id="rId4"/>
    <p:sldMasterId id="21474837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Hanken Grotesk"/>
      <p:regular r:id="rId13"/>
      <p:bold r:id="rId14"/>
      <p:italic r:id="rId15"/>
      <p:boldItalic r:id="rId16"/>
    </p:embeddedFont>
    <p:embeddedFont>
      <p:font typeface="Lobster"/>
      <p:regular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Inter"/>
      <p:regular r:id="rId22"/>
      <p:bold r:id="rId23"/>
      <p:italic r:id="rId24"/>
      <p:boldItalic r:id="rId25"/>
    </p:embeddedFont>
    <p:embeddedFont>
      <p:font typeface="Space Grotesk SemiBold"/>
      <p:regular r:id="rId26"/>
      <p:bold r:id="rId27"/>
    </p:embeddedFont>
    <p:embeddedFont>
      <p:font typeface="Inter Medium"/>
      <p:regular r:id="rId28"/>
      <p:bold r:id="rId29"/>
      <p:italic r:id="rId30"/>
      <p:boldItalic r:id="rId31"/>
    </p:embeddedFont>
    <p:embeddedFont>
      <p:font typeface="Space Grotesk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31" Type="http://schemas.openxmlformats.org/officeDocument/2006/relationships/font" Target="fonts/InterMedium-boldItalic.fntdata"/><Relationship Id="rId30" Type="http://schemas.openxmlformats.org/officeDocument/2006/relationships/font" Target="fonts/InterMedium-italic.fntdata"/><Relationship Id="rId33" Type="http://schemas.openxmlformats.org/officeDocument/2006/relationships/font" Target="fonts/SpaceGrotesk-bold.fntdata"/><Relationship Id="rId32" Type="http://schemas.openxmlformats.org/officeDocument/2006/relationships/font" Target="fonts/SpaceGrotesk-regular.fntdata"/><Relationship Id="rId20" Type="http://schemas.openxmlformats.org/officeDocument/2006/relationships/font" Target="fonts/Poppins-italic.fntdata"/><Relationship Id="rId22" Type="http://schemas.openxmlformats.org/officeDocument/2006/relationships/font" Target="fonts/Inter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Inter-italic.fntdata"/><Relationship Id="rId23" Type="http://schemas.openxmlformats.org/officeDocument/2006/relationships/font" Target="fonts/Inter-bold.fntdata"/><Relationship Id="rId26" Type="http://schemas.openxmlformats.org/officeDocument/2006/relationships/font" Target="fonts/SpaceGroteskSemiBold-regular.fntdata"/><Relationship Id="rId25" Type="http://schemas.openxmlformats.org/officeDocument/2006/relationships/font" Target="fonts/Inter-boldItalic.fntdata"/><Relationship Id="rId28" Type="http://schemas.openxmlformats.org/officeDocument/2006/relationships/font" Target="fonts/InterMedium-regular.fntdata"/><Relationship Id="rId27" Type="http://schemas.openxmlformats.org/officeDocument/2006/relationships/font" Target="fonts/SpaceGroteskSemiBold-bold.fntdata"/><Relationship Id="rId29" Type="http://schemas.openxmlformats.org/officeDocument/2006/relationships/font" Target="fonts/Inter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HankenGrotesk-regular.fntdata"/><Relationship Id="rId12" Type="http://schemas.openxmlformats.org/officeDocument/2006/relationships/slide" Target="slides/slide6.xml"/><Relationship Id="rId15" Type="http://schemas.openxmlformats.org/officeDocument/2006/relationships/font" Target="fonts/HankenGrotesk-italic.fntdata"/><Relationship Id="rId14" Type="http://schemas.openxmlformats.org/officeDocument/2006/relationships/font" Target="fonts/HankenGrotesk-bold.fntdata"/><Relationship Id="rId17" Type="http://schemas.openxmlformats.org/officeDocument/2006/relationships/font" Target="fonts/Lobster-regular.fntdata"/><Relationship Id="rId16" Type="http://schemas.openxmlformats.org/officeDocument/2006/relationships/font" Target="fonts/HankenGrotesk-boldItalic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입력한 텍스트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Node.js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SLIDES_API83687388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SLIDES_API83687388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SLIDES_API83687388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SLIDES_API83687388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SLIDES_API83687388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SLIDES_API83687388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SLIDES_API836873889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SLIDES_API836873889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SLIDES_API836873889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SLIDES_API836873889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2">
  <p:cSld name="CUSTOM_20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02"/>
          <p:cNvSpPr/>
          <p:nvPr/>
        </p:nvSpPr>
        <p:spPr>
          <a:xfrm>
            <a:off x="590550" y="1186175"/>
            <a:ext cx="8011500" cy="32532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02"/>
          <p:cNvSpPr/>
          <p:nvPr/>
        </p:nvSpPr>
        <p:spPr>
          <a:xfrm>
            <a:off x="581025" y="2743200"/>
            <a:ext cx="2114700" cy="169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8" name="Google Shape;1108;p10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09" name="Google Shape;1109;p102"/>
          <p:cNvSpPr/>
          <p:nvPr>
            <p:ph idx="2" type="pic"/>
          </p:nvPr>
        </p:nvSpPr>
        <p:spPr>
          <a:xfrm>
            <a:off x="580950" y="1377275"/>
            <a:ext cx="2114700" cy="1924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0" name="Google Shape;1110;p102"/>
          <p:cNvSpPr txBox="1"/>
          <p:nvPr>
            <p:ph idx="1" type="subTitle"/>
          </p:nvPr>
        </p:nvSpPr>
        <p:spPr>
          <a:xfrm>
            <a:off x="648500" y="3414025"/>
            <a:ext cx="2002200" cy="354900"/>
          </a:xfrm>
          <a:prstGeom prst="rect">
            <a:avLst/>
          </a:prstGeom>
        </p:spPr>
        <p:txBody>
          <a:bodyPr anchorCtr="0" anchor="ctr" bIns="91425" lIns="0" spcFirstLastPara="1" rIns="126000" wrap="square" tIns="900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 SemiBold"/>
              <a:buNone/>
              <a:defRPr sz="12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111" name="Google Shape;1111;p102"/>
          <p:cNvSpPr txBox="1"/>
          <p:nvPr>
            <p:ph idx="3" type="body"/>
          </p:nvPr>
        </p:nvSpPr>
        <p:spPr>
          <a:xfrm>
            <a:off x="2894025" y="1635425"/>
            <a:ext cx="5536500" cy="2354700"/>
          </a:xfrm>
          <a:prstGeom prst="rect">
            <a:avLst/>
          </a:prstGeom>
        </p:spPr>
        <p:txBody>
          <a:bodyPr anchorCtr="0" anchor="t" bIns="108000" lIns="0" spcFirstLastPara="1" rIns="108000" wrap="square" tIns="18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2" name="Google Shape;1112;p102"/>
          <p:cNvSpPr txBox="1"/>
          <p:nvPr>
            <p:ph idx="4" type="body"/>
          </p:nvPr>
        </p:nvSpPr>
        <p:spPr>
          <a:xfrm>
            <a:off x="648500" y="3805275"/>
            <a:ext cx="1930800" cy="302400"/>
          </a:xfrm>
          <a:prstGeom prst="rect">
            <a:avLst/>
          </a:prstGeom>
        </p:spPr>
        <p:txBody>
          <a:bodyPr anchorCtr="0" anchor="t" bIns="90000" lIns="90000" spcFirstLastPara="1" rIns="90000" wrap="square" tIns="900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02">
          <p15:clr>
            <a:srgbClr val="E46962"/>
          </p15:clr>
        </p15:guide>
        <p15:guide id="2" orient="horz" pos="2374">
          <p15:clr>
            <a:srgbClr val="E46962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3">
  <p:cSld name="CUSTOM_21"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03"/>
          <p:cNvSpPr/>
          <p:nvPr/>
        </p:nvSpPr>
        <p:spPr>
          <a:xfrm>
            <a:off x="0" y="1962150"/>
            <a:ext cx="9144000" cy="18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5" name="Google Shape;1115;p103"/>
          <p:cNvSpPr/>
          <p:nvPr/>
        </p:nvSpPr>
        <p:spPr>
          <a:xfrm>
            <a:off x="307800" y="1263000"/>
            <a:ext cx="8528400" cy="328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0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17" name="Google Shape;1117;p103"/>
          <p:cNvSpPr/>
          <p:nvPr>
            <p:ph idx="2" type="pic"/>
          </p:nvPr>
        </p:nvSpPr>
        <p:spPr>
          <a:xfrm>
            <a:off x="633125" y="1576150"/>
            <a:ext cx="1886100" cy="1886100"/>
          </a:xfrm>
          <a:prstGeom prst="ellipse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8" name="Google Shape;1118;p103"/>
          <p:cNvSpPr txBox="1"/>
          <p:nvPr>
            <p:ph idx="1" type="body"/>
          </p:nvPr>
        </p:nvSpPr>
        <p:spPr>
          <a:xfrm>
            <a:off x="573025" y="4020675"/>
            <a:ext cx="2662500" cy="403500"/>
          </a:xfrm>
          <a:prstGeom prst="rect">
            <a:avLst/>
          </a:prstGeom>
        </p:spPr>
        <p:txBody>
          <a:bodyPr anchorCtr="0" anchor="ctr" bIns="108000" lIns="0" spcFirstLastPara="1" rIns="90000" wrap="square" tIns="108000">
            <a:norm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9" name="Google Shape;1119;p103"/>
          <p:cNvSpPr txBox="1"/>
          <p:nvPr>
            <p:ph idx="3" type="subTitle"/>
          </p:nvPr>
        </p:nvSpPr>
        <p:spPr>
          <a:xfrm>
            <a:off x="573025" y="3662325"/>
            <a:ext cx="2662500" cy="265500"/>
          </a:xfrm>
          <a:prstGeom prst="rect">
            <a:avLst/>
          </a:prstGeom>
        </p:spPr>
        <p:txBody>
          <a:bodyPr anchorCtr="0" anchor="ctr" bIns="108000" lIns="0" spcFirstLastPara="1" rIns="91425" wrap="square" tIns="1080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0" name="Google Shape;1120;p103"/>
          <p:cNvSpPr txBox="1"/>
          <p:nvPr>
            <p:ph idx="4" type="body"/>
          </p:nvPr>
        </p:nvSpPr>
        <p:spPr>
          <a:xfrm>
            <a:off x="3268325" y="1576150"/>
            <a:ext cx="4707000" cy="2547600"/>
          </a:xfrm>
          <a:prstGeom prst="rect">
            <a:avLst/>
          </a:prstGeom>
        </p:spPr>
        <p:txBody>
          <a:bodyPr anchorCtr="0" anchor="t" bIns="108000" lIns="0" spcFirstLastPara="1" rIns="91425" wrap="square" tIns="1080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059">
          <p15:clr>
            <a:srgbClr val="E46962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 slide - v1">
  <p:cSld name="CUSTOM_22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04"/>
          <p:cNvSpPr/>
          <p:nvPr>
            <p:ph idx="2" type="pic"/>
          </p:nvPr>
        </p:nvSpPr>
        <p:spPr>
          <a:xfrm>
            <a:off x="1266525" y="1796600"/>
            <a:ext cx="2300100" cy="2007900"/>
          </a:xfrm>
          <a:prstGeom prst="rect">
            <a:avLst/>
          </a:prstGeom>
          <a:noFill/>
          <a:ln>
            <a:noFill/>
          </a:ln>
        </p:spPr>
      </p:sp>
      <p:sp>
        <p:nvSpPr>
          <p:cNvPr id="1123" name="Google Shape;1123;p10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24" name="Google Shape;1124;p104"/>
          <p:cNvSpPr/>
          <p:nvPr/>
        </p:nvSpPr>
        <p:spPr>
          <a:xfrm>
            <a:off x="566250" y="1671800"/>
            <a:ext cx="119700" cy="225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5" name="Google Shape;1125;p104"/>
          <p:cNvSpPr/>
          <p:nvPr/>
        </p:nvSpPr>
        <p:spPr>
          <a:xfrm>
            <a:off x="3623775" y="1729700"/>
            <a:ext cx="3710400" cy="2141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6" name="Google Shape;1126;p104"/>
          <p:cNvSpPr txBox="1"/>
          <p:nvPr/>
        </p:nvSpPr>
        <p:spPr>
          <a:xfrm>
            <a:off x="3747600" y="16718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sz="96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7" name="Google Shape;1127;p104"/>
          <p:cNvSpPr txBox="1"/>
          <p:nvPr/>
        </p:nvSpPr>
        <p:spPr>
          <a:xfrm flipH="1" rot="10800000">
            <a:off x="6586050" y="34808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sz="96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8" name="Google Shape;1128;p104"/>
          <p:cNvSpPr txBox="1"/>
          <p:nvPr>
            <p:ph idx="1" type="body"/>
          </p:nvPr>
        </p:nvSpPr>
        <p:spPr>
          <a:xfrm>
            <a:off x="4319100" y="2075225"/>
            <a:ext cx="2267100" cy="1524000"/>
          </a:xfrm>
          <a:prstGeom prst="rect">
            <a:avLst/>
          </a:prstGeom>
        </p:spPr>
        <p:txBody>
          <a:bodyPr anchorCtr="0" anchor="ctr" bIns="90000" lIns="90000" spcFirstLastPara="1" rIns="90000" wrap="square" tIns="9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 slide - v2 1">
  <p:cSld name="CUSTOM_23_1"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0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1" name="Google Shape;1131;p105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105"/>
          <p:cNvSpPr/>
          <p:nvPr/>
        </p:nvSpPr>
        <p:spPr>
          <a:xfrm>
            <a:off x="1114350" y="1552500"/>
            <a:ext cx="6915300" cy="2152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105"/>
          <p:cNvSpPr txBox="1"/>
          <p:nvPr/>
        </p:nvSpPr>
        <p:spPr>
          <a:xfrm>
            <a:off x="1347300" y="15525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 flipH="1" rot="10800000">
            <a:off x="7376625" y="311392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35" name="Google Shape;1135;p105"/>
          <p:cNvSpPr txBox="1"/>
          <p:nvPr>
            <p:ph idx="1" type="body"/>
          </p:nvPr>
        </p:nvSpPr>
        <p:spPr>
          <a:xfrm>
            <a:off x="2044800" y="1882800"/>
            <a:ext cx="5186100" cy="1408500"/>
          </a:xfrm>
          <a:prstGeom prst="rect">
            <a:avLst/>
          </a:prstGeom>
        </p:spPr>
        <p:txBody>
          <a:bodyPr anchorCtr="0" anchor="ctr" bIns="180000" lIns="180000" spcFirstLastPara="1" rIns="180000" wrap="square" tIns="18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 slide - v3">
  <p:cSld name="CUSTOM_24"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0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8" name="Google Shape;1138;p106"/>
          <p:cNvSpPr/>
          <p:nvPr/>
        </p:nvSpPr>
        <p:spPr>
          <a:xfrm>
            <a:off x="1685850" y="1514475"/>
            <a:ext cx="5772300" cy="294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9" name="Google Shape;1139;p106"/>
          <p:cNvSpPr/>
          <p:nvPr/>
        </p:nvSpPr>
        <p:spPr>
          <a:xfrm>
            <a:off x="1343025" y="1333500"/>
            <a:ext cx="1200300" cy="1200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106"/>
          <p:cNvSpPr/>
          <p:nvPr/>
        </p:nvSpPr>
        <p:spPr>
          <a:xfrm>
            <a:off x="6534150" y="3438525"/>
            <a:ext cx="1200300" cy="1200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106"/>
          <p:cNvSpPr txBox="1"/>
          <p:nvPr/>
        </p:nvSpPr>
        <p:spPr>
          <a:xfrm>
            <a:off x="1190550" y="11105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180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42" name="Google Shape;1142;p106"/>
          <p:cNvSpPr txBox="1"/>
          <p:nvPr/>
        </p:nvSpPr>
        <p:spPr>
          <a:xfrm flipH="1" rot="10800000">
            <a:off x="7257975" y="43022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180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43" name="Google Shape;1143;p106"/>
          <p:cNvSpPr txBox="1"/>
          <p:nvPr>
            <p:ph idx="1" type="body"/>
          </p:nvPr>
        </p:nvSpPr>
        <p:spPr>
          <a:xfrm>
            <a:off x="2675888" y="1751925"/>
            <a:ext cx="3725700" cy="2468400"/>
          </a:xfrm>
          <a:prstGeom prst="rect">
            <a:avLst/>
          </a:prstGeom>
        </p:spPr>
        <p:txBody>
          <a:bodyPr anchorCtr="0" anchor="ctr" bIns="180000" lIns="180000" spcFirstLastPara="1" rIns="180000" wrap="square" tIns="18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●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○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■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●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○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■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●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○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■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0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6" name="Google Shape;1146;p1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7" name="Google Shape;1147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2">
  <p:cSld name="TITLE_AND_BODY_1_5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0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0" name="Google Shape;1150;p108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1" name="Google Shape;1151;p10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52" name="Google Shape;1152;p108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3" name="Google Shape;1153;p108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4" name="Google Shape;1154;p108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5" name="Google Shape;1155;p108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6" name="Google Shape;1156;p108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7" name="Google Shape;1157;p108"/>
          <p:cNvSpPr txBox="1"/>
          <p:nvPr>
            <p:ph idx="3" type="subTitle"/>
          </p:nvPr>
        </p:nvSpPr>
        <p:spPr>
          <a:xfrm>
            <a:off x="650850" y="1349950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58" name="Google Shape;1158;p108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 1">
  <p:cSld name="TITLE_AND_BODY_1_1_3"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0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1" name="Google Shape;1161;p109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62" name="Google Shape;1162;p109"/>
          <p:cNvSpPr txBox="1"/>
          <p:nvPr>
            <p:ph idx="1" type="body"/>
          </p:nvPr>
        </p:nvSpPr>
        <p:spPr>
          <a:xfrm>
            <a:off x="566250" y="1899000"/>
            <a:ext cx="32433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63" name="Google Shape;1163;p109"/>
          <p:cNvSpPr txBox="1"/>
          <p:nvPr>
            <p:ph idx="2" type="body"/>
          </p:nvPr>
        </p:nvSpPr>
        <p:spPr>
          <a:xfrm>
            <a:off x="5226525" y="1899000"/>
            <a:ext cx="32433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64" name="Google Shape;1164;p109"/>
          <p:cNvSpPr txBox="1"/>
          <p:nvPr>
            <p:ph idx="3" type="subTitle"/>
          </p:nvPr>
        </p:nvSpPr>
        <p:spPr>
          <a:xfrm>
            <a:off x="566250" y="1406475"/>
            <a:ext cx="3243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165" name="Google Shape;1165;p109"/>
          <p:cNvSpPr txBox="1"/>
          <p:nvPr>
            <p:ph idx="4" type="subTitle"/>
          </p:nvPr>
        </p:nvSpPr>
        <p:spPr>
          <a:xfrm>
            <a:off x="5226525" y="1382475"/>
            <a:ext cx="32433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 3">
  <p:cSld name="MAIN_POINT_1_3"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10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8" name="Google Shape;1168;p110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9" name="Google Shape;1169;p110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70" name="Google Shape;1170;p11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71" name="Google Shape;1171;p110"/>
          <p:cNvSpPr/>
          <p:nvPr/>
        </p:nvSpPr>
        <p:spPr>
          <a:xfrm>
            <a:off x="4855875" y="4450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110"/>
          <p:cNvSpPr/>
          <p:nvPr/>
        </p:nvSpPr>
        <p:spPr>
          <a:xfrm>
            <a:off x="4855875" y="158427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110"/>
          <p:cNvSpPr/>
          <p:nvPr/>
        </p:nvSpPr>
        <p:spPr>
          <a:xfrm>
            <a:off x="4855875" y="27235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110"/>
          <p:cNvSpPr txBox="1"/>
          <p:nvPr>
            <p:ph idx="1" type="body"/>
          </p:nvPr>
        </p:nvSpPr>
        <p:spPr>
          <a:xfrm>
            <a:off x="5481550" y="609875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5" name="Google Shape;1175;p110"/>
          <p:cNvSpPr txBox="1"/>
          <p:nvPr>
            <p:ph idx="3" type="body"/>
          </p:nvPr>
        </p:nvSpPr>
        <p:spPr>
          <a:xfrm>
            <a:off x="5481550" y="1749127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6" name="Google Shape;1176;p110"/>
          <p:cNvSpPr txBox="1"/>
          <p:nvPr>
            <p:ph idx="4" type="body"/>
          </p:nvPr>
        </p:nvSpPr>
        <p:spPr>
          <a:xfrm>
            <a:off x="5481550" y="2888379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7" name="Google Shape;1177;p110"/>
          <p:cNvSpPr txBox="1"/>
          <p:nvPr/>
        </p:nvSpPr>
        <p:spPr>
          <a:xfrm>
            <a:off x="5041100" y="7919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8" name="Google Shape;1178;p110"/>
          <p:cNvSpPr txBox="1"/>
          <p:nvPr/>
        </p:nvSpPr>
        <p:spPr>
          <a:xfrm>
            <a:off x="5041100" y="19312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9" name="Google Shape;1179;p110"/>
          <p:cNvSpPr txBox="1"/>
          <p:nvPr/>
        </p:nvSpPr>
        <p:spPr>
          <a:xfrm>
            <a:off x="5041100" y="30704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and 4 bullets 2">
  <p:cSld name="MAIN_POINT_1_1_2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11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111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3" name="Google Shape;1183;p111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84" name="Google Shape;1184;p111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85" name="Google Shape;1185;p111"/>
          <p:cNvSpPr/>
          <p:nvPr/>
        </p:nvSpPr>
        <p:spPr>
          <a:xfrm>
            <a:off x="566250" y="137727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111"/>
          <p:cNvSpPr txBox="1"/>
          <p:nvPr>
            <p:ph idx="1" type="body"/>
          </p:nvPr>
        </p:nvSpPr>
        <p:spPr>
          <a:xfrm>
            <a:off x="1000350" y="1455825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7" name="Google Shape;1187;p111"/>
          <p:cNvSpPr/>
          <p:nvPr/>
        </p:nvSpPr>
        <p:spPr>
          <a:xfrm>
            <a:off x="566250" y="219120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111"/>
          <p:cNvSpPr txBox="1"/>
          <p:nvPr>
            <p:ph idx="3" type="body"/>
          </p:nvPr>
        </p:nvSpPr>
        <p:spPr>
          <a:xfrm>
            <a:off x="1000350" y="2269750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9" name="Google Shape;1189;p111"/>
          <p:cNvSpPr/>
          <p:nvPr/>
        </p:nvSpPr>
        <p:spPr>
          <a:xfrm>
            <a:off x="566250" y="300512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111"/>
          <p:cNvSpPr txBox="1"/>
          <p:nvPr>
            <p:ph idx="4" type="body"/>
          </p:nvPr>
        </p:nvSpPr>
        <p:spPr>
          <a:xfrm>
            <a:off x="1000350" y="3083675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1" name="Google Shape;1191;p111"/>
          <p:cNvSpPr/>
          <p:nvPr/>
        </p:nvSpPr>
        <p:spPr>
          <a:xfrm>
            <a:off x="566250" y="381905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111"/>
          <p:cNvSpPr txBox="1"/>
          <p:nvPr>
            <p:ph idx="5" type="body"/>
          </p:nvPr>
        </p:nvSpPr>
        <p:spPr>
          <a:xfrm>
            <a:off x="1000350" y="3897600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3" name="Google Shape;1193;p111"/>
          <p:cNvSpPr txBox="1"/>
          <p:nvPr/>
        </p:nvSpPr>
        <p:spPr>
          <a:xfrm>
            <a:off x="580725" y="164887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4" name="Google Shape;1194;p111"/>
          <p:cNvSpPr txBox="1"/>
          <p:nvPr/>
        </p:nvSpPr>
        <p:spPr>
          <a:xfrm>
            <a:off x="580725" y="246280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5" name="Google Shape;1195;p111"/>
          <p:cNvSpPr txBox="1"/>
          <p:nvPr/>
        </p:nvSpPr>
        <p:spPr>
          <a:xfrm>
            <a:off x="580725" y="327672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6" name="Google Shape;1196;p111"/>
          <p:cNvSpPr txBox="1"/>
          <p:nvPr/>
        </p:nvSpPr>
        <p:spPr>
          <a:xfrm>
            <a:off x="580725" y="409065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2">
  <p:cSld name="TITLE_AND_BODY_1_2_4"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12"/>
          <p:cNvSpPr/>
          <p:nvPr/>
        </p:nvSpPr>
        <p:spPr>
          <a:xfrm>
            <a:off x="569625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1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0" name="Google Shape;1200;p11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01" name="Google Shape;1201;p112"/>
          <p:cNvSpPr txBox="1"/>
          <p:nvPr>
            <p:ph idx="1" type="body"/>
          </p:nvPr>
        </p:nvSpPr>
        <p:spPr>
          <a:xfrm>
            <a:off x="812325" y="2376000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02" name="Google Shape;1202;p112"/>
          <p:cNvSpPr/>
          <p:nvPr/>
        </p:nvSpPr>
        <p:spPr>
          <a:xfrm>
            <a:off x="3287688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112"/>
          <p:cNvSpPr/>
          <p:nvPr/>
        </p:nvSpPr>
        <p:spPr>
          <a:xfrm>
            <a:off x="6005751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112"/>
          <p:cNvSpPr txBox="1"/>
          <p:nvPr>
            <p:ph idx="2" type="body"/>
          </p:nvPr>
        </p:nvSpPr>
        <p:spPr>
          <a:xfrm>
            <a:off x="3530400" y="2377558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05" name="Google Shape;1205;p112"/>
          <p:cNvSpPr txBox="1"/>
          <p:nvPr>
            <p:ph idx="3" type="body"/>
          </p:nvPr>
        </p:nvSpPr>
        <p:spPr>
          <a:xfrm>
            <a:off x="6239000" y="2377558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06" name="Google Shape;1206;p112"/>
          <p:cNvSpPr txBox="1"/>
          <p:nvPr>
            <p:ph idx="4" type="subTitle"/>
          </p:nvPr>
        </p:nvSpPr>
        <p:spPr>
          <a:xfrm>
            <a:off x="812325" y="18388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07" name="Google Shape;1207;p112"/>
          <p:cNvSpPr txBox="1"/>
          <p:nvPr>
            <p:ph idx="5" type="subTitle"/>
          </p:nvPr>
        </p:nvSpPr>
        <p:spPr>
          <a:xfrm>
            <a:off x="3464688" y="1803600"/>
            <a:ext cx="22215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08" name="Google Shape;1208;p112"/>
          <p:cNvSpPr txBox="1"/>
          <p:nvPr>
            <p:ph idx="6" type="subTitle"/>
          </p:nvPr>
        </p:nvSpPr>
        <p:spPr>
          <a:xfrm>
            <a:off x="6182738" y="1803600"/>
            <a:ext cx="22215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 1">
  <p:cSld name="TITLE_AND_BODY_1_2_1_4"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13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113"/>
          <p:cNvSpPr/>
          <p:nvPr/>
        </p:nvSpPr>
        <p:spPr>
          <a:xfrm>
            <a:off x="569625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11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3" name="Google Shape;1213;p11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14" name="Google Shape;1214;p113"/>
          <p:cNvSpPr txBox="1"/>
          <p:nvPr>
            <p:ph idx="1" type="body"/>
          </p:nvPr>
        </p:nvSpPr>
        <p:spPr>
          <a:xfrm>
            <a:off x="821800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15" name="Google Shape;1215;p113"/>
          <p:cNvSpPr/>
          <p:nvPr/>
        </p:nvSpPr>
        <p:spPr>
          <a:xfrm>
            <a:off x="328770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113"/>
          <p:cNvSpPr/>
          <p:nvPr/>
        </p:nvSpPr>
        <p:spPr>
          <a:xfrm>
            <a:off x="600575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113"/>
          <p:cNvSpPr txBox="1"/>
          <p:nvPr>
            <p:ph idx="2" type="body"/>
          </p:nvPr>
        </p:nvSpPr>
        <p:spPr>
          <a:xfrm>
            <a:off x="3530388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18" name="Google Shape;1218;p113"/>
          <p:cNvSpPr txBox="1"/>
          <p:nvPr>
            <p:ph idx="3" type="body"/>
          </p:nvPr>
        </p:nvSpPr>
        <p:spPr>
          <a:xfrm>
            <a:off x="6238988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19" name="Google Shape;1219;p113"/>
          <p:cNvSpPr/>
          <p:nvPr/>
        </p:nvSpPr>
        <p:spPr>
          <a:xfrm>
            <a:off x="566250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0" name="Google Shape;1220;p113"/>
          <p:cNvSpPr/>
          <p:nvPr/>
        </p:nvSpPr>
        <p:spPr>
          <a:xfrm>
            <a:off x="3295463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1" name="Google Shape;1221;p113"/>
          <p:cNvSpPr/>
          <p:nvPr/>
        </p:nvSpPr>
        <p:spPr>
          <a:xfrm>
            <a:off x="6008788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2" name="Google Shape;1222;p113"/>
          <p:cNvSpPr txBox="1"/>
          <p:nvPr>
            <p:ph idx="4" type="subTitle"/>
          </p:nvPr>
        </p:nvSpPr>
        <p:spPr>
          <a:xfrm>
            <a:off x="821800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223" name="Google Shape;1223;p113"/>
          <p:cNvSpPr txBox="1"/>
          <p:nvPr>
            <p:ph idx="5" type="subTitle"/>
          </p:nvPr>
        </p:nvSpPr>
        <p:spPr>
          <a:xfrm>
            <a:off x="3530388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224" name="Google Shape;1224;p113"/>
          <p:cNvSpPr txBox="1"/>
          <p:nvPr>
            <p:ph idx="6" type="subTitle"/>
          </p:nvPr>
        </p:nvSpPr>
        <p:spPr>
          <a:xfrm>
            <a:off x="6238988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rows and headers 1">
  <p:cSld name="MAIN_POINT_2_3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14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7" name="Google Shape;1227;p114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28" name="Google Shape;1228;p114"/>
          <p:cNvSpPr txBox="1"/>
          <p:nvPr>
            <p:ph idx="1" type="body"/>
          </p:nvPr>
        </p:nvSpPr>
        <p:spPr>
          <a:xfrm>
            <a:off x="3556273" y="2688525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29" name="Google Shape;1229;p114"/>
          <p:cNvSpPr txBox="1"/>
          <p:nvPr>
            <p:ph idx="2" type="body"/>
          </p:nvPr>
        </p:nvSpPr>
        <p:spPr>
          <a:xfrm>
            <a:off x="3556273" y="1389725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30" name="Google Shape;1230;p114"/>
          <p:cNvSpPr txBox="1"/>
          <p:nvPr>
            <p:ph idx="3" type="body"/>
          </p:nvPr>
        </p:nvSpPr>
        <p:spPr>
          <a:xfrm>
            <a:off x="3556273" y="3903738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31" name="Google Shape;1231;p114"/>
          <p:cNvSpPr txBox="1"/>
          <p:nvPr>
            <p:ph idx="4" type="subTitle"/>
          </p:nvPr>
        </p:nvSpPr>
        <p:spPr>
          <a:xfrm>
            <a:off x="566250" y="2688525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32" name="Google Shape;1232;p114"/>
          <p:cNvSpPr txBox="1"/>
          <p:nvPr>
            <p:ph idx="5" type="subTitle"/>
          </p:nvPr>
        </p:nvSpPr>
        <p:spPr>
          <a:xfrm>
            <a:off x="566250" y="1389725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33" name="Google Shape;1233;p114"/>
          <p:cNvSpPr txBox="1"/>
          <p:nvPr>
            <p:ph idx="6" type="subTitle"/>
          </p:nvPr>
        </p:nvSpPr>
        <p:spPr>
          <a:xfrm>
            <a:off x="566250" y="3903738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 2">
  <p:cSld name="TITLE_AND_BODY_1_1_1_1_1_2"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15"/>
          <p:cNvSpPr/>
          <p:nvPr/>
        </p:nvSpPr>
        <p:spPr>
          <a:xfrm>
            <a:off x="645900" y="1479743"/>
            <a:ext cx="2418600" cy="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6" name="Google Shape;1236;p115"/>
          <p:cNvSpPr/>
          <p:nvPr/>
        </p:nvSpPr>
        <p:spPr>
          <a:xfrm>
            <a:off x="6079500" y="1479717"/>
            <a:ext cx="2418600" cy="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7" name="Google Shape;1237;p115"/>
          <p:cNvSpPr/>
          <p:nvPr/>
        </p:nvSpPr>
        <p:spPr>
          <a:xfrm>
            <a:off x="3358950" y="1479717"/>
            <a:ext cx="2418600" cy="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8" name="Google Shape;1238;p115"/>
          <p:cNvSpPr/>
          <p:nvPr/>
        </p:nvSpPr>
        <p:spPr>
          <a:xfrm>
            <a:off x="0" y="0"/>
            <a:ext cx="9144000" cy="7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9" name="Google Shape;1239;p11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0" name="Google Shape;1240;p11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41" name="Google Shape;1241;p115"/>
          <p:cNvSpPr txBox="1"/>
          <p:nvPr>
            <p:ph idx="1" type="body"/>
          </p:nvPr>
        </p:nvSpPr>
        <p:spPr>
          <a:xfrm>
            <a:off x="72345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42" name="Google Shape;1242;p115"/>
          <p:cNvSpPr txBox="1"/>
          <p:nvPr>
            <p:ph idx="2" type="body"/>
          </p:nvPr>
        </p:nvSpPr>
        <p:spPr>
          <a:xfrm>
            <a:off x="614955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43" name="Google Shape;1243;p115"/>
          <p:cNvSpPr txBox="1"/>
          <p:nvPr>
            <p:ph idx="3" type="body"/>
          </p:nvPr>
        </p:nvSpPr>
        <p:spPr>
          <a:xfrm>
            <a:off x="343650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 - o 1">
  <p:cSld name="TITLE_AND_BODY_1_3_3"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1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6" name="Google Shape;1246;p11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47" name="Google Shape;1247;p116"/>
          <p:cNvSpPr txBox="1"/>
          <p:nvPr>
            <p:ph idx="1" type="body"/>
          </p:nvPr>
        </p:nvSpPr>
        <p:spPr>
          <a:xfrm>
            <a:off x="642375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48" name="Google Shape;1248;p116"/>
          <p:cNvSpPr/>
          <p:nvPr/>
        </p:nvSpPr>
        <p:spPr>
          <a:xfrm>
            <a:off x="566250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16"/>
          <p:cNvSpPr txBox="1"/>
          <p:nvPr>
            <p:ph idx="2" type="subTitle"/>
          </p:nvPr>
        </p:nvSpPr>
        <p:spPr>
          <a:xfrm>
            <a:off x="642375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50" name="Google Shape;1250;p116"/>
          <p:cNvSpPr txBox="1"/>
          <p:nvPr>
            <p:ph idx="3" type="body"/>
          </p:nvPr>
        </p:nvSpPr>
        <p:spPr>
          <a:xfrm>
            <a:off x="3330200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51" name="Google Shape;1251;p116"/>
          <p:cNvSpPr/>
          <p:nvPr/>
        </p:nvSpPr>
        <p:spPr>
          <a:xfrm>
            <a:off x="3254063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16"/>
          <p:cNvSpPr txBox="1"/>
          <p:nvPr>
            <p:ph idx="4" type="subTitle"/>
          </p:nvPr>
        </p:nvSpPr>
        <p:spPr>
          <a:xfrm>
            <a:off x="3330200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53" name="Google Shape;1253;p116"/>
          <p:cNvSpPr txBox="1"/>
          <p:nvPr>
            <p:ph idx="5" type="body"/>
          </p:nvPr>
        </p:nvSpPr>
        <p:spPr>
          <a:xfrm>
            <a:off x="6018025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54" name="Google Shape;1254;p116"/>
          <p:cNvSpPr/>
          <p:nvPr/>
        </p:nvSpPr>
        <p:spPr>
          <a:xfrm>
            <a:off x="5941888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16"/>
          <p:cNvSpPr txBox="1"/>
          <p:nvPr>
            <p:ph idx="6" type="subTitle"/>
          </p:nvPr>
        </p:nvSpPr>
        <p:spPr>
          <a:xfrm>
            <a:off x="6018025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 - o 1">
  <p:cSld name="TITLE_AND_BODY_2_2"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1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8" name="Google Shape;1258;p117"/>
          <p:cNvSpPr txBox="1"/>
          <p:nvPr>
            <p:ph idx="1" type="body"/>
          </p:nvPr>
        </p:nvSpPr>
        <p:spPr>
          <a:xfrm>
            <a:off x="6598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59" name="Google Shape;1259;p11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60" name="Google Shape;1260;p117"/>
          <p:cNvSpPr/>
          <p:nvPr/>
        </p:nvSpPr>
        <p:spPr>
          <a:xfrm>
            <a:off x="5662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1" name="Google Shape;1261;p117"/>
          <p:cNvSpPr/>
          <p:nvPr/>
        </p:nvSpPr>
        <p:spPr>
          <a:xfrm>
            <a:off x="5662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2" name="Google Shape;1262;p117"/>
          <p:cNvSpPr txBox="1"/>
          <p:nvPr>
            <p:ph idx="2" type="subTitle"/>
          </p:nvPr>
        </p:nvSpPr>
        <p:spPr>
          <a:xfrm>
            <a:off x="6885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63" name="Google Shape;1263;p117"/>
          <p:cNvSpPr txBox="1"/>
          <p:nvPr>
            <p:ph idx="3" type="body"/>
          </p:nvPr>
        </p:nvSpPr>
        <p:spPr>
          <a:xfrm>
            <a:off x="33964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64" name="Google Shape;1264;p117"/>
          <p:cNvSpPr/>
          <p:nvPr/>
        </p:nvSpPr>
        <p:spPr>
          <a:xfrm>
            <a:off x="33028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5" name="Google Shape;1265;p117"/>
          <p:cNvSpPr/>
          <p:nvPr/>
        </p:nvSpPr>
        <p:spPr>
          <a:xfrm>
            <a:off x="33028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6" name="Google Shape;1266;p117"/>
          <p:cNvSpPr txBox="1"/>
          <p:nvPr>
            <p:ph idx="4" type="subTitle"/>
          </p:nvPr>
        </p:nvSpPr>
        <p:spPr>
          <a:xfrm>
            <a:off x="34251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67" name="Google Shape;1267;p117"/>
          <p:cNvSpPr txBox="1"/>
          <p:nvPr>
            <p:ph idx="5" type="body"/>
          </p:nvPr>
        </p:nvSpPr>
        <p:spPr>
          <a:xfrm>
            <a:off x="61330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68" name="Google Shape;1268;p117"/>
          <p:cNvSpPr/>
          <p:nvPr/>
        </p:nvSpPr>
        <p:spPr>
          <a:xfrm>
            <a:off x="60394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9" name="Google Shape;1269;p117"/>
          <p:cNvSpPr/>
          <p:nvPr/>
        </p:nvSpPr>
        <p:spPr>
          <a:xfrm>
            <a:off x="60394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0" name="Google Shape;1270;p117"/>
          <p:cNvSpPr txBox="1"/>
          <p:nvPr>
            <p:ph idx="6" type="subTitle"/>
          </p:nvPr>
        </p:nvSpPr>
        <p:spPr>
          <a:xfrm>
            <a:off x="61617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">
  <p:cSld name="TITLE_AND_BODY_1_1_2_2"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118"/>
          <p:cNvSpPr/>
          <p:nvPr/>
        </p:nvSpPr>
        <p:spPr>
          <a:xfrm flipH="1">
            <a:off x="3276925" y="1421275"/>
            <a:ext cx="27900" cy="261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118"/>
          <p:cNvSpPr/>
          <p:nvPr/>
        </p:nvSpPr>
        <p:spPr>
          <a:xfrm flipH="1">
            <a:off x="6005675" y="1421275"/>
            <a:ext cx="279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118"/>
          <p:cNvSpPr/>
          <p:nvPr/>
        </p:nvSpPr>
        <p:spPr>
          <a:xfrm flipH="1">
            <a:off x="548108" y="1421275"/>
            <a:ext cx="27900" cy="261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1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6" name="Google Shape;1276;p118"/>
          <p:cNvSpPr txBox="1"/>
          <p:nvPr>
            <p:ph idx="12" type="sldNum"/>
          </p:nvPr>
        </p:nvSpPr>
        <p:spPr>
          <a:xfrm>
            <a:off x="8029045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77" name="Google Shape;1277;p118"/>
          <p:cNvSpPr txBox="1"/>
          <p:nvPr>
            <p:ph idx="1" type="subTitle"/>
          </p:nvPr>
        </p:nvSpPr>
        <p:spPr>
          <a:xfrm>
            <a:off x="699750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78" name="Google Shape;1278;p118"/>
          <p:cNvSpPr txBox="1"/>
          <p:nvPr>
            <p:ph idx="2" type="subTitle"/>
          </p:nvPr>
        </p:nvSpPr>
        <p:spPr>
          <a:xfrm>
            <a:off x="3428483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79" name="Google Shape;1279;p118"/>
          <p:cNvSpPr txBox="1"/>
          <p:nvPr>
            <p:ph idx="3" type="subTitle"/>
          </p:nvPr>
        </p:nvSpPr>
        <p:spPr>
          <a:xfrm>
            <a:off x="6157229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80" name="Google Shape;1280;p118"/>
          <p:cNvSpPr txBox="1"/>
          <p:nvPr>
            <p:ph idx="4" type="body"/>
          </p:nvPr>
        </p:nvSpPr>
        <p:spPr>
          <a:xfrm>
            <a:off x="699750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81" name="Google Shape;1281;p118"/>
          <p:cNvSpPr txBox="1"/>
          <p:nvPr>
            <p:ph idx="5" type="body"/>
          </p:nvPr>
        </p:nvSpPr>
        <p:spPr>
          <a:xfrm>
            <a:off x="3428483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82" name="Google Shape;1282;p118"/>
          <p:cNvSpPr txBox="1"/>
          <p:nvPr>
            <p:ph idx="6" type="body"/>
          </p:nvPr>
        </p:nvSpPr>
        <p:spPr>
          <a:xfrm>
            <a:off x="6157229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50">
          <p15:clr>
            <a:srgbClr val="E46962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 1">
  <p:cSld name="TITLE_AND_BODY_1_2_1_1_1_3"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1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5" name="Google Shape;1285;p119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86" name="Google Shape;1286;p119"/>
          <p:cNvSpPr txBox="1"/>
          <p:nvPr>
            <p:ph idx="1" type="body"/>
          </p:nvPr>
        </p:nvSpPr>
        <p:spPr>
          <a:xfrm>
            <a:off x="8061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7" name="Google Shape;1287;p119"/>
          <p:cNvSpPr txBox="1"/>
          <p:nvPr>
            <p:ph idx="2" type="subTitle"/>
          </p:nvPr>
        </p:nvSpPr>
        <p:spPr>
          <a:xfrm>
            <a:off x="10839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88" name="Google Shape;1288;p119"/>
          <p:cNvSpPr txBox="1"/>
          <p:nvPr>
            <p:ph idx="3" type="body"/>
          </p:nvPr>
        </p:nvSpPr>
        <p:spPr>
          <a:xfrm>
            <a:off x="25989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9" name="Google Shape;1289;p119"/>
          <p:cNvSpPr txBox="1"/>
          <p:nvPr>
            <p:ph idx="4" type="subTitle"/>
          </p:nvPr>
        </p:nvSpPr>
        <p:spPr>
          <a:xfrm>
            <a:off x="28767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90" name="Google Shape;1290;p119"/>
          <p:cNvSpPr txBox="1"/>
          <p:nvPr>
            <p:ph idx="5" type="body"/>
          </p:nvPr>
        </p:nvSpPr>
        <p:spPr>
          <a:xfrm>
            <a:off x="45744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1" name="Google Shape;1291;p119"/>
          <p:cNvSpPr txBox="1"/>
          <p:nvPr>
            <p:ph idx="6" type="subTitle"/>
          </p:nvPr>
        </p:nvSpPr>
        <p:spPr>
          <a:xfrm>
            <a:off x="48522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92" name="Google Shape;1292;p119"/>
          <p:cNvSpPr txBox="1"/>
          <p:nvPr>
            <p:ph idx="7" type="body"/>
          </p:nvPr>
        </p:nvSpPr>
        <p:spPr>
          <a:xfrm>
            <a:off x="65499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3" name="Google Shape;1293;p119"/>
          <p:cNvSpPr txBox="1"/>
          <p:nvPr>
            <p:ph idx="8" type="subTitle"/>
          </p:nvPr>
        </p:nvSpPr>
        <p:spPr>
          <a:xfrm>
            <a:off x="68277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 v3 1">
  <p:cSld name="TITLE_AND_BODY_1_2_1_1_1_2_2"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2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6" name="Google Shape;1296;p120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97" name="Google Shape;1297;p120"/>
          <p:cNvSpPr txBox="1"/>
          <p:nvPr>
            <p:ph idx="1" type="body"/>
          </p:nvPr>
        </p:nvSpPr>
        <p:spPr>
          <a:xfrm>
            <a:off x="1110900" y="2969225"/>
            <a:ext cx="23748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8" name="Google Shape;1298;p120"/>
          <p:cNvSpPr txBox="1"/>
          <p:nvPr>
            <p:ph idx="2" type="subTitle"/>
          </p:nvPr>
        </p:nvSpPr>
        <p:spPr>
          <a:xfrm>
            <a:off x="1368450" y="2145900"/>
            <a:ext cx="18597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99" name="Google Shape;1299;p120"/>
          <p:cNvSpPr txBox="1"/>
          <p:nvPr>
            <p:ph idx="3" type="body"/>
          </p:nvPr>
        </p:nvSpPr>
        <p:spPr>
          <a:xfrm>
            <a:off x="5368300" y="2969225"/>
            <a:ext cx="23748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00" name="Google Shape;1300;p120"/>
          <p:cNvSpPr txBox="1"/>
          <p:nvPr>
            <p:ph idx="4" type="subTitle"/>
          </p:nvPr>
        </p:nvSpPr>
        <p:spPr>
          <a:xfrm>
            <a:off x="5625850" y="2145900"/>
            <a:ext cx="18597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2 1">
  <p:cSld name="CUSTOM_1_3"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21"/>
          <p:cNvSpPr/>
          <p:nvPr/>
        </p:nvSpPr>
        <p:spPr>
          <a:xfrm>
            <a:off x="5742989" y="1505975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12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04" name="Google Shape;1304;p121"/>
          <p:cNvSpPr/>
          <p:nvPr/>
        </p:nvSpPr>
        <p:spPr>
          <a:xfrm>
            <a:off x="2530288" y="1505975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21"/>
          <p:cNvSpPr/>
          <p:nvPr>
            <p:ph idx="2" type="pic"/>
          </p:nvPr>
        </p:nvSpPr>
        <p:spPr>
          <a:xfrm>
            <a:off x="1657588" y="1490550"/>
            <a:ext cx="1328400" cy="13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06" name="Google Shape;1306;p121"/>
          <p:cNvSpPr txBox="1"/>
          <p:nvPr>
            <p:ph idx="1" type="body"/>
          </p:nvPr>
        </p:nvSpPr>
        <p:spPr>
          <a:xfrm>
            <a:off x="3181900" y="2055823"/>
            <a:ext cx="25611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07" name="Google Shape;1307;p121"/>
          <p:cNvSpPr txBox="1"/>
          <p:nvPr>
            <p:ph idx="3" type="subTitle"/>
          </p:nvPr>
        </p:nvSpPr>
        <p:spPr>
          <a:xfrm>
            <a:off x="3181900" y="1576400"/>
            <a:ext cx="2514000" cy="4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308" name="Google Shape;1308;p121"/>
          <p:cNvSpPr/>
          <p:nvPr/>
        </p:nvSpPr>
        <p:spPr>
          <a:xfrm>
            <a:off x="7349314" y="3125750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121"/>
          <p:cNvSpPr/>
          <p:nvPr/>
        </p:nvSpPr>
        <p:spPr>
          <a:xfrm>
            <a:off x="4136713" y="3125750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21"/>
          <p:cNvSpPr/>
          <p:nvPr>
            <p:ph idx="4" type="pic"/>
          </p:nvPr>
        </p:nvSpPr>
        <p:spPr>
          <a:xfrm>
            <a:off x="3264013" y="3110325"/>
            <a:ext cx="1328400" cy="13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11" name="Google Shape;1311;p121"/>
          <p:cNvSpPr txBox="1"/>
          <p:nvPr>
            <p:ph idx="5" type="body"/>
          </p:nvPr>
        </p:nvSpPr>
        <p:spPr>
          <a:xfrm>
            <a:off x="4788325" y="3675598"/>
            <a:ext cx="25611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2" name="Google Shape;1312;p121"/>
          <p:cNvSpPr txBox="1"/>
          <p:nvPr>
            <p:ph idx="6" type="subTitle"/>
          </p:nvPr>
        </p:nvSpPr>
        <p:spPr>
          <a:xfrm>
            <a:off x="4788325" y="3196300"/>
            <a:ext cx="2514000" cy="4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3" type="subTitle"/>
          </p:nvPr>
        </p:nvSpPr>
        <p:spPr>
          <a:xfrm>
            <a:off x="650850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4" name="Google Shape;64;p14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3 1">
  <p:cSld name="CUSTOM_5_3"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2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15" name="Google Shape;1315;p122"/>
          <p:cNvSpPr/>
          <p:nvPr/>
        </p:nvSpPr>
        <p:spPr>
          <a:xfrm>
            <a:off x="5662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122"/>
          <p:cNvSpPr/>
          <p:nvPr>
            <p:ph idx="2" type="pic"/>
          </p:nvPr>
        </p:nvSpPr>
        <p:spPr>
          <a:xfrm>
            <a:off x="766200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7" name="Google Shape;1317;p122"/>
          <p:cNvSpPr/>
          <p:nvPr/>
        </p:nvSpPr>
        <p:spPr>
          <a:xfrm>
            <a:off x="5662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122"/>
          <p:cNvSpPr txBox="1"/>
          <p:nvPr>
            <p:ph idx="1" type="subTitle"/>
          </p:nvPr>
        </p:nvSpPr>
        <p:spPr>
          <a:xfrm>
            <a:off x="661500" y="3567129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319" name="Google Shape;1319;p122"/>
          <p:cNvSpPr/>
          <p:nvPr/>
        </p:nvSpPr>
        <p:spPr>
          <a:xfrm>
            <a:off x="64441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122"/>
          <p:cNvSpPr/>
          <p:nvPr>
            <p:ph idx="3" type="pic"/>
          </p:nvPr>
        </p:nvSpPr>
        <p:spPr>
          <a:xfrm>
            <a:off x="6644100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1" name="Google Shape;1321;p122"/>
          <p:cNvSpPr/>
          <p:nvPr/>
        </p:nvSpPr>
        <p:spPr>
          <a:xfrm>
            <a:off x="64441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122"/>
          <p:cNvSpPr txBox="1"/>
          <p:nvPr>
            <p:ph idx="4" type="subTitle"/>
          </p:nvPr>
        </p:nvSpPr>
        <p:spPr>
          <a:xfrm>
            <a:off x="6539400" y="3566980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323" name="Google Shape;1323;p122"/>
          <p:cNvSpPr/>
          <p:nvPr/>
        </p:nvSpPr>
        <p:spPr>
          <a:xfrm>
            <a:off x="3552825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22"/>
          <p:cNvSpPr/>
          <p:nvPr>
            <p:ph idx="5" type="pic"/>
          </p:nvPr>
        </p:nvSpPr>
        <p:spPr>
          <a:xfrm>
            <a:off x="3752775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5" name="Google Shape;1325;p122"/>
          <p:cNvSpPr/>
          <p:nvPr/>
        </p:nvSpPr>
        <p:spPr>
          <a:xfrm>
            <a:off x="3552825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22"/>
          <p:cNvSpPr txBox="1"/>
          <p:nvPr>
            <p:ph idx="6" type="subTitle"/>
          </p:nvPr>
        </p:nvSpPr>
        <p:spPr>
          <a:xfrm>
            <a:off x="3648075" y="3566979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327" name="Google Shape;1327;p122"/>
          <p:cNvSpPr txBox="1"/>
          <p:nvPr>
            <p:ph idx="7" type="body"/>
          </p:nvPr>
        </p:nvSpPr>
        <p:spPr>
          <a:xfrm>
            <a:off x="661500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8" name="Google Shape;1328;p122"/>
          <p:cNvSpPr txBox="1"/>
          <p:nvPr>
            <p:ph idx="8" type="body"/>
          </p:nvPr>
        </p:nvSpPr>
        <p:spPr>
          <a:xfrm>
            <a:off x="6539400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9" name="Google Shape;1329;p122"/>
          <p:cNvSpPr txBox="1"/>
          <p:nvPr>
            <p:ph idx="9" type="body"/>
          </p:nvPr>
        </p:nvSpPr>
        <p:spPr>
          <a:xfrm>
            <a:off x="3648075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3 1">
  <p:cSld name="CUSTOM_18_3"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23"/>
          <p:cNvSpPr/>
          <p:nvPr/>
        </p:nvSpPr>
        <p:spPr>
          <a:xfrm>
            <a:off x="1924050" y="1109375"/>
            <a:ext cx="6653700" cy="391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23"/>
          <p:cNvSpPr/>
          <p:nvPr/>
        </p:nvSpPr>
        <p:spPr>
          <a:xfrm>
            <a:off x="757275" y="445025"/>
            <a:ext cx="2571600" cy="269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3" name="Google Shape;1333;p123"/>
          <p:cNvSpPr txBox="1"/>
          <p:nvPr>
            <p:ph type="title"/>
          </p:nvPr>
        </p:nvSpPr>
        <p:spPr>
          <a:xfrm>
            <a:off x="3612600" y="445025"/>
            <a:ext cx="496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34" name="Google Shape;1334;p123"/>
          <p:cNvSpPr/>
          <p:nvPr>
            <p:ph idx="2" type="pic"/>
          </p:nvPr>
        </p:nvSpPr>
        <p:spPr>
          <a:xfrm>
            <a:off x="609600" y="445025"/>
            <a:ext cx="2619300" cy="261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35" name="Google Shape;1335;p123"/>
          <p:cNvSpPr txBox="1"/>
          <p:nvPr>
            <p:ph idx="1" type="body"/>
          </p:nvPr>
        </p:nvSpPr>
        <p:spPr>
          <a:xfrm>
            <a:off x="3587900" y="15780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6" name="Google Shape;1336;p123"/>
          <p:cNvSpPr txBox="1"/>
          <p:nvPr>
            <p:ph idx="3" type="body"/>
          </p:nvPr>
        </p:nvSpPr>
        <p:spPr>
          <a:xfrm>
            <a:off x="3587900" y="24219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7" name="Google Shape;1337;p123"/>
          <p:cNvSpPr txBox="1"/>
          <p:nvPr>
            <p:ph idx="4" type="body"/>
          </p:nvPr>
        </p:nvSpPr>
        <p:spPr>
          <a:xfrm>
            <a:off x="3587900" y="32658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8" name="Google Shape;1338;p123"/>
          <p:cNvSpPr txBox="1"/>
          <p:nvPr>
            <p:ph idx="5" type="body"/>
          </p:nvPr>
        </p:nvSpPr>
        <p:spPr>
          <a:xfrm>
            <a:off x="3587900" y="4109775"/>
            <a:ext cx="3857400" cy="8337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9" name="Google Shape;1339;p123"/>
          <p:cNvSpPr txBox="1"/>
          <p:nvPr/>
        </p:nvSpPr>
        <p:spPr>
          <a:xfrm>
            <a:off x="3587900" y="123101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340" name="Google Shape;1340;p123"/>
          <p:cNvSpPr txBox="1"/>
          <p:nvPr/>
        </p:nvSpPr>
        <p:spPr>
          <a:xfrm>
            <a:off x="3587900" y="20928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341" name="Google Shape;1341;p123"/>
          <p:cNvSpPr txBox="1"/>
          <p:nvPr/>
        </p:nvSpPr>
        <p:spPr>
          <a:xfrm>
            <a:off x="3587900" y="29001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342" name="Google Shape;1342;p123"/>
          <p:cNvSpPr txBox="1"/>
          <p:nvPr/>
        </p:nvSpPr>
        <p:spPr>
          <a:xfrm>
            <a:off x="3587900" y="37806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Address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260">
          <p15:clr>
            <a:srgbClr val="E46962"/>
          </p15:clr>
        </p15:guide>
        <p15:guide id="2" pos="4706">
          <p15:clr>
            <a:srgbClr val="E46962"/>
          </p15:clr>
        </p15:guide>
        <p15:guide id="3" orient="horz" pos="3240">
          <p15:clr>
            <a:srgbClr val="E46962"/>
          </p15:clr>
        </p15:guide>
        <p15:guide id="4" orient="horz" pos="879">
          <p15:clr>
            <a:srgbClr val="E46962"/>
          </p15:clr>
        </p15:guide>
        <p15:guide id="5" orient="horz" pos="1410">
          <p15:clr>
            <a:srgbClr val="E46962"/>
          </p15:clr>
        </p15:guide>
        <p15:guide id="6" orient="horz" pos="1931">
          <p15:clr>
            <a:srgbClr val="E46962"/>
          </p15:clr>
        </p15:guide>
        <p15:guide id="7" orient="horz" pos="2474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v1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04525" y="4450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04525" y="1241750"/>
            <a:ext cx="8067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TITLE_AND_BOD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566250" y="1018792"/>
            <a:ext cx="77772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16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TITLE_AND_BODY_1_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9144000" cy="9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66250" y="920075"/>
            <a:ext cx="77772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TITLE_AND_BODY_1_3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>
  <p:cSld name="TITLE_AND_BODY_1_3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+ image">
  <p:cSld name="TITLE_AND_BODY_1_3_1_2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TITLE_AND_BODY_1_3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1"/>
          <p:cNvSpPr/>
          <p:nvPr>
            <p:ph idx="2" type="pic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 + image">
  <p:cSld name="TITLE_AND_BODY_1_3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2"/>
          <p:cNvSpPr/>
          <p:nvPr>
            <p:ph idx="2" type="pic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46515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6515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3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3" name="Google Shape;113;p23"/>
          <p:cNvSpPr/>
          <p:nvPr/>
        </p:nvSpPr>
        <p:spPr>
          <a:xfrm>
            <a:off x="4855875" y="445025"/>
            <a:ext cx="37260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4855875" y="1753439"/>
            <a:ext cx="3726000" cy="1076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/>
          <p:nvPr/>
        </p:nvSpPr>
        <p:spPr>
          <a:xfrm>
            <a:off x="4855875" y="3070475"/>
            <a:ext cx="3726000" cy="107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5481550" y="547625"/>
            <a:ext cx="29727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17" name="Google Shape;117;p23"/>
          <p:cNvSpPr txBox="1"/>
          <p:nvPr>
            <p:ph idx="3" type="body"/>
          </p:nvPr>
        </p:nvSpPr>
        <p:spPr>
          <a:xfrm>
            <a:off x="5481550" y="1872537"/>
            <a:ext cx="29727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18" name="Google Shape;118;p23"/>
          <p:cNvSpPr txBox="1"/>
          <p:nvPr>
            <p:ph idx="4" type="body"/>
          </p:nvPr>
        </p:nvSpPr>
        <p:spPr>
          <a:xfrm>
            <a:off x="5481550" y="3189875"/>
            <a:ext cx="29727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19" name="Google Shape;119;p23"/>
          <p:cNvSpPr txBox="1"/>
          <p:nvPr/>
        </p:nvSpPr>
        <p:spPr>
          <a:xfrm>
            <a:off x="5041100" y="8336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5041100" y="2146400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5041100" y="34594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 1">
  <p:cSld name="MAIN_POINT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4855875" y="819675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4855875" y="3177964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992675" y="957875"/>
            <a:ext cx="3452400" cy="1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0" name="Google Shape;130;p24"/>
          <p:cNvSpPr txBox="1"/>
          <p:nvPr>
            <p:ph idx="3" type="body"/>
          </p:nvPr>
        </p:nvSpPr>
        <p:spPr>
          <a:xfrm>
            <a:off x="5001050" y="3332050"/>
            <a:ext cx="34533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855875" y="819675"/>
            <a:ext cx="18000" cy="169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4855981" y="3177975"/>
            <a:ext cx="18000" cy="169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items in  a list + image">
  <p:cSld name="MAIN_POINT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4855875" y="819675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4855875" y="3177964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992675" y="957875"/>
            <a:ext cx="3452400" cy="1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1" name="Google Shape;141;p25"/>
          <p:cNvSpPr txBox="1"/>
          <p:nvPr>
            <p:ph idx="3" type="body"/>
          </p:nvPr>
        </p:nvSpPr>
        <p:spPr>
          <a:xfrm>
            <a:off x="5001050" y="3332050"/>
            <a:ext cx="34533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2" name="Google Shape;142;p25"/>
          <p:cNvSpPr/>
          <p:nvPr/>
        </p:nvSpPr>
        <p:spPr>
          <a:xfrm>
            <a:off x="4855875" y="819675"/>
            <a:ext cx="18000" cy="169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4855981" y="3177975"/>
            <a:ext cx="18000" cy="169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">
  <p:cSld name="TITLE_AND_BODY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3322875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/>
          <p:nvPr/>
        </p:nvSpPr>
        <p:spPr>
          <a:xfrm>
            <a:off x="6079500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645900" y="4474800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26"/>
          <p:cNvGrpSpPr/>
          <p:nvPr/>
        </p:nvGrpSpPr>
        <p:grpSpPr>
          <a:xfrm>
            <a:off x="565200" y="1607413"/>
            <a:ext cx="2577600" cy="2867388"/>
            <a:chOff x="565200" y="1607413"/>
            <a:chExt cx="2577600" cy="2867388"/>
          </a:xfrm>
        </p:grpSpPr>
        <p:sp>
          <p:nvSpPr>
            <p:cNvPr id="149" name="Google Shape;149;p26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622250" y="1607413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51" name="Google Shape;151;p26"/>
          <p:cNvGrpSpPr/>
          <p:nvPr/>
        </p:nvGrpSpPr>
        <p:grpSpPr>
          <a:xfrm>
            <a:off x="3283200" y="1607425"/>
            <a:ext cx="2577600" cy="2867375"/>
            <a:chOff x="3283200" y="1607425"/>
            <a:chExt cx="2577600" cy="2867375"/>
          </a:xfrm>
        </p:grpSpPr>
        <p:sp>
          <p:nvSpPr>
            <p:cNvPr id="152" name="Google Shape;152;p26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340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54" name="Google Shape;154;p26"/>
          <p:cNvGrpSpPr/>
          <p:nvPr/>
        </p:nvGrpSpPr>
        <p:grpSpPr>
          <a:xfrm>
            <a:off x="6001200" y="1607425"/>
            <a:ext cx="2577600" cy="2867375"/>
            <a:chOff x="6001200" y="1607425"/>
            <a:chExt cx="2577600" cy="2867375"/>
          </a:xfrm>
        </p:grpSpPr>
        <p:sp>
          <p:nvSpPr>
            <p:cNvPr id="155" name="Google Shape;155;p26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7058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157" name="Google Shape;157;p2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1614175" y="1607425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4336400" y="1619450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7051025" y="1619450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4" name="Google Shape;164;p26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 v2">
  <p:cSld name="TITLE_AND_BODY_1_1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0" y="0"/>
            <a:ext cx="9144000" cy="3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3322875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6079500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645900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72" name="Google Shape;172;p27"/>
          <p:cNvGrpSpPr/>
          <p:nvPr/>
        </p:nvGrpSpPr>
        <p:grpSpPr>
          <a:xfrm>
            <a:off x="565200" y="1608200"/>
            <a:ext cx="2577600" cy="2866600"/>
            <a:chOff x="565200" y="1608200"/>
            <a:chExt cx="2577600" cy="2866600"/>
          </a:xfrm>
        </p:grpSpPr>
        <p:sp>
          <p:nvSpPr>
            <p:cNvPr id="173" name="Google Shape;173;p27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5616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75" name="Google Shape;175;p27"/>
          <p:cNvGrpSpPr/>
          <p:nvPr/>
        </p:nvGrpSpPr>
        <p:grpSpPr>
          <a:xfrm>
            <a:off x="3283200" y="1608200"/>
            <a:ext cx="2577600" cy="2866600"/>
            <a:chOff x="3283200" y="1608200"/>
            <a:chExt cx="2577600" cy="2866600"/>
          </a:xfrm>
        </p:grpSpPr>
        <p:sp>
          <p:nvSpPr>
            <p:cNvPr id="176" name="Google Shape;176;p27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316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78" name="Google Shape;178;p27"/>
          <p:cNvGrpSpPr/>
          <p:nvPr/>
        </p:nvGrpSpPr>
        <p:grpSpPr>
          <a:xfrm>
            <a:off x="6001200" y="1608200"/>
            <a:ext cx="2577600" cy="2866600"/>
            <a:chOff x="6001200" y="1608200"/>
            <a:chExt cx="2577600" cy="2866600"/>
          </a:xfrm>
        </p:grpSpPr>
        <p:sp>
          <p:nvSpPr>
            <p:cNvPr id="179" name="Google Shape;179;p27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7034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181" name="Google Shape;181;p27"/>
          <p:cNvSpPr txBox="1"/>
          <p:nvPr/>
        </p:nvSpPr>
        <p:spPr>
          <a:xfrm>
            <a:off x="1559475" y="1608200"/>
            <a:ext cx="513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4329575" y="1610450"/>
            <a:ext cx="4818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7038125" y="1610450"/>
            <a:ext cx="513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85" name="Google Shape;185;p27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86" name="Google Shape;186;p27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TITLE_AND_BODY_1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812325" y="2071200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1" name="Google Shape;191;p28"/>
          <p:cNvSpPr txBox="1"/>
          <p:nvPr>
            <p:ph idx="2" type="body"/>
          </p:nvPr>
        </p:nvSpPr>
        <p:spPr>
          <a:xfrm>
            <a:off x="3464701" y="2072750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2" name="Google Shape;192;p28"/>
          <p:cNvSpPr txBox="1"/>
          <p:nvPr>
            <p:ph idx="3" type="body"/>
          </p:nvPr>
        </p:nvSpPr>
        <p:spPr>
          <a:xfrm>
            <a:off x="6182751" y="2072750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3" name="Google Shape;193;p28"/>
          <p:cNvSpPr txBox="1"/>
          <p:nvPr>
            <p:ph idx="4" type="subTitle"/>
          </p:nvPr>
        </p:nvSpPr>
        <p:spPr>
          <a:xfrm>
            <a:off x="812325" y="1498800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idx="5" type="subTitle"/>
          </p:nvPr>
        </p:nvSpPr>
        <p:spPr>
          <a:xfrm>
            <a:off x="3464688" y="1498800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95" name="Google Shape;195;p28"/>
          <p:cNvSpPr txBox="1"/>
          <p:nvPr>
            <p:ph idx="6" type="subTitle"/>
          </p:nvPr>
        </p:nvSpPr>
        <p:spPr>
          <a:xfrm>
            <a:off x="6182738" y="1498800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TITLE_AND_BODY_1_2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566250" y="3012825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0" name="Google Shape;200;p29"/>
          <p:cNvSpPr txBox="1"/>
          <p:nvPr>
            <p:ph idx="2" type="body"/>
          </p:nvPr>
        </p:nvSpPr>
        <p:spPr>
          <a:xfrm>
            <a:off x="3251501" y="3014375"/>
            <a:ext cx="22026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1" name="Google Shape;201;p29"/>
          <p:cNvSpPr txBox="1"/>
          <p:nvPr>
            <p:ph idx="3" type="body"/>
          </p:nvPr>
        </p:nvSpPr>
        <p:spPr>
          <a:xfrm>
            <a:off x="5936676" y="3014375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2" name="Google Shape;202;p29"/>
          <p:cNvSpPr txBox="1"/>
          <p:nvPr>
            <p:ph idx="4" type="subTitle"/>
          </p:nvPr>
        </p:nvSpPr>
        <p:spPr>
          <a:xfrm>
            <a:off x="566250" y="2440425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03" name="Google Shape;203;p29"/>
          <p:cNvSpPr txBox="1"/>
          <p:nvPr>
            <p:ph idx="5" type="subTitle"/>
          </p:nvPr>
        </p:nvSpPr>
        <p:spPr>
          <a:xfrm>
            <a:off x="3251488" y="2440425"/>
            <a:ext cx="22026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04" name="Google Shape;204;p29"/>
          <p:cNvSpPr txBox="1"/>
          <p:nvPr>
            <p:ph idx="6" type="subTitle"/>
          </p:nvPr>
        </p:nvSpPr>
        <p:spPr>
          <a:xfrm>
            <a:off x="5936663" y="2440425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05" name="Google Shape;205;p29"/>
          <p:cNvSpPr/>
          <p:nvPr>
            <p:ph idx="7" type="pic"/>
          </p:nvPr>
        </p:nvSpPr>
        <p:spPr>
          <a:xfrm>
            <a:off x="566250" y="1170000"/>
            <a:ext cx="2221500" cy="12030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9"/>
          <p:cNvSpPr/>
          <p:nvPr>
            <p:ph idx="8" type="pic"/>
          </p:nvPr>
        </p:nvSpPr>
        <p:spPr>
          <a:xfrm>
            <a:off x="3251475" y="1168375"/>
            <a:ext cx="2235900" cy="12030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29"/>
          <p:cNvSpPr/>
          <p:nvPr>
            <p:ph idx="9" type="pic"/>
          </p:nvPr>
        </p:nvSpPr>
        <p:spPr>
          <a:xfrm>
            <a:off x="5936675" y="1168375"/>
            <a:ext cx="2221500" cy="120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048">
          <p15:clr>
            <a:srgbClr val="E46962"/>
          </p15:clr>
        </p15:guide>
        <p15:guide id="2" orient="horz" pos="737">
          <p15:clr>
            <a:srgbClr val="E46962"/>
          </p15:clr>
        </p15:guide>
        <p15:guide id="3" pos="3740">
          <p15:clr>
            <a:srgbClr val="E46962"/>
          </p15:clr>
        </p15:guide>
        <p15:guide id="4" orient="horz" pos="1494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">
  <p:cSld name="TITLE_AND_BODY_1_2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963638" y="2061700"/>
            <a:ext cx="30894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2" name="Google Shape;212;p30"/>
          <p:cNvSpPr txBox="1"/>
          <p:nvPr>
            <p:ph idx="2" type="subTitle"/>
          </p:nvPr>
        </p:nvSpPr>
        <p:spPr>
          <a:xfrm>
            <a:off x="963638" y="1489300"/>
            <a:ext cx="30894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13" name="Google Shape;213;p30"/>
          <p:cNvSpPr txBox="1"/>
          <p:nvPr>
            <p:ph idx="3" type="body"/>
          </p:nvPr>
        </p:nvSpPr>
        <p:spPr>
          <a:xfrm>
            <a:off x="5090963" y="2061700"/>
            <a:ext cx="30894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4" name="Google Shape;214;p30"/>
          <p:cNvSpPr txBox="1"/>
          <p:nvPr>
            <p:ph idx="4" type="subTitle"/>
          </p:nvPr>
        </p:nvSpPr>
        <p:spPr>
          <a:xfrm>
            <a:off x="5090963" y="1489300"/>
            <a:ext cx="30894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1">
  <p:cSld name="CUSTOM_5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569725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8" name="Google Shape;218;p31"/>
          <p:cNvSpPr txBox="1"/>
          <p:nvPr>
            <p:ph idx="2" type="body"/>
          </p:nvPr>
        </p:nvSpPr>
        <p:spPr>
          <a:xfrm>
            <a:off x="6471950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9" name="Google Shape;219;p31"/>
          <p:cNvSpPr/>
          <p:nvPr>
            <p:ph idx="3" type="pic"/>
          </p:nvPr>
        </p:nvSpPr>
        <p:spPr>
          <a:xfrm>
            <a:off x="396825" y="1185400"/>
            <a:ext cx="2205900" cy="3581400"/>
          </a:xfrm>
          <a:prstGeom prst="roundRect">
            <a:avLst>
              <a:gd fmla="val 2768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1 + image">
  <p:cSld name="CUSTOM_5_1_5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96825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23" name="Google Shape;223;p32"/>
          <p:cNvSpPr txBox="1"/>
          <p:nvPr>
            <p:ph idx="2" type="body"/>
          </p:nvPr>
        </p:nvSpPr>
        <p:spPr>
          <a:xfrm>
            <a:off x="3299050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24" name="Google Shape;224;p32"/>
          <p:cNvSpPr/>
          <p:nvPr>
            <p:ph idx="3" type="pic"/>
          </p:nvPr>
        </p:nvSpPr>
        <p:spPr>
          <a:xfrm>
            <a:off x="6371850" y="1185400"/>
            <a:ext cx="2205900" cy="3581400"/>
          </a:xfrm>
          <a:prstGeom prst="roundRect">
            <a:avLst>
              <a:gd fmla="val 2768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1 1">
  <p:cSld name="CUSTOM_5_1_4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641050" y="1574900"/>
            <a:ext cx="3522900" cy="24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28" name="Google Shape;228;p33"/>
          <p:cNvSpPr txBox="1"/>
          <p:nvPr>
            <p:ph idx="2" type="body"/>
          </p:nvPr>
        </p:nvSpPr>
        <p:spPr>
          <a:xfrm>
            <a:off x="4878450" y="1553400"/>
            <a:ext cx="3490500" cy="24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2">
  <p:cSld name="CUSTOM_5_1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378413" y="1185400"/>
            <a:ext cx="2205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2" name="Google Shape;232;p34"/>
          <p:cNvSpPr txBox="1"/>
          <p:nvPr>
            <p:ph idx="2" type="body"/>
          </p:nvPr>
        </p:nvSpPr>
        <p:spPr>
          <a:xfrm>
            <a:off x="6338600" y="1185400"/>
            <a:ext cx="2205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3" name="Google Shape;233;p34"/>
          <p:cNvSpPr/>
          <p:nvPr>
            <p:ph idx="3" type="pic"/>
          </p:nvPr>
        </p:nvSpPr>
        <p:spPr>
          <a:xfrm>
            <a:off x="396825" y="1185400"/>
            <a:ext cx="2205900" cy="3581400"/>
          </a:xfrm>
          <a:prstGeom prst="roundRect">
            <a:avLst>
              <a:gd fmla="val 2768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2 + image">
  <p:cSld name="CUSTOM_5_1_3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96850" y="1185400"/>
            <a:ext cx="5553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7" name="Google Shape;237;p35"/>
          <p:cNvSpPr txBox="1"/>
          <p:nvPr>
            <p:ph idx="2" type="body"/>
          </p:nvPr>
        </p:nvSpPr>
        <p:spPr>
          <a:xfrm>
            <a:off x="396850" y="3248825"/>
            <a:ext cx="5553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8" name="Google Shape;238;p35"/>
          <p:cNvSpPr/>
          <p:nvPr>
            <p:ph idx="3" type="pic"/>
          </p:nvPr>
        </p:nvSpPr>
        <p:spPr>
          <a:xfrm>
            <a:off x="6355117" y="1185400"/>
            <a:ext cx="2205900" cy="3581400"/>
          </a:xfrm>
          <a:prstGeom prst="roundRect">
            <a:avLst>
              <a:gd fmla="val 2768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oints v1">
  <p:cSld name="CUSTOM_5_1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39450" y="369925"/>
            <a:ext cx="84651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611900" y="1208852"/>
            <a:ext cx="21744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2" name="Google Shape;242;p36"/>
          <p:cNvSpPr txBox="1"/>
          <p:nvPr>
            <p:ph idx="2" type="body"/>
          </p:nvPr>
        </p:nvSpPr>
        <p:spPr>
          <a:xfrm>
            <a:off x="3514425" y="1208852"/>
            <a:ext cx="21744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3" name="Google Shape;243;p36"/>
          <p:cNvSpPr txBox="1"/>
          <p:nvPr>
            <p:ph idx="3" type="body"/>
          </p:nvPr>
        </p:nvSpPr>
        <p:spPr>
          <a:xfrm>
            <a:off x="6417400" y="1208852"/>
            <a:ext cx="21729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82">
          <p15:clr>
            <a:srgbClr val="E46962"/>
          </p15:clr>
        </p15:guide>
        <p15:guide id="3" orient="horz" pos="836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oints v2">
  <p:cSld name="CUSTOM_5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3501" y="369925"/>
            <a:ext cx="8196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418775" y="1275250"/>
            <a:ext cx="8155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7" name="Google Shape;247;p37"/>
          <p:cNvSpPr txBox="1"/>
          <p:nvPr>
            <p:ph idx="2" type="body"/>
          </p:nvPr>
        </p:nvSpPr>
        <p:spPr>
          <a:xfrm>
            <a:off x="418775" y="2468963"/>
            <a:ext cx="8155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8" name="Google Shape;248;p37"/>
          <p:cNvSpPr txBox="1"/>
          <p:nvPr>
            <p:ph idx="3" type="body"/>
          </p:nvPr>
        </p:nvSpPr>
        <p:spPr>
          <a:xfrm>
            <a:off x="418775" y="3662675"/>
            <a:ext cx="8155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64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>
  <p:cSld name="TITLE_AND_BODY_1_1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/>
          <p:nvPr/>
        </p:nvSpPr>
        <p:spPr>
          <a:xfrm>
            <a:off x="645900" y="1380257"/>
            <a:ext cx="2418600" cy="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/>
          <p:nvPr/>
        </p:nvSpPr>
        <p:spPr>
          <a:xfrm>
            <a:off x="6079500" y="1380202"/>
            <a:ext cx="2418600" cy="6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3358950" y="1380202"/>
            <a:ext cx="2418600" cy="6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0" y="0"/>
            <a:ext cx="9144000" cy="6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645900" y="1594929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16740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57" name="Google Shape;257;p38"/>
          <p:cNvSpPr txBox="1"/>
          <p:nvPr>
            <p:ph idx="2" type="body"/>
          </p:nvPr>
        </p:nvSpPr>
        <p:spPr>
          <a:xfrm>
            <a:off x="3358950" y="1594954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58" name="Google Shape;258;p38"/>
          <p:cNvSpPr txBox="1"/>
          <p:nvPr>
            <p:ph idx="3" type="body"/>
          </p:nvPr>
        </p:nvSpPr>
        <p:spPr>
          <a:xfrm>
            <a:off x="6079500" y="1594954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57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e/negative slide">
  <p:cSld name="TITLE_AND_BODY_1_2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" name="Google Shape;261;p39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650850" y="1916463"/>
            <a:ext cx="37767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3" name="Google Shape;263;p39"/>
          <p:cNvSpPr txBox="1"/>
          <p:nvPr>
            <p:ph idx="2" type="body"/>
          </p:nvPr>
        </p:nvSpPr>
        <p:spPr>
          <a:xfrm>
            <a:off x="4845450" y="1916463"/>
            <a:ext cx="37323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4" name="Google Shape;264;p39"/>
          <p:cNvSpPr txBox="1"/>
          <p:nvPr>
            <p:ph idx="3" type="subTitle"/>
          </p:nvPr>
        </p:nvSpPr>
        <p:spPr>
          <a:xfrm>
            <a:off x="650850" y="1367825"/>
            <a:ext cx="37767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65" name="Google Shape;265;p39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16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/>
          <p:nvPr/>
        </p:nvSpPr>
        <p:spPr>
          <a:xfrm>
            <a:off x="581025" y="1857300"/>
            <a:ext cx="8011500" cy="20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1"/>
          <p:cNvSpPr txBox="1"/>
          <p:nvPr>
            <p:ph type="title"/>
          </p:nvPr>
        </p:nvSpPr>
        <p:spPr>
          <a:xfrm>
            <a:off x="581025" y="3114750"/>
            <a:ext cx="32247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70" name="Google Shape;270;p41"/>
          <p:cNvSpPr/>
          <p:nvPr>
            <p:ph idx="2" type="pic"/>
          </p:nvPr>
        </p:nvSpPr>
        <p:spPr>
          <a:xfrm>
            <a:off x="0" y="0"/>
            <a:ext cx="9144000" cy="18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4347675" y="28385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272" name="Google Shape;272;p41"/>
          <p:cNvCxnSpPr/>
          <p:nvPr/>
        </p:nvCxnSpPr>
        <p:spPr>
          <a:xfrm>
            <a:off x="4076700" y="2390775"/>
            <a:ext cx="0" cy="2533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41"/>
          <p:cNvSpPr txBox="1"/>
          <p:nvPr>
            <p:ph idx="3" type="body"/>
          </p:nvPr>
        </p:nvSpPr>
        <p:spPr>
          <a:xfrm>
            <a:off x="4347675" y="366722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4" name="Google Shape;274;p41"/>
          <p:cNvSpPr txBox="1"/>
          <p:nvPr>
            <p:ph idx="4" type="body"/>
          </p:nvPr>
        </p:nvSpPr>
        <p:spPr>
          <a:xfrm>
            <a:off x="4347675" y="44958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5" name="Google Shape;275;p41"/>
          <p:cNvSpPr txBox="1"/>
          <p:nvPr/>
        </p:nvSpPr>
        <p:spPr>
          <a:xfrm>
            <a:off x="4347675" y="2438375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4347675" y="3286200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4347675" y="4114875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59">
          <p15:clr>
            <a:srgbClr val="E46962"/>
          </p15:clr>
        </p15:guide>
        <p15:guide id="2" orient="horz" pos="2181">
          <p15:clr>
            <a:srgbClr val="E46962"/>
          </p15:clr>
        </p15:guide>
        <p15:guide id="3" orient="horz" pos="2703">
          <p15:clr>
            <a:srgbClr val="E46962"/>
          </p15:clr>
        </p15:guide>
        <p15:guide id="4" pos="2739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19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/>
          <p:nvPr/>
        </p:nvSpPr>
        <p:spPr>
          <a:xfrm>
            <a:off x="8018400" y="-28575"/>
            <a:ext cx="1125600" cy="51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42"/>
          <p:cNvSpPr/>
          <p:nvPr/>
        </p:nvSpPr>
        <p:spPr>
          <a:xfrm>
            <a:off x="496400" y="1017725"/>
            <a:ext cx="8081400" cy="37818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82" name="Google Shape;282;p42"/>
          <p:cNvSpPr/>
          <p:nvPr>
            <p:ph idx="2" type="pic"/>
          </p:nvPr>
        </p:nvSpPr>
        <p:spPr>
          <a:xfrm>
            <a:off x="803400" y="1392150"/>
            <a:ext cx="2238300" cy="223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803400" y="4095573"/>
            <a:ext cx="3857400" cy="321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4" name="Google Shape;284;p42"/>
          <p:cNvSpPr txBox="1"/>
          <p:nvPr>
            <p:ph idx="3" type="subTitle"/>
          </p:nvPr>
        </p:nvSpPr>
        <p:spPr>
          <a:xfrm>
            <a:off x="803400" y="3756150"/>
            <a:ext cx="2632200" cy="321000"/>
          </a:xfrm>
          <a:prstGeom prst="rect">
            <a:avLst/>
          </a:prstGeom>
        </p:spPr>
        <p:txBody>
          <a:bodyPr anchorCtr="0" anchor="ctr" bIns="91425" lIns="0" spcFirstLastPara="1" rIns="91425" wrap="square" tIns="900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2"/>
          <p:cNvSpPr txBox="1"/>
          <p:nvPr>
            <p:ph idx="4" type="body"/>
          </p:nvPr>
        </p:nvSpPr>
        <p:spPr>
          <a:xfrm>
            <a:off x="3201650" y="1392150"/>
            <a:ext cx="4816800" cy="188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164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 slide - v2">
  <p:cSld name="CUSTOM_23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88" name="Google Shape;288;p43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9" name="Google Shape;289;p43"/>
          <p:cNvSpPr/>
          <p:nvPr/>
        </p:nvSpPr>
        <p:spPr>
          <a:xfrm>
            <a:off x="1114350" y="1552500"/>
            <a:ext cx="6915300" cy="2152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3"/>
          <p:cNvSpPr txBox="1"/>
          <p:nvPr/>
        </p:nvSpPr>
        <p:spPr>
          <a:xfrm>
            <a:off x="1347300" y="15525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91" name="Google Shape;291;p43"/>
          <p:cNvSpPr txBox="1"/>
          <p:nvPr/>
        </p:nvSpPr>
        <p:spPr>
          <a:xfrm flipH="1" rot="10800000">
            <a:off x="7376625" y="311392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2044800" y="1882800"/>
            <a:ext cx="5186100" cy="1408500"/>
          </a:xfrm>
          <a:prstGeom prst="rect">
            <a:avLst/>
          </a:prstGeom>
        </p:spPr>
        <p:txBody>
          <a:bodyPr anchorCtr="0" anchor="ctr" bIns="180000" lIns="180000" spcFirstLastPara="1" rIns="180000" wrap="square" tIns="1800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1">
  <p:cSld name="TITLE_AND_BODY_2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6" name="Google Shape;296;p4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7" name="Google Shape;297;p44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8" name="Google Shape;298;p44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44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44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44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44"/>
          <p:cNvSpPr txBox="1"/>
          <p:nvPr>
            <p:ph idx="3" type="subTitle"/>
          </p:nvPr>
        </p:nvSpPr>
        <p:spPr>
          <a:xfrm>
            <a:off x="650850" y="1349950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03" name="Google Shape;303;p44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>
  <p:cSld name="TITLE_AND_BODY_1_4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6" name="Google Shape;306;p4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4427475" y="1377275"/>
            <a:ext cx="41502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8" name="Google Shape;308;p45"/>
          <p:cNvSpPr txBox="1"/>
          <p:nvPr>
            <p:ph idx="2" type="body"/>
          </p:nvPr>
        </p:nvSpPr>
        <p:spPr>
          <a:xfrm>
            <a:off x="4427475" y="3088775"/>
            <a:ext cx="41502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9" name="Google Shape;309;p45"/>
          <p:cNvSpPr txBox="1"/>
          <p:nvPr>
            <p:ph idx="3" type="subTitle"/>
          </p:nvPr>
        </p:nvSpPr>
        <p:spPr>
          <a:xfrm>
            <a:off x="566250" y="1395850"/>
            <a:ext cx="331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310" name="Google Shape;310;p45"/>
          <p:cNvSpPr txBox="1"/>
          <p:nvPr>
            <p:ph idx="4" type="subTitle"/>
          </p:nvPr>
        </p:nvSpPr>
        <p:spPr>
          <a:xfrm>
            <a:off x="566250" y="3088775"/>
            <a:ext cx="331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TITLE_AND_BODY_1_1_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3" name="Google Shape;313;p4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566250" y="1899000"/>
            <a:ext cx="32433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15" name="Google Shape;315;p46"/>
          <p:cNvSpPr txBox="1"/>
          <p:nvPr>
            <p:ph idx="2" type="body"/>
          </p:nvPr>
        </p:nvSpPr>
        <p:spPr>
          <a:xfrm>
            <a:off x="5226525" y="1899000"/>
            <a:ext cx="32433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16" name="Google Shape;316;p46"/>
          <p:cNvSpPr txBox="1"/>
          <p:nvPr>
            <p:ph idx="3" type="subTitle"/>
          </p:nvPr>
        </p:nvSpPr>
        <p:spPr>
          <a:xfrm>
            <a:off x="566250" y="1406475"/>
            <a:ext cx="3243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317" name="Google Shape;317;p46"/>
          <p:cNvSpPr txBox="1"/>
          <p:nvPr>
            <p:ph idx="4" type="subTitle"/>
          </p:nvPr>
        </p:nvSpPr>
        <p:spPr>
          <a:xfrm>
            <a:off x="5226525" y="1382475"/>
            <a:ext cx="32433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>
  <p:cSld name="TITLE_AND_BODY_1_1_2_3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0" name="Google Shape;320;p4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566250" y="2906174"/>
            <a:ext cx="3243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22" name="Google Shape;322;p47"/>
          <p:cNvSpPr txBox="1"/>
          <p:nvPr>
            <p:ph idx="2" type="body"/>
          </p:nvPr>
        </p:nvSpPr>
        <p:spPr>
          <a:xfrm>
            <a:off x="5226525" y="2906174"/>
            <a:ext cx="3243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23" name="Google Shape;323;p47"/>
          <p:cNvSpPr txBox="1"/>
          <p:nvPr>
            <p:ph idx="3" type="subTitle"/>
          </p:nvPr>
        </p:nvSpPr>
        <p:spPr>
          <a:xfrm>
            <a:off x="566250" y="2623379"/>
            <a:ext cx="3243300" cy="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324" name="Google Shape;324;p47"/>
          <p:cNvSpPr txBox="1"/>
          <p:nvPr>
            <p:ph idx="4" type="subTitle"/>
          </p:nvPr>
        </p:nvSpPr>
        <p:spPr>
          <a:xfrm>
            <a:off x="5226525" y="2609598"/>
            <a:ext cx="3243300" cy="2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325" name="Google Shape;325;p47"/>
          <p:cNvSpPr/>
          <p:nvPr>
            <p:ph idx="5" type="pic"/>
          </p:nvPr>
        </p:nvSpPr>
        <p:spPr>
          <a:xfrm>
            <a:off x="566250" y="1189475"/>
            <a:ext cx="3153300" cy="14082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7"/>
          <p:cNvSpPr/>
          <p:nvPr>
            <p:ph idx="6" type="pic"/>
          </p:nvPr>
        </p:nvSpPr>
        <p:spPr>
          <a:xfrm>
            <a:off x="5226525" y="1189475"/>
            <a:ext cx="3153300" cy="140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  <p15:guide id="3" pos="3292">
          <p15:clr>
            <a:srgbClr val="E46962"/>
          </p15:clr>
        </p15:guide>
        <p15:guide id="4" orient="horz" pos="1636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 2">
  <p:cSld name="MAIN_POINT_2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9" name="Google Shape;329;p48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8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31" name="Google Shape;331;p48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32" name="Google Shape;332;p48"/>
          <p:cNvSpPr/>
          <p:nvPr/>
        </p:nvSpPr>
        <p:spPr>
          <a:xfrm>
            <a:off x="4855875" y="4450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8"/>
          <p:cNvSpPr/>
          <p:nvPr/>
        </p:nvSpPr>
        <p:spPr>
          <a:xfrm>
            <a:off x="4855875" y="158427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8"/>
          <p:cNvSpPr/>
          <p:nvPr/>
        </p:nvSpPr>
        <p:spPr>
          <a:xfrm>
            <a:off x="4855875" y="27235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5481550" y="609875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6" name="Google Shape;336;p48"/>
          <p:cNvSpPr txBox="1"/>
          <p:nvPr>
            <p:ph idx="3" type="body"/>
          </p:nvPr>
        </p:nvSpPr>
        <p:spPr>
          <a:xfrm>
            <a:off x="5481550" y="1749127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7" name="Google Shape;337;p48"/>
          <p:cNvSpPr txBox="1"/>
          <p:nvPr>
            <p:ph idx="4" type="body"/>
          </p:nvPr>
        </p:nvSpPr>
        <p:spPr>
          <a:xfrm>
            <a:off x="5481550" y="2888379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8" name="Google Shape;338;p48"/>
          <p:cNvSpPr txBox="1"/>
          <p:nvPr/>
        </p:nvSpPr>
        <p:spPr>
          <a:xfrm>
            <a:off x="5041100" y="7919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5041100" y="19312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0" name="Google Shape;340;p48"/>
          <p:cNvSpPr txBox="1"/>
          <p:nvPr/>
        </p:nvSpPr>
        <p:spPr>
          <a:xfrm>
            <a:off x="5041100" y="30704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and 4 bullets">
  <p:cSld name="MAIN_POINT_1_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9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49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45" name="Google Shape;345;p49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46" name="Google Shape;346;p49"/>
          <p:cNvSpPr/>
          <p:nvPr/>
        </p:nvSpPr>
        <p:spPr>
          <a:xfrm>
            <a:off x="566250" y="137727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1000350" y="1455825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8" name="Google Shape;348;p49"/>
          <p:cNvSpPr/>
          <p:nvPr/>
        </p:nvSpPr>
        <p:spPr>
          <a:xfrm>
            <a:off x="566250" y="219120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9"/>
          <p:cNvSpPr txBox="1"/>
          <p:nvPr>
            <p:ph idx="3" type="body"/>
          </p:nvPr>
        </p:nvSpPr>
        <p:spPr>
          <a:xfrm>
            <a:off x="1000350" y="2269750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0" name="Google Shape;350;p49"/>
          <p:cNvSpPr/>
          <p:nvPr/>
        </p:nvSpPr>
        <p:spPr>
          <a:xfrm>
            <a:off x="566250" y="300512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9"/>
          <p:cNvSpPr txBox="1"/>
          <p:nvPr>
            <p:ph idx="4" type="body"/>
          </p:nvPr>
        </p:nvSpPr>
        <p:spPr>
          <a:xfrm>
            <a:off x="1000350" y="3083675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2" name="Google Shape;352;p49"/>
          <p:cNvSpPr/>
          <p:nvPr/>
        </p:nvSpPr>
        <p:spPr>
          <a:xfrm>
            <a:off x="566250" y="381905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9"/>
          <p:cNvSpPr txBox="1"/>
          <p:nvPr>
            <p:ph idx="5" type="body"/>
          </p:nvPr>
        </p:nvSpPr>
        <p:spPr>
          <a:xfrm>
            <a:off x="1000350" y="3897600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4" name="Google Shape;354;p49"/>
          <p:cNvSpPr txBox="1"/>
          <p:nvPr/>
        </p:nvSpPr>
        <p:spPr>
          <a:xfrm>
            <a:off x="580725" y="164887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5" name="Google Shape;355;p49"/>
          <p:cNvSpPr txBox="1"/>
          <p:nvPr/>
        </p:nvSpPr>
        <p:spPr>
          <a:xfrm>
            <a:off x="580725" y="246280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580725" y="327672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7" name="Google Shape;357;p49"/>
          <p:cNvSpPr txBox="1"/>
          <p:nvPr/>
        </p:nvSpPr>
        <p:spPr>
          <a:xfrm>
            <a:off x="580725" y="409065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and 4 bullets 1">
  <p:cSld name="MAIN_POINT_1_2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0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50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62" name="Google Shape;362;p5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3" name="Google Shape;363;p50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 + text">
  <p:cSld name="MAIN_POINT_1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/>
          <p:nvPr/>
        </p:nvSpPr>
        <p:spPr>
          <a:xfrm>
            <a:off x="298825" y="2566200"/>
            <a:ext cx="8544600" cy="5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6" name="Google Shape;366;p51"/>
          <p:cNvSpPr/>
          <p:nvPr>
            <p:ph idx="2" type="pic"/>
          </p:nvPr>
        </p:nvSpPr>
        <p:spPr>
          <a:xfrm>
            <a:off x="100" y="2624050"/>
            <a:ext cx="9144000" cy="25197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51"/>
          <p:cNvSpPr txBox="1"/>
          <p:nvPr>
            <p:ph type="title"/>
          </p:nvPr>
        </p:nvSpPr>
        <p:spPr>
          <a:xfrm>
            <a:off x="765725" y="445025"/>
            <a:ext cx="3586200" cy="17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68" name="Google Shape;368;p51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9" name="Google Shape;369;p51"/>
          <p:cNvSpPr txBox="1"/>
          <p:nvPr>
            <p:ph idx="1" type="body"/>
          </p:nvPr>
        </p:nvSpPr>
        <p:spPr>
          <a:xfrm>
            <a:off x="4351650" y="445025"/>
            <a:ext cx="4226100" cy="20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0" name="Google Shape;370;p51"/>
          <p:cNvSpPr/>
          <p:nvPr/>
        </p:nvSpPr>
        <p:spPr>
          <a:xfrm>
            <a:off x="566250" y="445025"/>
            <a:ext cx="84600" cy="107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 1">
  <p:cSld name="TITLE_AND_BODY_1_1_1_2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/>
          <p:nvPr/>
        </p:nvSpPr>
        <p:spPr>
          <a:xfrm>
            <a:off x="3322875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2"/>
          <p:cNvSpPr/>
          <p:nvPr/>
        </p:nvSpPr>
        <p:spPr>
          <a:xfrm>
            <a:off x="6079500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2"/>
          <p:cNvSpPr/>
          <p:nvPr/>
        </p:nvSpPr>
        <p:spPr>
          <a:xfrm>
            <a:off x="645900" y="4474800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76" name="Google Shape;376;p5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377" name="Google Shape;377;p52"/>
          <p:cNvGrpSpPr/>
          <p:nvPr/>
        </p:nvGrpSpPr>
        <p:grpSpPr>
          <a:xfrm>
            <a:off x="565200" y="1607413"/>
            <a:ext cx="2577600" cy="2867388"/>
            <a:chOff x="565200" y="1607413"/>
            <a:chExt cx="2577600" cy="2867388"/>
          </a:xfrm>
        </p:grpSpPr>
        <p:sp>
          <p:nvSpPr>
            <p:cNvPr id="378" name="Google Shape;378;p52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79" name="Google Shape;379;p52"/>
            <p:cNvSpPr/>
            <p:nvPr/>
          </p:nvSpPr>
          <p:spPr>
            <a:xfrm>
              <a:off x="1622250" y="1607413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380" name="Google Shape;380;p52"/>
          <p:cNvGrpSpPr/>
          <p:nvPr/>
        </p:nvGrpSpPr>
        <p:grpSpPr>
          <a:xfrm>
            <a:off x="3283200" y="1607425"/>
            <a:ext cx="2577600" cy="2867375"/>
            <a:chOff x="3283200" y="1607425"/>
            <a:chExt cx="2577600" cy="2867375"/>
          </a:xfrm>
        </p:grpSpPr>
        <p:sp>
          <p:nvSpPr>
            <p:cNvPr id="381" name="Google Shape;381;p52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82" name="Google Shape;382;p52"/>
            <p:cNvSpPr/>
            <p:nvPr/>
          </p:nvSpPr>
          <p:spPr>
            <a:xfrm>
              <a:off x="4340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383" name="Google Shape;383;p52"/>
          <p:cNvGrpSpPr/>
          <p:nvPr/>
        </p:nvGrpSpPr>
        <p:grpSpPr>
          <a:xfrm>
            <a:off x="6001200" y="1607425"/>
            <a:ext cx="2577600" cy="2867375"/>
            <a:chOff x="6001200" y="1607425"/>
            <a:chExt cx="2577600" cy="2867375"/>
          </a:xfrm>
        </p:grpSpPr>
        <p:sp>
          <p:nvSpPr>
            <p:cNvPr id="384" name="Google Shape;384;p52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85" name="Google Shape;385;p52"/>
            <p:cNvSpPr/>
            <p:nvPr/>
          </p:nvSpPr>
          <p:spPr>
            <a:xfrm>
              <a:off x="7058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386" name="Google Shape;386;p52"/>
          <p:cNvSpPr txBox="1"/>
          <p:nvPr/>
        </p:nvSpPr>
        <p:spPr>
          <a:xfrm>
            <a:off x="1607350" y="1619450"/>
            <a:ext cx="485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7" name="Google Shape;387;p52"/>
          <p:cNvSpPr txBox="1"/>
          <p:nvPr/>
        </p:nvSpPr>
        <p:spPr>
          <a:xfrm>
            <a:off x="4329575" y="1619450"/>
            <a:ext cx="485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8" name="Google Shape;388;p52"/>
          <p:cNvSpPr txBox="1"/>
          <p:nvPr/>
        </p:nvSpPr>
        <p:spPr>
          <a:xfrm>
            <a:off x="7050950" y="1619450"/>
            <a:ext cx="485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9" name="Google Shape;389;p52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90" name="Google Shape;390;p52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91" name="Google Shape;391;p52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 v2 1">
  <p:cSld name="TITLE_AND_BODY_1_1_1_1_2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/>
          <p:nvPr/>
        </p:nvSpPr>
        <p:spPr>
          <a:xfrm>
            <a:off x="0" y="0"/>
            <a:ext cx="9144000" cy="3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3"/>
          <p:cNvSpPr/>
          <p:nvPr/>
        </p:nvSpPr>
        <p:spPr>
          <a:xfrm>
            <a:off x="3322875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3"/>
          <p:cNvSpPr/>
          <p:nvPr/>
        </p:nvSpPr>
        <p:spPr>
          <a:xfrm>
            <a:off x="6079500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3"/>
          <p:cNvSpPr/>
          <p:nvPr/>
        </p:nvSpPr>
        <p:spPr>
          <a:xfrm>
            <a:off x="645900" y="4474800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5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399" name="Google Shape;399;p53"/>
          <p:cNvGrpSpPr/>
          <p:nvPr/>
        </p:nvGrpSpPr>
        <p:grpSpPr>
          <a:xfrm>
            <a:off x="565200" y="1608200"/>
            <a:ext cx="2577600" cy="2866600"/>
            <a:chOff x="565200" y="1608200"/>
            <a:chExt cx="2577600" cy="2866600"/>
          </a:xfrm>
        </p:grpSpPr>
        <p:sp>
          <p:nvSpPr>
            <p:cNvPr id="400" name="Google Shape;400;p53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401" name="Google Shape;401;p53"/>
            <p:cNvSpPr/>
            <p:nvPr/>
          </p:nvSpPr>
          <p:spPr>
            <a:xfrm>
              <a:off x="15616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402" name="Google Shape;402;p53"/>
          <p:cNvGrpSpPr/>
          <p:nvPr/>
        </p:nvGrpSpPr>
        <p:grpSpPr>
          <a:xfrm>
            <a:off x="3283200" y="1608200"/>
            <a:ext cx="2577600" cy="2866600"/>
            <a:chOff x="3283200" y="1608200"/>
            <a:chExt cx="2577600" cy="2866600"/>
          </a:xfrm>
        </p:grpSpPr>
        <p:sp>
          <p:nvSpPr>
            <p:cNvPr id="403" name="Google Shape;403;p53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404" name="Google Shape;404;p53"/>
            <p:cNvSpPr/>
            <p:nvPr/>
          </p:nvSpPr>
          <p:spPr>
            <a:xfrm>
              <a:off x="4316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405" name="Google Shape;405;p53"/>
          <p:cNvGrpSpPr/>
          <p:nvPr/>
        </p:nvGrpSpPr>
        <p:grpSpPr>
          <a:xfrm>
            <a:off x="6001200" y="1608200"/>
            <a:ext cx="2577600" cy="2866600"/>
            <a:chOff x="6001200" y="1608200"/>
            <a:chExt cx="2577600" cy="2866600"/>
          </a:xfrm>
        </p:grpSpPr>
        <p:sp>
          <p:nvSpPr>
            <p:cNvPr id="406" name="Google Shape;406;p53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407" name="Google Shape;407;p53"/>
            <p:cNvSpPr/>
            <p:nvPr/>
          </p:nvSpPr>
          <p:spPr>
            <a:xfrm>
              <a:off x="7034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408" name="Google Shape;408;p53"/>
          <p:cNvSpPr txBox="1"/>
          <p:nvPr/>
        </p:nvSpPr>
        <p:spPr>
          <a:xfrm>
            <a:off x="1566300" y="1619450"/>
            <a:ext cx="513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9" name="Google Shape;409;p53"/>
          <p:cNvSpPr txBox="1"/>
          <p:nvPr/>
        </p:nvSpPr>
        <p:spPr>
          <a:xfrm>
            <a:off x="4322725" y="1619575"/>
            <a:ext cx="513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0" name="Google Shape;410;p53"/>
          <p:cNvSpPr txBox="1"/>
          <p:nvPr/>
        </p:nvSpPr>
        <p:spPr>
          <a:xfrm>
            <a:off x="7064700" y="1619450"/>
            <a:ext cx="479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1" name="Google Shape;411;p53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2" name="Google Shape;412;p53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3" name="Google Shape;413;p53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1">
  <p:cSld name="TITLE_AND_BODY_1_2_2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/>
          <p:nvPr/>
        </p:nvSpPr>
        <p:spPr>
          <a:xfrm>
            <a:off x="569625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7" name="Google Shape;417;p5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18" name="Google Shape;418;p54"/>
          <p:cNvSpPr txBox="1"/>
          <p:nvPr>
            <p:ph idx="1" type="body"/>
          </p:nvPr>
        </p:nvSpPr>
        <p:spPr>
          <a:xfrm>
            <a:off x="812325" y="2376000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9" name="Google Shape;419;p54"/>
          <p:cNvSpPr/>
          <p:nvPr/>
        </p:nvSpPr>
        <p:spPr>
          <a:xfrm>
            <a:off x="3287688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4"/>
          <p:cNvSpPr/>
          <p:nvPr/>
        </p:nvSpPr>
        <p:spPr>
          <a:xfrm>
            <a:off x="6005751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4"/>
          <p:cNvSpPr txBox="1"/>
          <p:nvPr>
            <p:ph idx="2" type="body"/>
          </p:nvPr>
        </p:nvSpPr>
        <p:spPr>
          <a:xfrm>
            <a:off x="3530400" y="2377558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22" name="Google Shape;422;p54"/>
          <p:cNvSpPr txBox="1"/>
          <p:nvPr>
            <p:ph idx="3" type="body"/>
          </p:nvPr>
        </p:nvSpPr>
        <p:spPr>
          <a:xfrm>
            <a:off x="6239000" y="2377558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23" name="Google Shape;423;p54"/>
          <p:cNvSpPr txBox="1"/>
          <p:nvPr>
            <p:ph idx="4" type="subTitle"/>
          </p:nvPr>
        </p:nvSpPr>
        <p:spPr>
          <a:xfrm>
            <a:off x="812325" y="18388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24" name="Google Shape;424;p54"/>
          <p:cNvSpPr txBox="1"/>
          <p:nvPr>
            <p:ph idx="5" type="subTitle"/>
          </p:nvPr>
        </p:nvSpPr>
        <p:spPr>
          <a:xfrm>
            <a:off x="3464688" y="1803600"/>
            <a:ext cx="22215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25" name="Google Shape;425;p54"/>
          <p:cNvSpPr txBox="1"/>
          <p:nvPr>
            <p:ph idx="6" type="subTitle"/>
          </p:nvPr>
        </p:nvSpPr>
        <p:spPr>
          <a:xfrm>
            <a:off x="6182738" y="1803600"/>
            <a:ext cx="22215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 v1">
  <p:cSld name="TITLE_AND_BODY_1_2_3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/>
          <p:nvPr/>
        </p:nvSpPr>
        <p:spPr>
          <a:xfrm>
            <a:off x="569625" y="1377275"/>
            <a:ext cx="38442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9" name="Google Shape;429;p5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30" name="Google Shape;430;p55"/>
          <p:cNvSpPr txBox="1"/>
          <p:nvPr>
            <p:ph idx="1" type="body"/>
          </p:nvPr>
        </p:nvSpPr>
        <p:spPr>
          <a:xfrm>
            <a:off x="812325" y="2376000"/>
            <a:ext cx="33930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31" name="Google Shape;431;p55"/>
          <p:cNvSpPr txBox="1"/>
          <p:nvPr>
            <p:ph idx="2" type="subTitle"/>
          </p:nvPr>
        </p:nvSpPr>
        <p:spPr>
          <a:xfrm>
            <a:off x="812325" y="1838850"/>
            <a:ext cx="3393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32" name="Google Shape;432;p55"/>
          <p:cNvSpPr/>
          <p:nvPr/>
        </p:nvSpPr>
        <p:spPr>
          <a:xfrm>
            <a:off x="4733550" y="1377275"/>
            <a:ext cx="38442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5"/>
          <p:cNvSpPr txBox="1"/>
          <p:nvPr>
            <p:ph idx="3" type="body"/>
          </p:nvPr>
        </p:nvSpPr>
        <p:spPr>
          <a:xfrm>
            <a:off x="4976250" y="2376000"/>
            <a:ext cx="33930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34" name="Google Shape;434;p55"/>
          <p:cNvSpPr txBox="1"/>
          <p:nvPr>
            <p:ph idx="4" type="subTitle"/>
          </p:nvPr>
        </p:nvSpPr>
        <p:spPr>
          <a:xfrm>
            <a:off x="4976250" y="1838850"/>
            <a:ext cx="3393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TITLE_AND_BODY_1_2_1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6"/>
          <p:cNvSpPr/>
          <p:nvPr/>
        </p:nvSpPr>
        <p:spPr>
          <a:xfrm>
            <a:off x="569625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9" name="Google Shape;439;p5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40" name="Google Shape;440;p56"/>
          <p:cNvSpPr txBox="1"/>
          <p:nvPr>
            <p:ph idx="1" type="body"/>
          </p:nvPr>
        </p:nvSpPr>
        <p:spPr>
          <a:xfrm>
            <a:off x="821800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41" name="Google Shape;441;p56"/>
          <p:cNvSpPr/>
          <p:nvPr/>
        </p:nvSpPr>
        <p:spPr>
          <a:xfrm>
            <a:off x="328770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6"/>
          <p:cNvSpPr/>
          <p:nvPr/>
        </p:nvSpPr>
        <p:spPr>
          <a:xfrm>
            <a:off x="600575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6"/>
          <p:cNvSpPr txBox="1"/>
          <p:nvPr>
            <p:ph idx="2" type="body"/>
          </p:nvPr>
        </p:nvSpPr>
        <p:spPr>
          <a:xfrm>
            <a:off x="3530388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44" name="Google Shape;444;p56"/>
          <p:cNvSpPr txBox="1"/>
          <p:nvPr>
            <p:ph idx="3" type="body"/>
          </p:nvPr>
        </p:nvSpPr>
        <p:spPr>
          <a:xfrm>
            <a:off x="6238988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45" name="Google Shape;445;p56"/>
          <p:cNvSpPr/>
          <p:nvPr/>
        </p:nvSpPr>
        <p:spPr>
          <a:xfrm>
            <a:off x="566250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6" name="Google Shape;446;p56"/>
          <p:cNvSpPr/>
          <p:nvPr/>
        </p:nvSpPr>
        <p:spPr>
          <a:xfrm>
            <a:off x="3295463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7" name="Google Shape;447;p56"/>
          <p:cNvSpPr/>
          <p:nvPr/>
        </p:nvSpPr>
        <p:spPr>
          <a:xfrm>
            <a:off x="6008788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8" name="Google Shape;448;p56"/>
          <p:cNvSpPr txBox="1"/>
          <p:nvPr>
            <p:ph idx="4" type="subTitle"/>
          </p:nvPr>
        </p:nvSpPr>
        <p:spPr>
          <a:xfrm>
            <a:off x="821800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49" name="Google Shape;449;p56"/>
          <p:cNvSpPr txBox="1"/>
          <p:nvPr>
            <p:ph idx="5" type="subTitle"/>
          </p:nvPr>
        </p:nvSpPr>
        <p:spPr>
          <a:xfrm>
            <a:off x="3530388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50" name="Google Shape;450;p56"/>
          <p:cNvSpPr txBox="1"/>
          <p:nvPr>
            <p:ph idx="6" type="subTitle"/>
          </p:nvPr>
        </p:nvSpPr>
        <p:spPr>
          <a:xfrm>
            <a:off x="6238988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 v2">
  <p:cSld name="TITLE_AND_BODY_1_2_1_3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7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7"/>
          <p:cNvSpPr/>
          <p:nvPr/>
        </p:nvSpPr>
        <p:spPr>
          <a:xfrm>
            <a:off x="569625" y="1377275"/>
            <a:ext cx="35598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5" name="Google Shape;455;p5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56" name="Google Shape;456;p57"/>
          <p:cNvSpPr txBox="1"/>
          <p:nvPr>
            <p:ph idx="1" type="body"/>
          </p:nvPr>
        </p:nvSpPr>
        <p:spPr>
          <a:xfrm>
            <a:off x="821800" y="2449750"/>
            <a:ext cx="3099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57" name="Google Shape;457;p57"/>
          <p:cNvSpPr/>
          <p:nvPr/>
        </p:nvSpPr>
        <p:spPr>
          <a:xfrm>
            <a:off x="566250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57"/>
          <p:cNvSpPr txBox="1"/>
          <p:nvPr>
            <p:ph idx="2" type="subTitle"/>
          </p:nvPr>
        </p:nvSpPr>
        <p:spPr>
          <a:xfrm>
            <a:off x="821800" y="1937950"/>
            <a:ext cx="3099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"/>
              <a:buNone/>
              <a:defRPr b="1" sz="20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59" name="Google Shape;459;p57"/>
          <p:cNvSpPr/>
          <p:nvPr/>
        </p:nvSpPr>
        <p:spPr>
          <a:xfrm>
            <a:off x="5017950" y="1377275"/>
            <a:ext cx="35598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7"/>
          <p:cNvSpPr txBox="1"/>
          <p:nvPr>
            <p:ph idx="3" type="body"/>
          </p:nvPr>
        </p:nvSpPr>
        <p:spPr>
          <a:xfrm>
            <a:off x="5270125" y="2449750"/>
            <a:ext cx="3099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61" name="Google Shape;461;p57"/>
          <p:cNvSpPr/>
          <p:nvPr/>
        </p:nvSpPr>
        <p:spPr>
          <a:xfrm>
            <a:off x="5014575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2" name="Google Shape;462;p57"/>
          <p:cNvSpPr txBox="1"/>
          <p:nvPr>
            <p:ph idx="4" type="subTitle"/>
          </p:nvPr>
        </p:nvSpPr>
        <p:spPr>
          <a:xfrm>
            <a:off x="5270125" y="1937950"/>
            <a:ext cx="3099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"/>
              <a:buNone/>
              <a:defRPr b="1" sz="20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4">
  <p:cSld name="TITLE_AND_BODY_1_2_1_1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5" name="Google Shape;465;p5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66" name="Google Shape;466;p58"/>
          <p:cNvSpPr txBox="1"/>
          <p:nvPr>
            <p:ph idx="1" type="body"/>
          </p:nvPr>
        </p:nvSpPr>
        <p:spPr>
          <a:xfrm>
            <a:off x="663050" y="2816837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7" name="Google Shape;467;p58"/>
          <p:cNvSpPr txBox="1"/>
          <p:nvPr>
            <p:ph idx="2" type="body"/>
          </p:nvPr>
        </p:nvSpPr>
        <p:spPr>
          <a:xfrm>
            <a:off x="3526950" y="2816837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8" name="Google Shape;468;p58"/>
          <p:cNvSpPr txBox="1"/>
          <p:nvPr>
            <p:ph idx="3" type="body"/>
          </p:nvPr>
        </p:nvSpPr>
        <p:spPr>
          <a:xfrm>
            <a:off x="6390850" y="2816837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9" name="Google Shape;469;p58"/>
          <p:cNvSpPr txBox="1"/>
          <p:nvPr>
            <p:ph idx="4" type="subTitle"/>
          </p:nvPr>
        </p:nvSpPr>
        <p:spPr>
          <a:xfrm>
            <a:off x="1091900" y="18277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"/>
              <a:buNone/>
              <a:defRPr b="1" sz="1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70" name="Google Shape;470;p58"/>
          <p:cNvSpPr txBox="1"/>
          <p:nvPr>
            <p:ph idx="5" type="subTitle"/>
          </p:nvPr>
        </p:nvSpPr>
        <p:spPr>
          <a:xfrm>
            <a:off x="3955800" y="18277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"/>
              <a:buNone/>
              <a:defRPr b="1" sz="1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71" name="Google Shape;471;p58"/>
          <p:cNvSpPr txBox="1"/>
          <p:nvPr>
            <p:ph idx="6" type="subTitle"/>
          </p:nvPr>
        </p:nvSpPr>
        <p:spPr>
          <a:xfrm>
            <a:off x="6819700" y="18277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"/>
              <a:buNone/>
              <a:defRPr b="1" sz="1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3">
  <p:cSld name="TITLE_AND_BODY_1_2_1_1_2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9"/>
          <p:cNvSpPr/>
          <p:nvPr/>
        </p:nvSpPr>
        <p:spPr>
          <a:xfrm>
            <a:off x="7549675" y="138175"/>
            <a:ext cx="1746600" cy="5157600"/>
          </a:xfrm>
          <a:prstGeom prst="rect">
            <a:avLst/>
          </a:prstGeom>
          <a:solidFill>
            <a:srgbClr val="3EABCA"/>
          </a:solidFill>
          <a:ln cap="flat" cmpd="sng" w="9525">
            <a:solidFill>
              <a:srgbClr val="3EAB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4" name="Google Shape;474;p59"/>
          <p:cNvSpPr/>
          <p:nvPr/>
        </p:nvSpPr>
        <p:spPr>
          <a:xfrm>
            <a:off x="4836675" y="432300"/>
            <a:ext cx="4157400" cy="11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BAB90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636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5" name="Google Shape;475;p59"/>
          <p:cNvSpPr txBox="1"/>
          <p:nvPr/>
        </p:nvSpPr>
        <p:spPr>
          <a:xfrm>
            <a:off x="4871963" y="2445113"/>
            <a:ext cx="4157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34D5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59"/>
          <p:cNvSpPr txBox="1"/>
          <p:nvPr>
            <p:ph idx="1" type="body"/>
          </p:nvPr>
        </p:nvSpPr>
        <p:spPr>
          <a:xfrm>
            <a:off x="4836675" y="753900"/>
            <a:ext cx="4157400" cy="7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7" name="Google Shape;477;p59"/>
          <p:cNvSpPr/>
          <p:nvPr/>
        </p:nvSpPr>
        <p:spPr>
          <a:xfrm>
            <a:off x="4849313" y="2123513"/>
            <a:ext cx="4157400" cy="11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EABCA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636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8" name="Google Shape;478;p59"/>
          <p:cNvSpPr/>
          <p:nvPr/>
        </p:nvSpPr>
        <p:spPr>
          <a:xfrm>
            <a:off x="4835850" y="385830"/>
            <a:ext cx="729900" cy="48900"/>
          </a:xfrm>
          <a:prstGeom prst="rect">
            <a:avLst/>
          </a:prstGeom>
          <a:solidFill>
            <a:srgbClr val="6BAB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9" name="Google Shape;479;p59"/>
          <p:cNvSpPr/>
          <p:nvPr/>
        </p:nvSpPr>
        <p:spPr>
          <a:xfrm>
            <a:off x="4844097" y="2074630"/>
            <a:ext cx="729900" cy="489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0" name="Google Shape;480;p59"/>
          <p:cNvSpPr txBox="1"/>
          <p:nvPr>
            <p:ph type="title"/>
          </p:nvPr>
        </p:nvSpPr>
        <p:spPr>
          <a:xfrm>
            <a:off x="194525" y="2313175"/>
            <a:ext cx="34581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Space Grotesk SemiBold"/>
              <a:buNone/>
              <a:defRPr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1" name="Google Shape;481;p59"/>
          <p:cNvSpPr txBox="1"/>
          <p:nvPr>
            <p:ph idx="2" type="subTitle"/>
          </p:nvPr>
        </p:nvSpPr>
        <p:spPr>
          <a:xfrm>
            <a:off x="4834050" y="432300"/>
            <a:ext cx="41574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9"/>
          <p:cNvSpPr txBox="1"/>
          <p:nvPr>
            <p:ph idx="3" type="subTitle"/>
          </p:nvPr>
        </p:nvSpPr>
        <p:spPr>
          <a:xfrm>
            <a:off x="4849313" y="2123500"/>
            <a:ext cx="41574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9"/>
          <p:cNvSpPr txBox="1"/>
          <p:nvPr>
            <p:ph idx="4" type="body"/>
          </p:nvPr>
        </p:nvSpPr>
        <p:spPr>
          <a:xfrm>
            <a:off x="4849313" y="2445113"/>
            <a:ext cx="4157400" cy="7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4" name="Google Shape;484;p59"/>
          <p:cNvSpPr/>
          <p:nvPr/>
        </p:nvSpPr>
        <p:spPr>
          <a:xfrm>
            <a:off x="4849313" y="3814725"/>
            <a:ext cx="4157400" cy="11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9744D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636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5" name="Google Shape;485;p59"/>
          <p:cNvSpPr/>
          <p:nvPr/>
        </p:nvSpPr>
        <p:spPr>
          <a:xfrm>
            <a:off x="4844097" y="3763430"/>
            <a:ext cx="729900" cy="48900"/>
          </a:xfrm>
          <a:prstGeom prst="rect">
            <a:avLst/>
          </a:prstGeom>
          <a:solidFill>
            <a:srgbClr val="F974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6" name="Google Shape;486;p59"/>
          <p:cNvSpPr txBox="1"/>
          <p:nvPr>
            <p:ph idx="5" type="subTitle"/>
          </p:nvPr>
        </p:nvSpPr>
        <p:spPr>
          <a:xfrm>
            <a:off x="4849313" y="3814750"/>
            <a:ext cx="41574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59"/>
          <p:cNvSpPr txBox="1"/>
          <p:nvPr>
            <p:ph idx="6" type="body"/>
          </p:nvPr>
        </p:nvSpPr>
        <p:spPr>
          <a:xfrm>
            <a:off x="4849313" y="4133875"/>
            <a:ext cx="4157400" cy="7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rows and headers">
  <p:cSld name="MAIN_POINT_2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0" name="Google Shape;490;p6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91" name="Google Shape;491;p60"/>
          <p:cNvSpPr txBox="1"/>
          <p:nvPr>
            <p:ph idx="1" type="body"/>
          </p:nvPr>
        </p:nvSpPr>
        <p:spPr>
          <a:xfrm>
            <a:off x="3556273" y="2688525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92" name="Google Shape;492;p60"/>
          <p:cNvSpPr txBox="1"/>
          <p:nvPr>
            <p:ph idx="2" type="body"/>
          </p:nvPr>
        </p:nvSpPr>
        <p:spPr>
          <a:xfrm>
            <a:off x="3556273" y="1389725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93" name="Google Shape;493;p60"/>
          <p:cNvSpPr txBox="1"/>
          <p:nvPr>
            <p:ph idx="3" type="body"/>
          </p:nvPr>
        </p:nvSpPr>
        <p:spPr>
          <a:xfrm>
            <a:off x="3556273" y="3903738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94" name="Google Shape;494;p60"/>
          <p:cNvSpPr txBox="1"/>
          <p:nvPr>
            <p:ph idx="4" type="subTitle"/>
          </p:nvPr>
        </p:nvSpPr>
        <p:spPr>
          <a:xfrm>
            <a:off x="566250" y="2688525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5" name="Google Shape;495;p60"/>
          <p:cNvSpPr txBox="1"/>
          <p:nvPr>
            <p:ph idx="5" type="subTitle"/>
          </p:nvPr>
        </p:nvSpPr>
        <p:spPr>
          <a:xfrm>
            <a:off x="566250" y="1389725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6" name="Google Shape;496;p60"/>
          <p:cNvSpPr txBox="1"/>
          <p:nvPr>
            <p:ph idx="6" type="subTitle"/>
          </p:nvPr>
        </p:nvSpPr>
        <p:spPr>
          <a:xfrm>
            <a:off x="566250" y="3903738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headers">
  <p:cSld name="MAIN_POINT_2_1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/>
          <p:nvPr/>
        </p:nvSpPr>
        <p:spPr>
          <a:xfrm rot="10800000">
            <a:off x="670000" y="2622850"/>
            <a:ext cx="1371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9" name="Google Shape;499;p61"/>
          <p:cNvSpPr/>
          <p:nvPr/>
        </p:nvSpPr>
        <p:spPr>
          <a:xfrm rot="10800000">
            <a:off x="669925" y="3694275"/>
            <a:ext cx="144000" cy="68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0" name="Google Shape;500;p61"/>
          <p:cNvSpPr/>
          <p:nvPr/>
        </p:nvSpPr>
        <p:spPr>
          <a:xfrm rot="10800000">
            <a:off x="669925" y="1532825"/>
            <a:ext cx="144000" cy="6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1" name="Google Shape;501;p61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02" name="Google Shape;502;p61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03" name="Google Shape;503;p61"/>
          <p:cNvSpPr/>
          <p:nvPr/>
        </p:nvSpPr>
        <p:spPr>
          <a:xfrm>
            <a:off x="810450" y="1377275"/>
            <a:ext cx="66108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1"/>
          <p:cNvSpPr/>
          <p:nvPr/>
        </p:nvSpPr>
        <p:spPr>
          <a:xfrm>
            <a:off x="810450" y="2458000"/>
            <a:ext cx="66108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1"/>
          <p:cNvSpPr/>
          <p:nvPr/>
        </p:nvSpPr>
        <p:spPr>
          <a:xfrm>
            <a:off x="810450" y="3538725"/>
            <a:ext cx="66108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1"/>
          <p:cNvSpPr txBox="1"/>
          <p:nvPr>
            <p:ph idx="1" type="subTitle"/>
          </p:nvPr>
        </p:nvSpPr>
        <p:spPr>
          <a:xfrm>
            <a:off x="893850" y="2622850"/>
            <a:ext cx="64440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07" name="Google Shape;507;p61"/>
          <p:cNvSpPr txBox="1"/>
          <p:nvPr>
            <p:ph idx="2" type="subTitle"/>
          </p:nvPr>
        </p:nvSpPr>
        <p:spPr>
          <a:xfrm>
            <a:off x="893850" y="1542125"/>
            <a:ext cx="64440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08" name="Google Shape;508;p61"/>
          <p:cNvSpPr txBox="1"/>
          <p:nvPr>
            <p:ph idx="3" type="subTitle"/>
          </p:nvPr>
        </p:nvSpPr>
        <p:spPr>
          <a:xfrm>
            <a:off x="893850" y="3694275"/>
            <a:ext cx="64440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 1">
  <p:cSld name="TITLE_AND_BODY_1_1_1_1_1_1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/>
          <p:cNvSpPr/>
          <p:nvPr/>
        </p:nvSpPr>
        <p:spPr>
          <a:xfrm>
            <a:off x="645900" y="1479743"/>
            <a:ext cx="2418600" cy="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1" name="Google Shape;511;p62"/>
          <p:cNvSpPr/>
          <p:nvPr/>
        </p:nvSpPr>
        <p:spPr>
          <a:xfrm>
            <a:off x="6079500" y="1479717"/>
            <a:ext cx="2418600" cy="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2" name="Google Shape;512;p62"/>
          <p:cNvSpPr/>
          <p:nvPr/>
        </p:nvSpPr>
        <p:spPr>
          <a:xfrm>
            <a:off x="3358950" y="1479717"/>
            <a:ext cx="2418600" cy="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62"/>
          <p:cNvSpPr/>
          <p:nvPr/>
        </p:nvSpPr>
        <p:spPr>
          <a:xfrm>
            <a:off x="0" y="0"/>
            <a:ext cx="9144000" cy="7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4" name="Google Shape;514;p6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6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16" name="Google Shape;516;p62"/>
          <p:cNvSpPr txBox="1"/>
          <p:nvPr>
            <p:ph idx="1" type="body"/>
          </p:nvPr>
        </p:nvSpPr>
        <p:spPr>
          <a:xfrm>
            <a:off x="72345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17" name="Google Shape;517;p62"/>
          <p:cNvSpPr txBox="1"/>
          <p:nvPr>
            <p:ph idx="2" type="body"/>
          </p:nvPr>
        </p:nvSpPr>
        <p:spPr>
          <a:xfrm>
            <a:off x="614955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18" name="Google Shape;518;p62"/>
          <p:cNvSpPr txBox="1"/>
          <p:nvPr>
            <p:ph idx="3" type="body"/>
          </p:nvPr>
        </p:nvSpPr>
        <p:spPr>
          <a:xfrm>
            <a:off x="343650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 - o">
  <p:cSld name="TITLE_AND_BODY_2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1" name="Google Shape;521;p63"/>
          <p:cNvSpPr txBox="1"/>
          <p:nvPr>
            <p:ph idx="1" type="body"/>
          </p:nvPr>
        </p:nvSpPr>
        <p:spPr>
          <a:xfrm>
            <a:off x="6598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22" name="Google Shape;522;p6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23" name="Google Shape;523;p63"/>
          <p:cNvSpPr/>
          <p:nvPr/>
        </p:nvSpPr>
        <p:spPr>
          <a:xfrm>
            <a:off x="5662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4" name="Google Shape;524;p63"/>
          <p:cNvSpPr/>
          <p:nvPr/>
        </p:nvSpPr>
        <p:spPr>
          <a:xfrm>
            <a:off x="5662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5" name="Google Shape;525;p63"/>
          <p:cNvSpPr txBox="1"/>
          <p:nvPr>
            <p:ph idx="2" type="subTitle"/>
          </p:nvPr>
        </p:nvSpPr>
        <p:spPr>
          <a:xfrm>
            <a:off x="6885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26" name="Google Shape;526;p63"/>
          <p:cNvSpPr txBox="1"/>
          <p:nvPr>
            <p:ph idx="3" type="body"/>
          </p:nvPr>
        </p:nvSpPr>
        <p:spPr>
          <a:xfrm>
            <a:off x="33964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27" name="Google Shape;527;p63"/>
          <p:cNvSpPr/>
          <p:nvPr/>
        </p:nvSpPr>
        <p:spPr>
          <a:xfrm>
            <a:off x="33028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8" name="Google Shape;528;p63"/>
          <p:cNvSpPr/>
          <p:nvPr/>
        </p:nvSpPr>
        <p:spPr>
          <a:xfrm>
            <a:off x="33028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9" name="Google Shape;529;p63"/>
          <p:cNvSpPr txBox="1"/>
          <p:nvPr>
            <p:ph idx="4" type="subTitle"/>
          </p:nvPr>
        </p:nvSpPr>
        <p:spPr>
          <a:xfrm>
            <a:off x="34251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0" name="Google Shape;530;p63"/>
          <p:cNvSpPr txBox="1"/>
          <p:nvPr>
            <p:ph idx="5" type="body"/>
          </p:nvPr>
        </p:nvSpPr>
        <p:spPr>
          <a:xfrm>
            <a:off x="61330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31" name="Google Shape;531;p63"/>
          <p:cNvSpPr/>
          <p:nvPr/>
        </p:nvSpPr>
        <p:spPr>
          <a:xfrm>
            <a:off x="60394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2" name="Google Shape;532;p63"/>
          <p:cNvSpPr/>
          <p:nvPr/>
        </p:nvSpPr>
        <p:spPr>
          <a:xfrm>
            <a:off x="60394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3" name="Google Shape;533;p63"/>
          <p:cNvSpPr txBox="1"/>
          <p:nvPr>
            <p:ph idx="6" type="subTitle"/>
          </p:nvPr>
        </p:nvSpPr>
        <p:spPr>
          <a:xfrm>
            <a:off x="61617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 - o">
  <p:cSld name="TITLE_AND_BODY_1_3_2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6" name="Google Shape;536;p6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37" name="Google Shape;537;p64"/>
          <p:cNvSpPr txBox="1"/>
          <p:nvPr>
            <p:ph idx="1" type="body"/>
          </p:nvPr>
        </p:nvSpPr>
        <p:spPr>
          <a:xfrm>
            <a:off x="642375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38" name="Google Shape;538;p64"/>
          <p:cNvSpPr/>
          <p:nvPr/>
        </p:nvSpPr>
        <p:spPr>
          <a:xfrm>
            <a:off x="566250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64"/>
          <p:cNvSpPr txBox="1"/>
          <p:nvPr>
            <p:ph idx="2" type="subTitle"/>
          </p:nvPr>
        </p:nvSpPr>
        <p:spPr>
          <a:xfrm>
            <a:off x="642375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40" name="Google Shape;540;p64"/>
          <p:cNvSpPr txBox="1"/>
          <p:nvPr>
            <p:ph idx="3" type="body"/>
          </p:nvPr>
        </p:nvSpPr>
        <p:spPr>
          <a:xfrm>
            <a:off x="3330200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1" name="Google Shape;541;p64"/>
          <p:cNvSpPr/>
          <p:nvPr/>
        </p:nvSpPr>
        <p:spPr>
          <a:xfrm>
            <a:off x="3254063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4"/>
          <p:cNvSpPr txBox="1"/>
          <p:nvPr>
            <p:ph idx="4" type="subTitle"/>
          </p:nvPr>
        </p:nvSpPr>
        <p:spPr>
          <a:xfrm>
            <a:off x="3330200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43" name="Google Shape;543;p64"/>
          <p:cNvSpPr txBox="1"/>
          <p:nvPr>
            <p:ph idx="5" type="body"/>
          </p:nvPr>
        </p:nvSpPr>
        <p:spPr>
          <a:xfrm>
            <a:off x="6018025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4" name="Google Shape;544;p64"/>
          <p:cNvSpPr/>
          <p:nvPr/>
        </p:nvSpPr>
        <p:spPr>
          <a:xfrm>
            <a:off x="5941888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4"/>
          <p:cNvSpPr txBox="1"/>
          <p:nvPr>
            <p:ph idx="6" type="subTitle"/>
          </p:nvPr>
        </p:nvSpPr>
        <p:spPr>
          <a:xfrm>
            <a:off x="6018025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>
  <p:cSld name="CUSTOM_25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/>
          <p:nvPr>
            <p:ph type="title"/>
          </p:nvPr>
        </p:nvSpPr>
        <p:spPr>
          <a:xfrm>
            <a:off x="566250" y="445025"/>
            <a:ext cx="80115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48" name="Google Shape;548;p65"/>
          <p:cNvSpPr txBox="1"/>
          <p:nvPr>
            <p:ph idx="1" type="subTitle"/>
          </p:nvPr>
        </p:nvSpPr>
        <p:spPr>
          <a:xfrm>
            <a:off x="566250" y="1380866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9" name="Google Shape;549;p65"/>
          <p:cNvSpPr txBox="1"/>
          <p:nvPr>
            <p:ph idx="2" type="body"/>
          </p:nvPr>
        </p:nvSpPr>
        <p:spPr>
          <a:xfrm>
            <a:off x="3437550" y="1380875"/>
            <a:ext cx="51402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0" name="Google Shape;550;p65"/>
          <p:cNvSpPr txBox="1"/>
          <p:nvPr>
            <p:ph idx="3" type="subTitle"/>
          </p:nvPr>
        </p:nvSpPr>
        <p:spPr>
          <a:xfrm>
            <a:off x="566250" y="376227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1" name="Google Shape;551;p65"/>
          <p:cNvSpPr txBox="1"/>
          <p:nvPr>
            <p:ph idx="4" type="body"/>
          </p:nvPr>
        </p:nvSpPr>
        <p:spPr>
          <a:xfrm>
            <a:off x="3437550" y="3762275"/>
            <a:ext cx="51402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2" name="Google Shape;552;p65"/>
          <p:cNvSpPr txBox="1"/>
          <p:nvPr>
            <p:ph idx="5" type="subTitle"/>
          </p:nvPr>
        </p:nvSpPr>
        <p:spPr>
          <a:xfrm>
            <a:off x="566250" y="257157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3" name="Google Shape;553;p65"/>
          <p:cNvSpPr txBox="1"/>
          <p:nvPr>
            <p:ph idx="6" type="body"/>
          </p:nvPr>
        </p:nvSpPr>
        <p:spPr>
          <a:xfrm>
            <a:off x="3437550" y="2571575"/>
            <a:ext cx="51402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">
  <p:cSld name="CUSTOM_1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/>
          <p:nvPr>
            <p:ph type="title"/>
          </p:nvPr>
        </p:nvSpPr>
        <p:spPr>
          <a:xfrm>
            <a:off x="297025" y="445025"/>
            <a:ext cx="8555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6" name="Google Shape;556;p66"/>
          <p:cNvSpPr txBox="1"/>
          <p:nvPr>
            <p:ph idx="1" type="subTitle"/>
          </p:nvPr>
        </p:nvSpPr>
        <p:spPr>
          <a:xfrm>
            <a:off x="297025" y="110492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7" name="Google Shape;557;p66"/>
          <p:cNvSpPr txBox="1"/>
          <p:nvPr>
            <p:ph idx="2" type="body"/>
          </p:nvPr>
        </p:nvSpPr>
        <p:spPr>
          <a:xfrm>
            <a:off x="297025" y="1599000"/>
            <a:ext cx="27075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6"/>
          <p:cNvSpPr txBox="1"/>
          <p:nvPr>
            <p:ph idx="3" type="subTitle"/>
          </p:nvPr>
        </p:nvSpPr>
        <p:spPr>
          <a:xfrm>
            <a:off x="6145050" y="110492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9" name="Google Shape;559;p66"/>
          <p:cNvSpPr txBox="1"/>
          <p:nvPr>
            <p:ph idx="4" type="body"/>
          </p:nvPr>
        </p:nvSpPr>
        <p:spPr>
          <a:xfrm>
            <a:off x="6145050" y="1599000"/>
            <a:ext cx="27075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60" name="Google Shape;560;p66"/>
          <p:cNvSpPr txBox="1"/>
          <p:nvPr>
            <p:ph idx="5" type="subTitle"/>
          </p:nvPr>
        </p:nvSpPr>
        <p:spPr>
          <a:xfrm>
            <a:off x="3221038" y="110492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1" name="Google Shape;561;p66"/>
          <p:cNvSpPr txBox="1"/>
          <p:nvPr>
            <p:ph idx="6" type="body"/>
          </p:nvPr>
        </p:nvSpPr>
        <p:spPr>
          <a:xfrm>
            <a:off x="3221038" y="1599000"/>
            <a:ext cx="27075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TITLE_AND_BODY_1_1_2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7"/>
          <p:cNvSpPr/>
          <p:nvPr/>
        </p:nvSpPr>
        <p:spPr>
          <a:xfrm flipH="1">
            <a:off x="3276925" y="1421275"/>
            <a:ext cx="27900" cy="261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7"/>
          <p:cNvSpPr/>
          <p:nvPr/>
        </p:nvSpPr>
        <p:spPr>
          <a:xfrm flipH="1">
            <a:off x="6005675" y="1421275"/>
            <a:ext cx="279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7"/>
          <p:cNvSpPr/>
          <p:nvPr/>
        </p:nvSpPr>
        <p:spPr>
          <a:xfrm flipH="1">
            <a:off x="548108" y="1421275"/>
            <a:ext cx="27900" cy="261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7" name="Google Shape;567;p67"/>
          <p:cNvSpPr txBox="1"/>
          <p:nvPr>
            <p:ph idx="12" type="sldNum"/>
          </p:nvPr>
        </p:nvSpPr>
        <p:spPr>
          <a:xfrm>
            <a:off x="8029045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68" name="Google Shape;568;p67"/>
          <p:cNvSpPr txBox="1"/>
          <p:nvPr>
            <p:ph idx="1" type="subTitle"/>
          </p:nvPr>
        </p:nvSpPr>
        <p:spPr>
          <a:xfrm>
            <a:off x="699750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69" name="Google Shape;569;p67"/>
          <p:cNvSpPr txBox="1"/>
          <p:nvPr>
            <p:ph idx="2" type="subTitle"/>
          </p:nvPr>
        </p:nvSpPr>
        <p:spPr>
          <a:xfrm>
            <a:off x="3428483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70" name="Google Shape;570;p67"/>
          <p:cNvSpPr txBox="1"/>
          <p:nvPr>
            <p:ph idx="3" type="subTitle"/>
          </p:nvPr>
        </p:nvSpPr>
        <p:spPr>
          <a:xfrm>
            <a:off x="6157229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71" name="Google Shape;571;p67"/>
          <p:cNvSpPr txBox="1"/>
          <p:nvPr>
            <p:ph idx="4" type="body"/>
          </p:nvPr>
        </p:nvSpPr>
        <p:spPr>
          <a:xfrm>
            <a:off x="699750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72" name="Google Shape;572;p67"/>
          <p:cNvSpPr txBox="1"/>
          <p:nvPr>
            <p:ph idx="5" type="body"/>
          </p:nvPr>
        </p:nvSpPr>
        <p:spPr>
          <a:xfrm>
            <a:off x="3428483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73" name="Google Shape;573;p67"/>
          <p:cNvSpPr txBox="1"/>
          <p:nvPr>
            <p:ph idx="6" type="body"/>
          </p:nvPr>
        </p:nvSpPr>
        <p:spPr>
          <a:xfrm>
            <a:off x="6157229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50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">
  <p:cSld name="MAIN_POINT_2_2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8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6" name="Google Shape;576;p68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77" name="Google Shape;577;p68"/>
          <p:cNvSpPr txBox="1"/>
          <p:nvPr>
            <p:ph idx="1" type="body"/>
          </p:nvPr>
        </p:nvSpPr>
        <p:spPr>
          <a:xfrm>
            <a:off x="2691088" y="2624400"/>
            <a:ext cx="438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78" name="Google Shape;578;p68"/>
          <p:cNvSpPr txBox="1"/>
          <p:nvPr>
            <p:ph idx="2" type="body"/>
          </p:nvPr>
        </p:nvSpPr>
        <p:spPr>
          <a:xfrm>
            <a:off x="2691088" y="1540800"/>
            <a:ext cx="438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79" name="Google Shape;579;p68"/>
          <p:cNvSpPr txBox="1"/>
          <p:nvPr>
            <p:ph idx="3" type="body"/>
          </p:nvPr>
        </p:nvSpPr>
        <p:spPr>
          <a:xfrm>
            <a:off x="2691088" y="3703575"/>
            <a:ext cx="438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580" name="Google Shape;580;p68"/>
          <p:cNvCxnSpPr/>
          <p:nvPr/>
        </p:nvCxnSpPr>
        <p:spPr>
          <a:xfrm>
            <a:off x="2366100" y="1384225"/>
            <a:ext cx="0" cy="3211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81" name="Google Shape;581;p68"/>
          <p:cNvSpPr/>
          <p:nvPr/>
        </p:nvSpPr>
        <p:spPr>
          <a:xfrm>
            <a:off x="2289750" y="1650775"/>
            <a:ext cx="152700" cy="15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8"/>
          <p:cNvSpPr/>
          <p:nvPr/>
        </p:nvSpPr>
        <p:spPr>
          <a:xfrm>
            <a:off x="2289750" y="2737600"/>
            <a:ext cx="152700" cy="15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8"/>
          <p:cNvSpPr/>
          <p:nvPr/>
        </p:nvSpPr>
        <p:spPr>
          <a:xfrm>
            <a:off x="2289750" y="3824425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8"/>
          <p:cNvSpPr txBox="1"/>
          <p:nvPr>
            <p:ph idx="4" type="subTitle"/>
          </p:nvPr>
        </p:nvSpPr>
        <p:spPr>
          <a:xfrm>
            <a:off x="313400" y="2645150"/>
            <a:ext cx="18867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85" name="Google Shape;585;p68"/>
          <p:cNvSpPr txBox="1"/>
          <p:nvPr>
            <p:ph idx="5" type="subTitle"/>
          </p:nvPr>
        </p:nvSpPr>
        <p:spPr>
          <a:xfrm>
            <a:off x="313400" y="1540800"/>
            <a:ext cx="18867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86" name="Google Shape;586;p68"/>
          <p:cNvSpPr txBox="1"/>
          <p:nvPr>
            <p:ph idx="6" type="subTitle"/>
          </p:nvPr>
        </p:nvSpPr>
        <p:spPr>
          <a:xfrm>
            <a:off x="313400" y="3736525"/>
            <a:ext cx="18867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 1">
  <p:cSld name="MAIN_POINT_2_2_2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9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89" name="Google Shape;589;p69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90" name="Google Shape;590;p69"/>
          <p:cNvSpPr txBox="1"/>
          <p:nvPr>
            <p:ph idx="1" type="body"/>
          </p:nvPr>
        </p:nvSpPr>
        <p:spPr>
          <a:xfrm>
            <a:off x="2691100" y="1237550"/>
            <a:ext cx="43839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91" name="Google Shape;591;p69"/>
          <p:cNvSpPr txBox="1"/>
          <p:nvPr>
            <p:ph idx="2" type="body"/>
          </p:nvPr>
        </p:nvSpPr>
        <p:spPr>
          <a:xfrm>
            <a:off x="2691100" y="2225625"/>
            <a:ext cx="43839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92" name="Google Shape;592;p69"/>
          <p:cNvSpPr txBox="1"/>
          <p:nvPr>
            <p:ph idx="3" type="body"/>
          </p:nvPr>
        </p:nvSpPr>
        <p:spPr>
          <a:xfrm>
            <a:off x="2691088" y="3297425"/>
            <a:ext cx="438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593" name="Google Shape;593;p69"/>
          <p:cNvCxnSpPr/>
          <p:nvPr/>
        </p:nvCxnSpPr>
        <p:spPr>
          <a:xfrm>
            <a:off x="2366100" y="1266800"/>
            <a:ext cx="0" cy="3606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94" name="Google Shape;594;p69"/>
          <p:cNvSpPr/>
          <p:nvPr/>
        </p:nvSpPr>
        <p:spPr>
          <a:xfrm>
            <a:off x="2289750" y="1492850"/>
            <a:ext cx="152700" cy="15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9"/>
          <p:cNvSpPr/>
          <p:nvPr/>
        </p:nvSpPr>
        <p:spPr>
          <a:xfrm>
            <a:off x="2289750" y="2500275"/>
            <a:ext cx="152700" cy="15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9"/>
          <p:cNvSpPr/>
          <p:nvPr/>
        </p:nvSpPr>
        <p:spPr>
          <a:xfrm>
            <a:off x="2289750" y="3544525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9"/>
          <p:cNvSpPr txBox="1"/>
          <p:nvPr>
            <p:ph idx="4" type="subTitle"/>
          </p:nvPr>
        </p:nvSpPr>
        <p:spPr>
          <a:xfrm>
            <a:off x="203925" y="1404950"/>
            <a:ext cx="1995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98" name="Google Shape;598;p69"/>
          <p:cNvSpPr txBox="1"/>
          <p:nvPr>
            <p:ph idx="5" type="subTitle"/>
          </p:nvPr>
        </p:nvSpPr>
        <p:spPr>
          <a:xfrm>
            <a:off x="203925" y="2412375"/>
            <a:ext cx="1995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99" name="Google Shape;599;p69"/>
          <p:cNvSpPr txBox="1"/>
          <p:nvPr>
            <p:ph idx="6" type="subTitle"/>
          </p:nvPr>
        </p:nvSpPr>
        <p:spPr>
          <a:xfrm>
            <a:off x="203925" y="3456625"/>
            <a:ext cx="1995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00" name="Google Shape;600;p69"/>
          <p:cNvSpPr/>
          <p:nvPr/>
        </p:nvSpPr>
        <p:spPr>
          <a:xfrm>
            <a:off x="2289750" y="4329313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9"/>
          <p:cNvSpPr txBox="1"/>
          <p:nvPr>
            <p:ph idx="7" type="body"/>
          </p:nvPr>
        </p:nvSpPr>
        <p:spPr>
          <a:xfrm>
            <a:off x="2691088" y="4065025"/>
            <a:ext cx="438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02" name="Google Shape;602;p69"/>
          <p:cNvSpPr txBox="1"/>
          <p:nvPr>
            <p:ph idx="8" type="subTitle"/>
          </p:nvPr>
        </p:nvSpPr>
        <p:spPr>
          <a:xfrm>
            <a:off x="203925" y="4232425"/>
            <a:ext cx="1995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MAIN_POINT_2_2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0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05" name="Google Shape;605;p7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06" name="Google Shape;606;p70"/>
          <p:cNvSpPr txBox="1"/>
          <p:nvPr>
            <p:ph idx="1" type="body"/>
          </p:nvPr>
        </p:nvSpPr>
        <p:spPr>
          <a:xfrm>
            <a:off x="607550" y="1871725"/>
            <a:ext cx="17220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607" name="Google Shape;607;p70"/>
          <p:cNvCxnSpPr/>
          <p:nvPr/>
        </p:nvCxnSpPr>
        <p:spPr>
          <a:xfrm>
            <a:off x="567850" y="3366550"/>
            <a:ext cx="801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08" name="Google Shape;608;p70"/>
          <p:cNvSpPr/>
          <p:nvPr/>
        </p:nvSpPr>
        <p:spPr>
          <a:xfrm>
            <a:off x="4495650" y="3290200"/>
            <a:ext cx="152700" cy="15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70"/>
          <p:cNvSpPr/>
          <p:nvPr/>
        </p:nvSpPr>
        <p:spPr>
          <a:xfrm>
            <a:off x="1392200" y="3290200"/>
            <a:ext cx="152700" cy="15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70"/>
          <p:cNvSpPr/>
          <p:nvPr/>
        </p:nvSpPr>
        <p:spPr>
          <a:xfrm>
            <a:off x="7599100" y="3317625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70"/>
          <p:cNvSpPr txBox="1"/>
          <p:nvPr>
            <p:ph idx="2" type="body"/>
          </p:nvPr>
        </p:nvSpPr>
        <p:spPr>
          <a:xfrm>
            <a:off x="3711000" y="1871725"/>
            <a:ext cx="17220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2" name="Google Shape;612;p70"/>
          <p:cNvSpPr txBox="1"/>
          <p:nvPr>
            <p:ph idx="3" type="body"/>
          </p:nvPr>
        </p:nvSpPr>
        <p:spPr>
          <a:xfrm>
            <a:off x="6814450" y="1871725"/>
            <a:ext cx="17220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3" name="Google Shape;613;p70"/>
          <p:cNvSpPr txBox="1"/>
          <p:nvPr>
            <p:ph idx="4" type="subTitle"/>
          </p:nvPr>
        </p:nvSpPr>
        <p:spPr>
          <a:xfrm>
            <a:off x="258100" y="3623450"/>
            <a:ext cx="24210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14" name="Google Shape;614;p70"/>
          <p:cNvSpPr txBox="1"/>
          <p:nvPr>
            <p:ph idx="5" type="subTitle"/>
          </p:nvPr>
        </p:nvSpPr>
        <p:spPr>
          <a:xfrm>
            <a:off x="3361498" y="3623450"/>
            <a:ext cx="24210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15" name="Google Shape;615;p70"/>
          <p:cNvSpPr txBox="1"/>
          <p:nvPr>
            <p:ph idx="6" type="subTitle"/>
          </p:nvPr>
        </p:nvSpPr>
        <p:spPr>
          <a:xfrm>
            <a:off x="6464948" y="3623450"/>
            <a:ext cx="24210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">
  <p:cSld name="TITLE_AND_BODY_1_2_2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1"/>
          <p:cNvSpPr/>
          <p:nvPr/>
        </p:nvSpPr>
        <p:spPr>
          <a:xfrm>
            <a:off x="569625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7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9" name="Google Shape;619;p71"/>
          <p:cNvSpPr txBox="1"/>
          <p:nvPr>
            <p:ph idx="1" type="body"/>
          </p:nvPr>
        </p:nvSpPr>
        <p:spPr>
          <a:xfrm>
            <a:off x="762316" y="3255732"/>
            <a:ext cx="1502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20" name="Google Shape;620;p71"/>
          <p:cNvSpPr/>
          <p:nvPr>
            <p:ph idx="2" type="pic"/>
          </p:nvPr>
        </p:nvSpPr>
        <p:spPr>
          <a:xfrm>
            <a:off x="827900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621" name="Google Shape;621;p71"/>
          <p:cNvSpPr/>
          <p:nvPr/>
        </p:nvSpPr>
        <p:spPr>
          <a:xfrm>
            <a:off x="2610859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71"/>
          <p:cNvSpPr txBox="1"/>
          <p:nvPr>
            <p:ph idx="3" type="body"/>
          </p:nvPr>
        </p:nvSpPr>
        <p:spPr>
          <a:xfrm>
            <a:off x="2803549" y="3255732"/>
            <a:ext cx="1502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23" name="Google Shape;623;p71"/>
          <p:cNvSpPr/>
          <p:nvPr/>
        </p:nvSpPr>
        <p:spPr>
          <a:xfrm>
            <a:off x="4652092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71"/>
          <p:cNvSpPr txBox="1"/>
          <p:nvPr>
            <p:ph idx="4" type="body"/>
          </p:nvPr>
        </p:nvSpPr>
        <p:spPr>
          <a:xfrm>
            <a:off x="4844783" y="3255732"/>
            <a:ext cx="1502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25" name="Google Shape;625;p71"/>
          <p:cNvSpPr/>
          <p:nvPr/>
        </p:nvSpPr>
        <p:spPr>
          <a:xfrm>
            <a:off x="6693326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71"/>
          <p:cNvSpPr txBox="1"/>
          <p:nvPr>
            <p:ph idx="5" type="body"/>
          </p:nvPr>
        </p:nvSpPr>
        <p:spPr>
          <a:xfrm>
            <a:off x="6886016" y="3255732"/>
            <a:ext cx="1502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27" name="Google Shape;627;p71"/>
          <p:cNvSpPr/>
          <p:nvPr>
            <p:ph idx="6" type="pic"/>
          </p:nvPr>
        </p:nvSpPr>
        <p:spPr>
          <a:xfrm>
            <a:off x="2885550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628" name="Google Shape;628;p71"/>
          <p:cNvSpPr/>
          <p:nvPr>
            <p:ph idx="7" type="pic"/>
          </p:nvPr>
        </p:nvSpPr>
        <p:spPr>
          <a:xfrm>
            <a:off x="4906575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629" name="Google Shape;629;p71"/>
          <p:cNvSpPr/>
          <p:nvPr>
            <p:ph idx="8" type="pic"/>
          </p:nvPr>
        </p:nvSpPr>
        <p:spPr>
          <a:xfrm>
            <a:off x="6927600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630" name="Google Shape;630;p71"/>
          <p:cNvSpPr txBox="1"/>
          <p:nvPr>
            <p:ph idx="9" type="subTitle"/>
          </p:nvPr>
        </p:nvSpPr>
        <p:spPr>
          <a:xfrm>
            <a:off x="762316" y="2673475"/>
            <a:ext cx="15024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31" name="Google Shape;631;p71"/>
          <p:cNvSpPr txBox="1"/>
          <p:nvPr>
            <p:ph idx="13" type="subTitle"/>
          </p:nvPr>
        </p:nvSpPr>
        <p:spPr>
          <a:xfrm>
            <a:off x="2803549" y="2673475"/>
            <a:ext cx="15024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32" name="Google Shape;632;p71"/>
          <p:cNvSpPr txBox="1"/>
          <p:nvPr>
            <p:ph idx="14" type="subTitle"/>
          </p:nvPr>
        </p:nvSpPr>
        <p:spPr>
          <a:xfrm>
            <a:off x="4844783" y="2673475"/>
            <a:ext cx="15024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33" name="Google Shape;633;p71"/>
          <p:cNvSpPr txBox="1"/>
          <p:nvPr>
            <p:ph idx="15" type="subTitle"/>
          </p:nvPr>
        </p:nvSpPr>
        <p:spPr>
          <a:xfrm>
            <a:off x="6886016" y="2673475"/>
            <a:ext cx="15024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TITLE_AND_BODY_1_2_1_2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2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6" name="Google Shape;636;p72"/>
          <p:cNvSpPr/>
          <p:nvPr/>
        </p:nvSpPr>
        <p:spPr>
          <a:xfrm>
            <a:off x="569477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7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8" name="Google Shape;638;p72"/>
          <p:cNvSpPr txBox="1"/>
          <p:nvPr>
            <p:ph idx="1" type="body"/>
          </p:nvPr>
        </p:nvSpPr>
        <p:spPr>
          <a:xfrm>
            <a:off x="756741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39" name="Google Shape;639;p72"/>
          <p:cNvSpPr/>
          <p:nvPr/>
        </p:nvSpPr>
        <p:spPr>
          <a:xfrm>
            <a:off x="566250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72"/>
          <p:cNvSpPr txBox="1"/>
          <p:nvPr>
            <p:ph idx="2" type="subTitle"/>
          </p:nvPr>
        </p:nvSpPr>
        <p:spPr>
          <a:xfrm>
            <a:off x="756741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41" name="Google Shape;641;p72"/>
          <p:cNvSpPr/>
          <p:nvPr/>
        </p:nvSpPr>
        <p:spPr>
          <a:xfrm>
            <a:off x="2601284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72"/>
          <p:cNvSpPr txBox="1"/>
          <p:nvPr>
            <p:ph idx="3" type="body"/>
          </p:nvPr>
        </p:nvSpPr>
        <p:spPr>
          <a:xfrm>
            <a:off x="2788548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43" name="Google Shape;643;p72"/>
          <p:cNvSpPr/>
          <p:nvPr/>
        </p:nvSpPr>
        <p:spPr>
          <a:xfrm>
            <a:off x="2598057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72"/>
          <p:cNvSpPr txBox="1"/>
          <p:nvPr>
            <p:ph idx="4" type="subTitle"/>
          </p:nvPr>
        </p:nvSpPr>
        <p:spPr>
          <a:xfrm>
            <a:off x="2788548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45" name="Google Shape;645;p72"/>
          <p:cNvSpPr/>
          <p:nvPr/>
        </p:nvSpPr>
        <p:spPr>
          <a:xfrm>
            <a:off x="4633091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72"/>
          <p:cNvSpPr txBox="1"/>
          <p:nvPr>
            <p:ph idx="5" type="body"/>
          </p:nvPr>
        </p:nvSpPr>
        <p:spPr>
          <a:xfrm>
            <a:off x="4820355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47" name="Google Shape;647;p72"/>
          <p:cNvSpPr/>
          <p:nvPr/>
        </p:nvSpPr>
        <p:spPr>
          <a:xfrm>
            <a:off x="4629864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2"/>
          <p:cNvSpPr txBox="1"/>
          <p:nvPr>
            <p:ph idx="6" type="subTitle"/>
          </p:nvPr>
        </p:nvSpPr>
        <p:spPr>
          <a:xfrm>
            <a:off x="4820355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49" name="Google Shape;649;p72"/>
          <p:cNvSpPr/>
          <p:nvPr/>
        </p:nvSpPr>
        <p:spPr>
          <a:xfrm>
            <a:off x="6664899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72"/>
          <p:cNvSpPr txBox="1"/>
          <p:nvPr>
            <p:ph idx="7" type="body"/>
          </p:nvPr>
        </p:nvSpPr>
        <p:spPr>
          <a:xfrm>
            <a:off x="6852162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51" name="Google Shape;651;p72"/>
          <p:cNvSpPr/>
          <p:nvPr/>
        </p:nvSpPr>
        <p:spPr>
          <a:xfrm>
            <a:off x="6661671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72"/>
          <p:cNvSpPr txBox="1"/>
          <p:nvPr>
            <p:ph idx="8" type="subTitle"/>
          </p:nvPr>
        </p:nvSpPr>
        <p:spPr>
          <a:xfrm>
            <a:off x="6852162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TITLE_AND_BODY_1_2_1_1_1_2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5" name="Google Shape;655;p7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56" name="Google Shape;656;p73"/>
          <p:cNvSpPr txBox="1"/>
          <p:nvPr>
            <p:ph idx="1" type="body"/>
          </p:nvPr>
        </p:nvSpPr>
        <p:spPr>
          <a:xfrm>
            <a:off x="8061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7" name="Google Shape;657;p73"/>
          <p:cNvSpPr txBox="1"/>
          <p:nvPr>
            <p:ph idx="2" type="subTitle"/>
          </p:nvPr>
        </p:nvSpPr>
        <p:spPr>
          <a:xfrm>
            <a:off x="10839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58" name="Google Shape;658;p73"/>
          <p:cNvSpPr txBox="1"/>
          <p:nvPr>
            <p:ph idx="3" type="body"/>
          </p:nvPr>
        </p:nvSpPr>
        <p:spPr>
          <a:xfrm>
            <a:off x="25989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9" name="Google Shape;659;p73"/>
          <p:cNvSpPr txBox="1"/>
          <p:nvPr>
            <p:ph idx="4" type="subTitle"/>
          </p:nvPr>
        </p:nvSpPr>
        <p:spPr>
          <a:xfrm>
            <a:off x="28767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60" name="Google Shape;660;p73"/>
          <p:cNvSpPr txBox="1"/>
          <p:nvPr>
            <p:ph idx="5" type="body"/>
          </p:nvPr>
        </p:nvSpPr>
        <p:spPr>
          <a:xfrm>
            <a:off x="45744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1" name="Google Shape;661;p73"/>
          <p:cNvSpPr txBox="1"/>
          <p:nvPr>
            <p:ph idx="6" type="subTitle"/>
          </p:nvPr>
        </p:nvSpPr>
        <p:spPr>
          <a:xfrm>
            <a:off x="48522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62" name="Google Shape;662;p73"/>
          <p:cNvSpPr txBox="1"/>
          <p:nvPr>
            <p:ph idx="7" type="body"/>
          </p:nvPr>
        </p:nvSpPr>
        <p:spPr>
          <a:xfrm>
            <a:off x="65499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3" name="Google Shape;663;p73"/>
          <p:cNvSpPr txBox="1"/>
          <p:nvPr>
            <p:ph idx="8" type="subTitle"/>
          </p:nvPr>
        </p:nvSpPr>
        <p:spPr>
          <a:xfrm>
            <a:off x="68277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 v3">
  <p:cSld name="TITLE_AND_BODY_1_2_1_1_1_2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6" name="Google Shape;666;p7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67" name="Google Shape;667;p74"/>
          <p:cNvSpPr txBox="1"/>
          <p:nvPr>
            <p:ph idx="1" type="body"/>
          </p:nvPr>
        </p:nvSpPr>
        <p:spPr>
          <a:xfrm>
            <a:off x="1110900" y="2969225"/>
            <a:ext cx="23748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8" name="Google Shape;668;p74"/>
          <p:cNvSpPr txBox="1"/>
          <p:nvPr>
            <p:ph idx="2" type="subTitle"/>
          </p:nvPr>
        </p:nvSpPr>
        <p:spPr>
          <a:xfrm>
            <a:off x="1368450" y="2145900"/>
            <a:ext cx="18597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69" name="Google Shape;669;p74"/>
          <p:cNvSpPr txBox="1"/>
          <p:nvPr>
            <p:ph idx="3" type="body"/>
          </p:nvPr>
        </p:nvSpPr>
        <p:spPr>
          <a:xfrm>
            <a:off x="5368300" y="2969225"/>
            <a:ext cx="23748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0" name="Google Shape;670;p74"/>
          <p:cNvSpPr txBox="1"/>
          <p:nvPr>
            <p:ph idx="4" type="subTitle"/>
          </p:nvPr>
        </p:nvSpPr>
        <p:spPr>
          <a:xfrm>
            <a:off x="5625850" y="2145900"/>
            <a:ext cx="18597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e/negative slide 1">
  <p:cSld name="TITLE_AND_BODY_1_2_1_1_1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3" name="Google Shape;673;p7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74" name="Google Shape;674;p75"/>
          <p:cNvSpPr txBox="1"/>
          <p:nvPr>
            <p:ph idx="1" type="body"/>
          </p:nvPr>
        </p:nvSpPr>
        <p:spPr>
          <a:xfrm>
            <a:off x="650850" y="1916463"/>
            <a:ext cx="37767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5" name="Google Shape;675;p75"/>
          <p:cNvSpPr txBox="1"/>
          <p:nvPr>
            <p:ph idx="2" type="body"/>
          </p:nvPr>
        </p:nvSpPr>
        <p:spPr>
          <a:xfrm>
            <a:off x="4845450" y="1916463"/>
            <a:ext cx="37323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6" name="Google Shape;676;p75"/>
          <p:cNvSpPr txBox="1"/>
          <p:nvPr>
            <p:ph idx="3" type="subTitle"/>
          </p:nvPr>
        </p:nvSpPr>
        <p:spPr>
          <a:xfrm>
            <a:off x="650850" y="1367825"/>
            <a:ext cx="37767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77" name="Google Shape;677;p75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e/negative slide v2">
  <p:cSld name="TITLE_AND_BODY_1_2_1_1_1_1_1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6"/>
          <p:cNvSpPr/>
          <p:nvPr/>
        </p:nvSpPr>
        <p:spPr>
          <a:xfrm>
            <a:off x="4669125" y="1377275"/>
            <a:ext cx="3908700" cy="345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95250">
              <a:schemeClr val="accent6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0" name="Google Shape;680;p76"/>
          <p:cNvSpPr/>
          <p:nvPr/>
        </p:nvSpPr>
        <p:spPr>
          <a:xfrm>
            <a:off x="569475" y="1377275"/>
            <a:ext cx="3908700" cy="345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95250">
              <a:schemeClr val="accent4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1" name="Google Shape;681;p7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2" name="Google Shape;682;p7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83" name="Google Shape;683;p76"/>
          <p:cNvSpPr txBox="1"/>
          <p:nvPr>
            <p:ph idx="1" type="body"/>
          </p:nvPr>
        </p:nvSpPr>
        <p:spPr>
          <a:xfrm>
            <a:off x="747225" y="2232000"/>
            <a:ext cx="3553200" cy="25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4" name="Google Shape;684;p76"/>
          <p:cNvSpPr txBox="1"/>
          <p:nvPr>
            <p:ph idx="2" type="body"/>
          </p:nvPr>
        </p:nvSpPr>
        <p:spPr>
          <a:xfrm>
            <a:off x="4846875" y="2232000"/>
            <a:ext cx="3553200" cy="25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5" name="Google Shape;685;p76"/>
          <p:cNvSpPr txBox="1"/>
          <p:nvPr>
            <p:ph idx="3" type="subTitle"/>
          </p:nvPr>
        </p:nvSpPr>
        <p:spPr>
          <a:xfrm>
            <a:off x="747223" y="1490400"/>
            <a:ext cx="35532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86" name="Google Shape;686;p76"/>
          <p:cNvSpPr txBox="1"/>
          <p:nvPr>
            <p:ph idx="4" type="subTitle"/>
          </p:nvPr>
        </p:nvSpPr>
        <p:spPr>
          <a:xfrm>
            <a:off x="4846161" y="1490400"/>
            <a:ext cx="35532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e/negative slide v3">
  <p:cSld name="TITLE_AND_BODY_1_2_1_1_1_1_1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7"/>
          <p:cNvSpPr/>
          <p:nvPr/>
        </p:nvSpPr>
        <p:spPr>
          <a:xfrm>
            <a:off x="0" y="0"/>
            <a:ext cx="9144000" cy="8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7"/>
          <p:cNvSpPr/>
          <p:nvPr/>
        </p:nvSpPr>
        <p:spPr>
          <a:xfrm>
            <a:off x="4669123" y="1377275"/>
            <a:ext cx="3909600" cy="3452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342900" rotWithShape="0" algn="bl" dir="5400000" dist="95250">
              <a:schemeClr val="accent6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77"/>
          <p:cNvSpPr/>
          <p:nvPr/>
        </p:nvSpPr>
        <p:spPr>
          <a:xfrm>
            <a:off x="569473" y="1377275"/>
            <a:ext cx="3908700" cy="3452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342900" rotWithShape="0" algn="bl" dir="5400000" dist="95250">
              <a:schemeClr val="accent4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77"/>
          <p:cNvSpPr txBox="1"/>
          <p:nvPr>
            <p:ph type="title"/>
          </p:nvPr>
        </p:nvSpPr>
        <p:spPr>
          <a:xfrm>
            <a:off x="566250" y="445038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92" name="Google Shape;692;p7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93" name="Google Shape;693;p77"/>
          <p:cNvSpPr txBox="1"/>
          <p:nvPr>
            <p:ph idx="1" type="body"/>
          </p:nvPr>
        </p:nvSpPr>
        <p:spPr>
          <a:xfrm>
            <a:off x="744250" y="2230700"/>
            <a:ext cx="3555300" cy="23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✓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4" name="Google Shape;694;p77"/>
          <p:cNvSpPr txBox="1"/>
          <p:nvPr>
            <p:ph idx="2" type="body"/>
          </p:nvPr>
        </p:nvSpPr>
        <p:spPr>
          <a:xfrm>
            <a:off x="4845450" y="2232000"/>
            <a:ext cx="37323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✖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5" name="Google Shape;695;p77"/>
          <p:cNvSpPr txBox="1"/>
          <p:nvPr>
            <p:ph idx="3" type="subTitle"/>
          </p:nvPr>
        </p:nvSpPr>
        <p:spPr>
          <a:xfrm>
            <a:off x="747973" y="1490100"/>
            <a:ext cx="35517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96" name="Google Shape;696;p77"/>
          <p:cNvSpPr txBox="1"/>
          <p:nvPr>
            <p:ph idx="4" type="subTitle"/>
          </p:nvPr>
        </p:nvSpPr>
        <p:spPr>
          <a:xfrm>
            <a:off x="4847323" y="1490400"/>
            <a:ext cx="35532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344">
          <p15:clr>
            <a:srgbClr val="E46962"/>
          </p15:clr>
        </p15:guide>
        <p15:guide id="2" pos="469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 1">
  <p:cSld name="Default Slide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1">
  <p:cSld name="CUSTOM_26"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9"/>
          <p:cNvSpPr/>
          <p:nvPr/>
        </p:nvSpPr>
        <p:spPr>
          <a:xfrm>
            <a:off x="5606775" y="1660900"/>
            <a:ext cx="131400" cy="1042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0" name="Google Shape;700;p79"/>
          <p:cNvSpPr/>
          <p:nvPr/>
        </p:nvSpPr>
        <p:spPr>
          <a:xfrm>
            <a:off x="2148385" y="1543150"/>
            <a:ext cx="3458400" cy="127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7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2" name="Google Shape;702;p79"/>
          <p:cNvSpPr/>
          <p:nvPr>
            <p:ph idx="2" type="pic"/>
          </p:nvPr>
        </p:nvSpPr>
        <p:spPr>
          <a:xfrm>
            <a:off x="1438950" y="1498600"/>
            <a:ext cx="1367100" cy="136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03" name="Google Shape;703;p79"/>
          <p:cNvSpPr txBox="1"/>
          <p:nvPr>
            <p:ph idx="1" type="subTitle"/>
          </p:nvPr>
        </p:nvSpPr>
        <p:spPr>
          <a:xfrm>
            <a:off x="2885850" y="1576400"/>
            <a:ext cx="26721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04" name="Google Shape;704;p79"/>
          <p:cNvSpPr/>
          <p:nvPr/>
        </p:nvSpPr>
        <p:spPr>
          <a:xfrm>
            <a:off x="7336900" y="3218875"/>
            <a:ext cx="131400" cy="1042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5" name="Google Shape;705;p79"/>
          <p:cNvSpPr/>
          <p:nvPr/>
        </p:nvSpPr>
        <p:spPr>
          <a:xfrm>
            <a:off x="3878460" y="3101125"/>
            <a:ext cx="3458400" cy="127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79"/>
          <p:cNvSpPr/>
          <p:nvPr>
            <p:ph idx="3" type="pic"/>
          </p:nvPr>
        </p:nvSpPr>
        <p:spPr>
          <a:xfrm>
            <a:off x="3169025" y="3056575"/>
            <a:ext cx="1367100" cy="136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07" name="Google Shape;707;p79"/>
          <p:cNvSpPr txBox="1"/>
          <p:nvPr>
            <p:ph idx="4" type="subTitle"/>
          </p:nvPr>
        </p:nvSpPr>
        <p:spPr>
          <a:xfrm>
            <a:off x="4615925" y="3134450"/>
            <a:ext cx="26721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08" name="Google Shape;708;p79"/>
          <p:cNvSpPr txBox="1"/>
          <p:nvPr>
            <p:ph idx="5" type="body"/>
          </p:nvPr>
        </p:nvSpPr>
        <p:spPr>
          <a:xfrm>
            <a:off x="2885850" y="2046794"/>
            <a:ext cx="256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9" name="Google Shape;709;p79"/>
          <p:cNvSpPr txBox="1"/>
          <p:nvPr>
            <p:ph idx="6" type="body"/>
          </p:nvPr>
        </p:nvSpPr>
        <p:spPr>
          <a:xfrm>
            <a:off x="4615925" y="3604769"/>
            <a:ext cx="256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2">
  <p:cSld name="CUSTOM_1_2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0"/>
          <p:cNvSpPr/>
          <p:nvPr/>
        </p:nvSpPr>
        <p:spPr>
          <a:xfrm>
            <a:off x="5742989" y="1505975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8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13" name="Google Shape;713;p80"/>
          <p:cNvSpPr/>
          <p:nvPr/>
        </p:nvSpPr>
        <p:spPr>
          <a:xfrm>
            <a:off x="2530288" y="1505975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80"/>
          <p:cNvSpPr/>
          <p:nvPr>
            <p:ph idx="2" type="pic"/>
          </p:nvPr>
        </p:nvSpPr>
        <p:spPr>
          <a:xfrm>
            <a:off x="1657588" y="1490550"/>
            <a:ext cx="1328400" cy="13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15" name="Google Shape;715;p80"/>
          <p:cNvSpPr txBox="1"/>
          <p:nvPr>
            <p:ph idx="1" type="body"/>
          </p:nvPr>
        </p:nvSpPr>
        <p:spPr>
          <a:xfrm>
            <a:off x="3181900" y="2055823"/>
            <a:ext cx="25611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6" name="Google Shape;716;p80"/>
          <p:cNvSpPr txBox="1"/>
          <p:nvPr>
            <p:ph idx="3" type="subTitle"/>
          </p:nvPr>
        </p:nvSpPr>
        <p:spPr>
          <a:xfrm>
            <a:off x="3181900" y="1576400"/>
            <a:ext cx="2514000" cy="4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17" name="Google Shape;717;p80"/>
          <p:cNvSpPr/>
          <p:nvPr/>
        </p:nvSpPr>
        <p:spPr>
          <a:xfrm>
            <a:off x="7349314" y="3125750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80"/>
          <p:cNvSpPr/>
          <p:nvPr/>
        </p:nvSpPr>
        <p:spPr>
          <a:xfrm>
            <a:off x="4136713" y="3125750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80"/>
          <p:cNvSpPr/>
          <p:nvPr>
            <p:ph idx="4" type="pic"/>
          </p:nvPr>
        </p:nvSpPr>
        <p:spPr>
          <a:xfrm>
            <a:off x="3264013" y="3110325"/>
            <a:ext cx="1328400" cy="13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20" name="Google Shape;720;p80"/>
          <p:cNvSpPr txBox="1"/>
          <p:nvPr>
            <p:ph idx="5" type="body"/>
          </p:nvPr>
        </p:nvSpPr>
        <p:spPr>
          <a:xfrm>
            <a:off x="4788325" y="3675598"/>
            <a:ext cx="25611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1" name="Google Shape;721;p80"/>
          <p:cNvSpPr txBox="1"/>
          <p:nvPr>
            <p:ph idx="6" type="subTitle"/>
          </p:nvPr>
        </p:nvSpPr>
        <p:spPr>
          <a:xfrm>
            <a:off x="4788325" y="3196300"/>
            <a:ext cx="2514000" cy="4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3">
  <p:cSld name="CUSTOM_2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24" name="Google Shape;724;p81"/>
          <p:cNvSpPr/>
          <p:nvPr/>
        </p:nvSpPr>
        <p:spPr>
          <a:xfrm>
            <a:off x="2109950" y="1377275"/>
            <a:ext cx="1549800" cy="15498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5" name="Google Shape;725;p81"/>
          <p:cNvSpPr/>
          <p:nvPr>
            <p:ph idx="2" type="pic"/>
          </p:nvPr>
        </p:nvSpPr>
        <p:spPr>
          <a:xfrm>
            <a:off x="2233525" y="1459650"/>
            <a:ext cx="1590900" cy="1590900"/>
          </a:xfrm>
          <a:prstGeom prst="rect">
            <a:avLst/>
          </a:prstGeom>
          <a:noFill/>
          <a:ln>
            <a:noFill/>
          </a:ln>
        </p:spPr>
      </p:sp>
      <p:sp>
        <p:nvSpPr>
          <p:cNvPr id="726" name="Google Shape;726;p81"/>
          <p:cNvSpPr/>
          <p:nvPr/>
        </p:nvSpPr>
        <p:spPr>
          <a:xfrm>
            <a:off x="2233525" y="3174125"/>
            <a:ext cx="1590900" cy="100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81"/>
          <p:cNvSpPr txBox="1"/>
          <p:nvPr>
            <p:ph idx="1" type="body"/>
          </p:nvPr>
        </p:nvSpPr>
        <p:spPr>
          <a:xfrm>
            <a:off x="2233525" y="3653522"/>
            <a:ext cx="15909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8" name="Google Shape;728;p81"/>
          <p:cNvSpPr txBox="1"/>
          <p:nvPr>
            <p:ph idx="3" type="subTitle"/>
          </p:nvPr>
        </p:nvSpPr>
        <p:spPr>
          <a:xfrm>
            <a:off x="2233525" y="3286625"/>
            <a:ext cx="1590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29" name="Google Shape;729;p81"/>
          <p:cNvSpPr/>
          <p:nvPr/>
        </p:nvSpPr>
        <p:spPr>
          <a:xfrm>
            <a:off x="5332300" y="1377275"/>
            <a:ext cx="1549800" cy="15498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0" name="Google Shape;730;p81"/>
          <p:cNvSpPr/>
          <p:nvPr>
            <p:ph idx="4" type="pic"/>
          </p:nvPr>
        </p:nvSpPr>
        <p:spPr>
          <a:xfrm>
            <a:off x="5455875" y="1459650"/>
            <a:ext cx="1590900" cy="1590900"/>
          </a:xfrm>
          <a:prstGeom prst="rect">
            <a:avLst/>
          </a:prstGeom>
          <a:noFill/>
          <a:ln>
            <a:noFill/>
          </a:ln>
        </p:spPr>
      </p:sp>
      <p:sp>
        <p:nvSpPr>
          <p:cNvPr id="731" name="Google Shape;731;p81"/>
          <p:cNvSpPr/>
          <p:nvPr/>
        </p:nvSpPr>
        <p:spPr>
          <a:xfrm>
            <a:off x="5455950" y="3174125"/>
            <a:ext cx="1590900" cy="100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2" name="Google Shape;732;p81"/>
          <p:cNvCxnSpPr/>
          <p:nvPr/>
        </p:nvCxnSpPr>
        <p:spPr>
          <a:xfrm>
            <a:off x="4558925" y="1396875"/>
            <a:ext cx="0" cy="2401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81"/>
          <p:cNvSpPr txBox="1"/>
          <p:nvPr>
            <p:ph idx="5" type="body"/>
          </p:nvPr>
        </p:nvSpPr>
        <p:spPr>
          <a:xfrm>
            <a:off x="5455950" y="3653522"/>
            <a:ext cx="15909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4" name="Google Shape;734;p81"/>
          <p:cNvSpPr txBox="1"/>
          <p:nvPr>
            <p:ph idx="6" type="subTitle"/>
          </p:nvPr>
        </p:nvSpPr>
        <p:spPr>
          <a:xfrm>
            <a:off x="5455950" y="3286625"/>
            <a:ext cx="1590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slide - v1">
  <p:cSld name="CUSTOM_3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2"/>
          <p:cNvSpPr/>
          <p:nvPr/>
        </p:nvSpPr>
        <p:spPr>
          <a:xfrm>
            <a:off x="566250" y="3599100"/>
            <a:ext cx="2216700" cy="1473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8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38" name="Google Shape;738;p82"/>
          <p:cNvSpPr/>
          <p:nvPr>
            <p:ph idx="2" type="pic"/>
          </p:nvPr>
        </p:nvSpPr>
        <p:spPr>
          <a:xfrm>
            <a:off x="566400" y="1371600"/>
            <a:ext cx="2216700" cy="22275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82"/>
          <p:cNvSpPr/>
          <p:nvPr/>
        </p:nvSpPr>
        <p:spPr>
          <a:xfrm>
            <a:off x="563025" y="3746500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11430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82"/>
          <p:cNvSpPr txBox="1"/>
          <p:nvPr>
            <p:ph idx="1" type="subTitle"/>
          </p:nvPr>
        </p:nvSpPr>
        <p:spPr>
          <a:xfrm>
            <a:off x="573375" y="3855675"/>
            <a:ext cx="22275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41" name="Google Shape;741;p82"/>
          <p:cNvSpPr/>
          <p:nvPr/>
        </p:nvSpPr>
        <p:spPr>
          <a:xfrm>
            <a:off x="3452850" y="3604775"/>
            <a:ext cx="2216700" cy="1473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82"/>
          <p:cNvSpPr/>
          <p:nvPr>
            <p:ph idx="3" type="pic"/>
          </p:nvPr>
        </p:nvSpPr>
        <p:spPr>
          <a:xfrm>
            <a:off x="3453000" y="1377275"/>
            <a:ext cx="2216700" cy="2227500"/>
          </a:xfrm>
          <a:prstGeom prst="rect">
            <a:avLst/>
          </a:prstGeom>
          <a:noFill/>
          <a:ln>
            <a:noFill/>
          </a:ln>
        </p:spPr>
      </p:sp>
      <p:sp>
        <p:nvSpPr>
          <p:cNvPr id="743" name="Google Shape;743;p82"/>
          <p:cNvSpPr/>
          <p:nvPr/>
        </p:nvSpPr>
        <p:spPr>
          <a:xfrm>
            <a:off x="3449625" y="3753676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11430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82"/>
          <p:cNvSpPr/>
          <p:nvPr/>
        </p:nvSpPr>
        <p:spPr>
          <a:xfrm>
            <a:off x="6350250" y="3599050"/>
            <a:ext cx="2216700" cy="1473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82"/>
          <p:cNvSpPr/>
          <p:nvPr>
            <p:ph idx="4" type="pic"/>
          </p:nvPr>
        </p:nvSpPr>
        <p:spPr>
          <a:xfrm>
            <a:off x="6350400" y="1371600"/>
            <a:ext cx="2216700" cy="2227500"/>
          </a:xfrm>
          <a:prstGeom prst="rect">
            <a:avLst/>
          </a:prstGeom>
          <a:noFill/>
          <a:ln>
            <a:noFill/>
          </a:ln>
        </p:spPr>
      </p:sp>
      <p:sp>
        <p:nvSpPr>
          <p:cNvPr id="746" name="Google Shape;746;p82"/>
          <p:cNvSpPr/>
          <p:nvPr/>
        </p:nvSpPr>
        <p:spPr>
          <a:xfrm>
            <a:off x="6347025" y="3746500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11430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7" name="Google Shape;747;p82"/>
          <p:cNvCxnSpPr/>
          <p:nvPr/>
        </p:nvCxnSpPr>
        <p:spPr>
          <a:xfrm>
            <a:off x="3125250" y="1371600"/>
            <a:ext cx="0" cy="3426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82"/>
          <p:cNvCxnSpPr/>
          <p:nvPr/>
        </p:nvCxnSpPr>
        <p:spPr>
          <a:xfrm>
            <a:off x="6011325" y="1371600"/>
            <a:ext cx="0" cy="3426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82"/>
          <p:cNvSpPr txBox="1"/>
          <p:nvPr>
            <p:ph idx="5" type="subTitle"/>
          </p:nvPr>
        </p:nvSpPr>
        <p:spPr>
          <a:xfrm>
            <a:off x="3454538" y="3855675"/>
            <a:ext cx="22275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50" name="Google Shape;750;p82"/>
          <p:cNvSpPr txBox="1"/>
          <p:nvPr>
            <p:ph idx="6" type="subTitle"/>
          </p:nvPr>
        </p:nvSpPr>
        <p:spPr>
          <a:xfrm>
            <a:off x="6340600" y="3855675"/>
            <a:ext cx="22275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51" name="Google Shape;751;p82"/>
          <p:cNvSpPr txBox="1"/>
          <p:nvPr>
            <p:ph idx="7" type="body"/>
          </p:nvPr>
        </p:nvSpPr>
        <p:spPr>
          <a:xfrm>
            <a:off x="573375" y="4242125"/>
            <a:ext cx="2227500" cy="4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2" name="Google Shape;752;p82"/>
          <p:cNvSpPr txBox="1"/>
          <p:nvPr>
            <p:ph idx="8" type="body"/>
          </p:nvPr>
        </p:nvSpPr>
        <p:spPr>
          <a:xfrm>
            <a:off x="3454538" y="4242125"/>
            <a:ext cx="2227500" cy="4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3" name="Google Shape;753;p82"/>
          <p:cNvSpPr txBox="1"/>
          <p:nvPr>
            <p:ph idx="9" type="body"/>
          </p:nvPr>
        </p:nvSpPr>
        <p:spPr>
          <a:xfrm>
            <a:off x="6340600" y="4242125"/>
            <a:ext cx="2227500" cy="4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2">
  <p:cSld name="CUSTOM_4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56" name="Google Shape;756;p83"/>
          <p:cNvSpPr/>
          <p:nvPr/>
        </p:nvSpPr>
        <p:spPr>
          <a:xfrm>
            <a:off x="553500" y="2460625"/>
            <a:ext cx="8024400" cy="232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83"/>
          <p:cNvSpPr/>
          <p:nvPr>
            <p:ph idx="2" type="pic"/>
          </p:nvPr>
        </p:nvSpPr>
        <p:spPr>
          <a:xfrm>
            <a:off x="772575" y="1812925"/>
            <a:ext cx="1943100" cy="1943100"/>
          </a:xfrm>
          <a:prstGeom prst="rect">
            <a:avLst/>
          </a:prstGeom>
          <a:noFill/>
          <a:ln>
            <a:noFill/>
          </a:ln>
        </p:spPr>
      </p:sp>
      <p:sp>
        <p:nvSpPr>
          <p:cNvPr id="758" name="Google Shape;758;p83"/>
          <p:cNvSpPr txBox="1"/>
          <p:nvPr>
            <p:ph idx="1" type="body"/>
          </p:nvPr>
        </p:nvSpPr>
        <p:spPr>
          <a:xfrm>
            <a:off x="772575" y="4260850"/>
            <a:ext cx="19431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59" name="Google Shape;759;p83"/>
          <p:cNvSpPr txBox="1"/>
          <p:nvPr>
            <p:ph idx="3" type="subTitle"/>
          </p:nvPr>
        </p:nvSpPr>
        <p:spPr>
          <a:xfrm>
            <a:off x="772575" y="3864325"/>
            <a:ext cx="19431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60" name="Google Shape;760;p83"/>
          <p:cNvSpPr/>
          <p:nvPr>
            <p:ph idx="4" type="pic"/>
          </p:nvPr>
        </p:nvSpPr>
        <p:spPr>
          <a:xfrm>
            <a:off x="3594150" y="1812925"/>
            <a:ext cx="1943100" cy="1943100"/>
          </a:xfrm>
          <a:prstGeom prst="rect">
            <a:avLst/>
          </a:prstGeom>
          <a:noFill/>
          <a:ln>
            <a:noFill/>
          </a:ln>
        </p:spPr>
      </p:sp>
      <p:sp>
        <p:nvSpPr>
          <p:cNvPr id="761" name="Google Shape;761;p83"/>
          <p:cNvSpPr/>
          <p:nvPr>
            <p:ph idx="5" type="pic"/>
          </p:nvPr>
        </p:nvSpPr>
        <p:spPr>
          <a:xfrm>
            <a:off x="6415725" y="1812925"/>
            <a:ext cx="1943100" cy="1943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762" name="Google Shape;762;p83"/>
          <p:cNvCxnSpPr/>
          <p:nvPr/>
        </p:nvCxnSpPr>
        <p:spPr>
          <a:xfrm>
            <a:off x="3154925" y="2248084"/>
            <a:ext cx="0" cy="2533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83"/>
          <p:cNvCxnSpPr/>
          <p:nvPr/>
        </p:nvCxnSpPr>
        <p:spPr>
          <a:xfrm>
            <a:off x="5976500" y="2460625"/>
            <a:ext cx="0" cy="2533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4" name="Google Shape;764;p83"/>
          <p:cNvSpPr txBox="1"/>
          <p:nvPr>
            <p:ph idx="6" type="body"/>
          </p:nvPr>
        </p:nvSpPr>
        <p:spPr>
          <a:xfrm>
            <a:off x="3551450" y="4260850"/>
            <a:ext cx="19431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5" name="Google Shape;765;p83"/>
          <p:cNvSpPr txBox="1"/>
          <p:nvPr>
            <p:ph idx="7" type="subTitle"/>
          </p:nvPr>
        </p:nvSpPr>
        <p:spPr>
          <a:xfrm>
            <a:off x="3551450" y="3864325"/>
            <a:ext cx="19431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66" name="Google Shape;766;p83"/>
          <p:cNvSpPr txBox="1"/>
          <p:nvPr>
            <p:ph idx="8" type="body"/>
          </p:nvPr>
        </p:nvSpPr>
        <p:spPr>
          <a:xfrm>
            <a:off x="6415725" y="4260850"/>
            <a:ext cx="19431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7" name="Google Shape;767;p83"/>
          <p:cNvSpPr txBox="1"/>
          <p:nvPr>
            <p:ph idx="9" type="subTitle"/>
          </p:nvPr>
        </p:nvSpPr>
        <p:spPr>
          <a:xfrm>
            <a:off x="6415725" y="3864325"/>
            <a:ext cx="19431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3">
  <p:cSld name="CUSTOM_5_2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70" name="Google Shape;770;p84"/>
          <p:cNvSpPr/>
          <p:nvPr/>
        </p:nvSpPr>
        <p:spPr>
          <a:xfrm>
            <a:off x="5662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84"/>
          <p:cNvSpPr/>
          <p:nvPr>
            <p:ph idx="2" type="pic"/>
          </p:nvPr>
        </p:nvSpPr>
        <p:spPr>
          <a:xfrm>
            <a:off x="766200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84"/>
          <p:cNvSpPr/>
          <p:nvPr/>
        </p:nvSpPr>
        <p:spPr>
          <a:xfrm>
            <a:off x="5662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84"/>
          <p:cNvSpPr txBox="1"/>
          <p:nvPr>
            <p:ph idx="1" type="subTitle"/>
          </p:nvPr>
        </p:nvSpPr>
        <p:spPr>
          <a:xfrm>
            <a:off x="661500" y="3567129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74" name="Google Shape;774;p84"/>
          <p:cNvSpPr/>
          <p:nvPr/>
        </p:nvSpPr>
        <p:spPr>
          <a:xfrm>
            <a:off x="64441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84"/>
          <p:cNvSpPr/>
          <p:nvPr>
            <p:ph idx="3" type="pic"/>
          </p:nvPr>
        </p:nvSpPr>
        <p:spPr>
          <a:xfrm>
            <a:off x="6644100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p84"/>
          <p:cNvSpPr/>
          <p:nvPr/>
        </p:nvSpPr>
        <p:spPr>
          <a:xfrm>
            <a:off x="64441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84"/>
          <p:cNvSpPr txBox="1"/>
          <p:nvPr>
            <p:ph idx="4" type="subTitle"/>
          </p:nvPr>
        </p:nvSpPr>
        <p:spPr>
          <a:xfrm>
            <a:off x="6539400" y="3566980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78" name="Google Shape;778;p84"/>
          <p:cNvSpPr/>
          <p:nvPr/>
        </p:nvSpPr>
        <p:spPr>
          <a:xfrm>
            <a:off x="3552825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4"/>
          <p:cNvSpPr/>
          <p:nvPr>
            <p:ph idx="5" type="pic"/>
          </p:nvPr>
        </p:nvSpPr>
        <p:spPr>
          <a:xfrm>
            <a:off x="3752775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p84"/>
          <p:cNvSpPr/>
          <p:nvPr/>
        </p:nvSpPr>
        <p:spPr>
          <a:xfrm>
            <a:off x="3552825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84"/>
          <p:cNvSpPr txBox="1"/>
          <p:nvPr>
            <p:ph idx="6" type="subTitle"/>
          </p:nvPr>
        </p:nvSpPr>
        <p:spPr>
          <a:xfrm>
            <a:off x="3648075" y="3566979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82" name="Google Shape;782;p84"/>
          <p:cNvSpPr txBox="1"/>
          <p:nvPr>
            <p:ph idx="7" type="body"/>
          </p:nvPr>
        </p:nvSpPr>
        <p:spPr>
          <a:xfrm>
            <a:off x="661500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3" name="Google Shape;783;p84"/>
          <p:cNvSpPr txBox="1"/>
          <p:nvPr>
            <p:ph idx="8" type="body"/>
          </p:nvPr>
        </p:nvSpPr>
        <p:spPr>
          <a:xfrm>
            <a:off x="6539400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4" name="Google Shape;784;p84"/>
          <p:cNvSpPr txBox="1"/>
          <p:nvPr>
            <p:ph idx="9" type="body"/>
          </p:nvPr>
        </p:nvSpPr>
        <p:spPr>
          <a:xfrm>
            <a:off x="3648075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1">
  <p:cSld name="CUSTOM_6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87" name="Google Shape;787;p85"/>
          <p:cNvSpPr/>
          <p:nvPr/>
        </p:nvSpPr>
        <p:spPr>
          <a:xfrm>
            <a:off x="563025" y="2917825"/>
            <a:ext cx="1657500" cy="168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85"/>
          <p:cNvSpPr/>
          <p:nvPr/>
        </p:nvSpPr>
        <p:spPr>
          <a:xfrm>
            <a:off x="563025" y="2098675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9" name="Google Shape;789;p85"/>
          <p:cNvSpPr/>
          <p:nvPr>
            <p:ph idx="2" type="pic"/>
          </p:nvPr>
        </p:nvSpPr>
        <p:spPr>
          <a:xfrm>
            <a:off x="663075" y="2198725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0" name="Google Shape;790;p85"/>
          <p:cNvSpPr txBox="1"/>
          <p:nvPr>
            <p:ph idx="1" type="body"/>
          </p:nvPr>
        </p:nvSpPr>
        <p:spPr>
          <a:xfrm>
            <a:off x="563113" y="4123300"/>
            <a:ext cx="16575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1" name="Google Shape;791;p85"/>
          <p:cNvSpPr txBox="1"/>
          <p:nvPr>
            <p:ph idx="3" type="subTitle"/>
          </p:nvPr>
        </p:nvSpPr>
        <p:spPr>
          <a:xfrm>
            <a:off x="563025" y="3656125"/>
            <a:ext cx="1657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92" name="Google Shape;792;p85"/>
          <p:cNvSpPr/>
          <p:nvPr/>
        </p:nvSpPr>
        <p:spPr>
          <a:xfrm>
            <a:off x="2690538" y="2165350"/>
            <a:ext cx="1657500" cy="16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3" name="Google Shape;793;p85"/>
          <p:cNvSpPr/>
          <p:nvPr/>
        </p:nvSpPr>
        <p:spPr>
          <a:xfrm>
            <a:off x="2690538" y="1346200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85"/>
          <p:cNvSpPr/>
          <p:nvPr>
            <p:ph idx="4" type="pic"/>
          </p:nvPr>
        </p:nvSpPr>
        <p:spPr>
          <a:xfrm>
            <a:off x="2790588" y="1446250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5" name="Google Shape;795;p85"/>
          <p:cNvSpPr/>
          <p:nvPr/>
        </p:nvSpPr>
        <p:spPr>
          <a:xfrm>
            <a:off x="4817325" y="2917825"/>
            <a:ext cx="1657500" cy="168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85"/>
          <p:cNvSpPr/>
          <p:nvPr/>
        </p:nvSpPr>
        <p:spPr>
          <a:xfrm>
            <a:off x="4817325" y="2098675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85"/>
          <p:cNvSpPr/>
          <p:nvPr>
            <p:ph idx="5" type="pic"/>
          </p:nvPr>
        </p:nvSpPr>
        <p:spPr>
          <a:xfrm>
            <a:off x="4917375" y="2198725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8" name="Google Shape;798;p85"/>
          <p:cNvSpPr/>
          <p:nvPr/>
        </p:nvSpPr>
        <p:spPr>
          <a:xfrm>
            <a:off x="6944100" y="2165350"/>
            <a:ext cx="1657500" cy="167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85"/>
          <p:cNvSpPr/>
          <p:nvPr/>
        </p:nvSpPr>
        <p:spPr>
          <a:xfrm>
            <a:off x="6944100" y="1346200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85"/>
          <p:cNvSpPr/>
          <p:nvPr>
            <p:ph idx="6" type="pic"/>
          </p:nvPr>
        </p:nvSpPr>
        <p:spPr>
          <a:xfrm>
            <a:off x="7044150" y="1446250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01" name="Google Shape;801;p85"/>
          <p:cNvSpPr/>
          <p:nvPr/>
        </p:nvSpPr>
        <p:spPr>
          <a:xfrm>
            <a:off x="553500" y="4716487"/>
            <a:ext cx="1657500" cy="17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85"/>
          <p:cNvSpPr/>
          <p:nvPr/>
        </p:nvSpPr>
        <p:spPr>
          <a:xfrm>
            <a:off x="2690175" y="3964738"/>
            <a:ext cx="1657500" cy="17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85"/>
          <p:cNvSpPr/>
          <p:nvPr/>
        </p:nvSpPr>
        <p:spPr>
          <a:xfrm>
            <a:off x="4817325" y="4716530"/>
            <a:ext cx="1657500" cy="17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85"/>
          <p:cNvSpPr/>
          <p:nvPr/>
        </p:nvSpPr>
        <p:spPr>
          <a:xfrm>
            <a:off x="6944475" y="3964884"/>
            <a:ext cx="1657500" cy="17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85"/>
          <p:cNvSpPr txBox="1"/>
          <p:nvPr>
            <p:ph idx="7" type="body"/>
          </p:nvPr>
        </p:nvSpPr>
        <p:spPr>
          <a:xfrm>
            <a:off x="2690263" y="3370825"/>
            <a:ext cx="16575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6" name="Google Shape;806;p85"/>
          <p:cNvSpPr txBox="1"/>
          <p:nvPr>
            <p:ph idx="8" type="subTitle"/>
          </p:nvPr>
        </p:nvSpPr>
        <p:spPr>
          <a:xfrm>
            <a:off x="2690175" y="2903650"/>
            <a:ext cx="1657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07" name="Google Shape;807;p85"/>
          <p:cNvSpPr txBox="1"/>
          <p:nvPr>
            <p:ph idx="9" type="body"/>
          </p:nvPr>
        </p:nvSpPr>
        <p:spPr>
          <a:xfrm>
            <a:off x="4817225" y="4123300"/>
            <a:ext cx="16575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8" name="Google Shape;808;p85"/>
          <p:cNvSpPr txBox="1"/>
          <p:nvPr>
            <p:ph idx="13" type="subTitle"/>
          </p:nvPr>
        </p:nvSpPr>
        <p:spPr>
          <a:xfrm>
            <a:off x="4817513" y="3656125"/>
            <a:ext cx="1657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09" name="Google Shape;809;p85"/>
          <p:cNvSpPr txBox="1"/>
          <p:nvPr>
            <p:ph idx="14" type="body"/>
          </p:nvPr>
        </p:nvSpPr>
        <p:spPr>
          <a:xfrm>
            <a:off x="6933788" y="3370825"/>
            <a:ext cx="16575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0" name="Google Shape;810;p85"/>
          <p:cNvSpPr txBox="1"/>
          <p:nvPr>
            <p:ph idx="15" type="subTitle"/>
          </p:nvPr>
        </p:nvSpPr>
        <p:spPr>
          <a:xfrm>
            <a:off x="6944488" y="2903650"/>
            <a:ext cx="1657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2">
  <p:cSld name="CUSTOM_7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13" name="Google Shape;813;p86"/>
          <p:cNvSpPr/>
          <p:nvPr/>
        </p:nvSpPr>
        <p:spPr>
          <a:xfrm>
            <a:off x="561975" y="1377275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86"/>
          <p:cNvSpPr/>
          <p:nvPr>
            <p:ph idx="2" type="pic"/>
          </p:nvPr>
        </p:nvSpPr>
        <p:spPr>
          <a:xfrm>
            <a:off x="657075" y="1377275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815" name="Google Shape;815;p86"/>
          <p:cNvSpPr/>
          <p:nvPr/>
        </p:nvSpPr>
        <p:spPr>
          <a:xfrm>
            <a:off x="661839" y="3459848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86"/>
          <p:cNvSpPr txBox="1"/>
          <p:nvPr>
            <p:ph idx="1" type="subTitle"/>
          </p:nvPr>
        </p:nvSpPr>
        <p:spPr>
          <a:xfrm>
            <a:off x="695025" y="3283075"/>
            <a:ext cx="1838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17" name="Google Shape;817;p86"/>
          <p:cNvSpPr/>
          <p:nvPr/>
        </p:nvSpPr>
        <p:spPr>
          <a:xfrm>
            <a:off x="2589400" y="1390650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86"/>
          <p:cNvSpPr/>
          <p:nvPr>
            <p:ph idx="3" type="pic"/>
          </p:nvPr>
        </p:nvSpPr>
        <p:spPr>
          <a:xfrm>
            <a:off x="2684500" y="1390650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819" name="Google Shape;819;p86"/>
          <p:cNvSpPr/>
          <p:nvPr/>
        </p:nvSpPr>
        <p:spPr>
          <a:xfrm>
            <a:off x="2689263" y="3473187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86"/>
          <p:cNvSpPr/>
          <p:nvPr/>
        </p:nvSpPr>
        <p:spPr>
          <a:xfrm>
            <a:off x="4616825" y="1390650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86"/>
          <p:cNvSpPr/>
          <p:nvPr>
            <p:ph idx="4" type="pic"/>
          </p:nvPr>
        </p:nvSpPr>
        <p:spPr>
          <a:xfrm>
            <a:off x="4711925" y="1390650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822" name="Google Shape;822;p86"/>
          <p:cNvSpPr/>
          <p:nvPr/>
        </p:nvSpPr>
        <p:spPr>
          <a:xfrm>
            <a:off x="4716688" y="3473187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86"/>
          <p:cNvSpPr/>
          <p:nvPr/>
        </p:nvSpPr>
        <p:spPr>
          <a:xfrm>
            <a:off x="6639475" y="1377275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86"/>
          <p:cNvSpPr/>
          <p:nvPr>
            <p:ph idx="5" type="pic"/>
          </p:nvPr>
        </p:nvSpPr>
        <p:spPr>
          <a:xfrm>
            <a:off x="6734575" y="1377275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825" name="Google Shape;825;p86"/>
          <p:cNvSpPr/>
          <p:nvPr/>
        </p:nvSpPr>
        <p:spPr>
          <a:xfrm>
            <a:off x="6739338" y="3459812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86"/>
          <p:cNvSpPr txBox="1"/>
          <p:nvPr>
            <p:ph idx="6" type="body"/>
          </p:nvPr>
        </p:nvSpPr>
        <p:spPr>
          <a:xfrm>
            <a:off x="695025" y="3602275"/>
            <a:ext cx="18384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7" name="Google Shape;827;p86"/>
          <p:cNvSpPr txBox="1"/>
          <p:nvPr>
            <p:ph idx="7" type="subTitle"/>
          </p:nvPr>
        </p:nvSpPr>
        <p:spPr>
          <a:xfrm>
            <a:off x="2655925" y="3283075"/>
            <a:ext cx="1838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28" name="Google Shape;828;p86"/>
          <p:cNvSpPr txBox="1"/>
          <p:nvPr>
            <p:ph idx="8" type="body"/>
          </p:nvPr>
        </p:nvSpPr>
        <p:spPr>
          <a:xfrm>
            <a:off x="2655925" y="3602275"/>
            <a:ext cx="18384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9" name="Google Shape;829;p86"/>
          <p:cNvSpPr txBox="1"/>
          <p:nvPr>
            <p:ph idx="9" type="subTitle"/>
          </p:nvPr>
        </p:nvSpPr>
        <p:spPr>
          <a:xfrm>
            <a:off x="4714313" y="3283075"/>
            <a:ext cx="1838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30" name="Google Shape;830;p86"/>
          <p:cNvSpPr txBox="1"/>
          <p:nvPr>
            <p:ph idx="13" type="body"/>
          </p:nvPr>
        </p:nvSpPr>
        <p:spPr>
          <a:xfrm>
            <a:off x="4714313" y="3602275"/>
            <a:ext cx="18384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1" name="Google Shape;831;p86"/>
          <p:cNvSpPr txBox="1"/>
          <p:nvPr>
            <p:ph idx="14" type="subTitle"/>
          </p:nvPr>
        </p:nvSpPr>
        <p:spPr>
          <a:xfrm>
            <a:off x="6744125" y="3283075"/>
            <a:ext cx="1838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32" name="Google Shape;832;p86"/>
          <p:cNvSpPr txBox="1"/>
          <p:nvPr>
            <p:ph idx="15" type="body"/>
          </p:nvPr>
        </p:nvSpPr>
        <p:spPr>
          <a:xfrm>
            <a:off x="6744125" y="3602275"/>
            <a:ext cx="18384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46">
          <p15:clr>
            <a:srgbClr val="E46962"/>
          </p15:clr>
        </p15:guide>
        <p15:guide id="2" orient="horz" pos="2655">
          <p15:clr>
            <a:srgbClr val="E46962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3">
  <p:cSld name="CUSTOM_8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87"/>
          <p:cNvSpPr/>
          <p:nvPr/>
        </p:nvSpPr>
        <p:spPr>
          <a:xfrm>
            <a:off x="2057400" y="1381125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8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36" name="Google Shape;836;p87"/>
          <p:cNvSpPr/>
          <p:nvPr>
            <p:ph idx="2" type="pic"/>
          </p:nvPr>
        </p:nvSpPr>
        <p:spPr>
          <a:xfrm>
            <a:off x="942975" y="1390650"/>
            <a:ext cx="1467000" cy="146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37" name="Google Shape;837;p87"/>
          <p:cNvSpPr/>
          <p:nvPr/>
        </p:nvSpPr>
        <p:spPr>
          <a:xfrm flipH="1">
            <a:off x="4353000" y="1381125"/>
            <a:ext cx="95100" cy="1467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87"/>
          <p:cNvSpPr/>
          <p:nvPr/>
        </p:nvSpPr>
        <p:spPr>
          <a:xfrm>
            <a:off x="2057400" y="3107650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87"/>
          <p:cNvSpPr/>
          <p:nvPr>
            <p:ph idx="3" type="pic"/>
          </p:nvPr>
        </p:nvSpPr>
        <p:spPr>
          <a:xfrm>
            <a:off x="942975" y="3117175"/>
            <a:ext cx="1467000" cy="146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40" name="Google Shape;840;p87"/>
          <p:cNvSpPr/>
          <p:nvPr/>
        </p:nvSpPr>
        <p:spPr>
          <a:xfrm flipH="1">
            <a:off x="4353000" y="3107650"/>
            <a:ext cx="95100" cy="1467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87"/>
          <p:cNvSpPr/>
          <p:nvPr/>
        </p:nvSpPr>
        <p:spPr>
          <a:xfrm>
            <a:off x="5812950" y="1376363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87"/>
          <p:cNvSpPr/>
          <p:nvPr>
            <p:ph idx="4" type="pic"/>
          </p:nvPr>
        </p:nvSpPr>
        <p:spPr>
          <a:xfrm>
            <a:off x="4698525" y="1385888"/>
            <a:ext cx="1467000" cy="146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43" name="Google Shape;843;p87"/>
          <p:cNvSpPr/>
          <p:nvPr/>
        </p:nvSpPr>
        <p:spPr>
          <a:xfrm flipH="1">
            <a:off x="8108550" y="1376363"/>
            <a:ext cx="95100" cy="1467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87"/>
          <p:cNvSpPr/>
          <p:nvPr/>
        </p:nvSpPr>
        <p:spPr>
          <a:xfrm>
            <a:off x="5812950" y="3102888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87"/>
          <p:cNvSpPr/>
          <p:nvPr>
            <p:ph idx="5" type="pic"/>
          </p:nvPr>
        </p:nvSpPr>
        <p:spPr>
          <a:xfrm>
            <a:off x="4698525" y="3112413"/>
            <a:ext cx="1467000" cy="146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46" name="Google Shape;846;p87"/>
          <p:cNvSpPr/>
          <p:nvPr/>
        </p:nvSpPr>
        <p:spPr>
          <a:xfrm flipH="1">
            <a:off x="8108550" y="3102888"/>
            <a:ext cx="95100" cy="1467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87"/>
          <p:cNvSpPr txBox="1"/>
          <p:nvPr>
            <p:ph idx="1" type="subTitle"/>
          </p:nvPr>
        </p:nvSpPr>
        <p:spPr>
          <a:xfrm>
            <a:off x="2500250" y="1718550"/>
            <a:ext cx="17625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48" name="Google Shape;848;p87"/>
          <p:cNvSpPr txBox="1"/>
          <p:nvPr>
            <p:ph idx="6" type="subTitle"/>
          </p:nvPr>
        </p:nvSpPr>
        <p:spPr>
          <a:xfrm>
            <a:off x="6255788" y="1718550"/>
            <a:ext cx="17625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49" name="Google Shape;849;p87"/>
          <p:cNvSpPr txBox="1"/>
          <p:nvPr>
            <p:ph idx="7" type="subTitle"/>
          </p:nvPr>
        </p:nvSpPr>
        <p:spPr>
          <a:xfrm>
            <a:off x="2500238" y="3416988"/>
            <a:ext cx="17625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50" name="Google Shape;850;p87"/>
          <p:cNvSpPr txBox="1"/>
          <p:nvPr>
            <p:ph idx="8" type="subTitle"/>
          </p:nvPr>
        </p:nvSpPr>
        <p:spPr>
          <a:xfrm>
            <a:off x="6255775" y="3416988"/>
            <a:ext cx="17625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51" name="Google Shape;851;p87"/>
          <p:cNvSpPr txBox="1"/>
          <p:nvPr>
            <p:ph idx="9" type="body"/>
          </p:nvPr>
        </p:nvSpPr>
        <p:spPr>
          <a:xfrm>
            <a:off x="2500238" y="2081974"/>
            <a:ext cx="176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2" name="Google Shape;852;p87"/>
          <p:cNvSpPr txBox="1"/>
          <p:nvPr>
            <p:ph idx="13" type="body"/>
          </p:nvPr>
        </p:nvSpPr>
        <p:spPr>
          <a:xfrm>
            <a:off x="6255775" y="2081974"/>
            <a:ext cx="176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3" name="Google Shape;853;p87"/>
          <p:cNvSpPr txBox="1"/>
          <p:nvPr>
            <p:ph idx="14" type="body"/>
          </p:nvPr>
        </p:nvSpPr>
        <p:spPr>
          <a:xfrm>
            <a:off x="2500238" y="3780411"/>
            <a:ext cx="176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4" name="Google Shape;854;p87"/>
          <p:cNvSpPr txBox="1"/>
          <p:nvPr>
            <p:ph idx="15" type="body"/>
          </p:nvPr>
        </p:nvSpPr>
        <p:spPr>
          <a:xfrm>
            <a:off x="6255775" y="3780411"/>
            <a:ext cx="176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1">
  <p:cSld name="CUSTOM_9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57" name="Google Shape;857;p88"/>
          <p:cNvSpPr/>
          <p:nvPr/>
        </p:nvSpPr>
        <p:spPr>
          <a:xfrm>
            <a:off x="1343300" y="1277854"/>
            <a:ext cx="1161000" cy="116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58" name="Google Shape;858;p88"/>
          <p:cNvSpPr txBox="1"/>
          <p:nvPr>
            <p:ph idx="1" type="subTitle"/>
          </p:nvPr>
        </p:nvSpPr>
        <p:spPr>
          <a:xfrm>
            <a:off x="516200" y="2788000"/>
            <a:ext cx="28152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59" name="Google Shape;859;p88"/>
          <p:cNvSpPr/>
          <p:nvPr/>
        </p:nvSpPr>
        <p:spPr>
          <a:xfrm>
            <a:off x="4095050" y="1277854"/>
            <a:ext cx="1161000" cy="116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88"/>
          <p:cNvSpPr/>
          <p:nvPr/>
        </p:nvSpPr>
        <p:spPr>
          <a:xfrm>
            <a:off x="6715650" y="1277854"/>
            <a:ext cx="1161000" cy="116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88"/>
          <p:cNvSpPr txBox="1"/>
          <p:nvPr>
            <p:ph idx="2" type="subTitle"/>
          </p:nvPr>
        </p:nvSpPr>
        <p:spPr>
          <a:xfrm>
            <a:off x="3392125" y="2788000"/>
            <a:ext cx="25677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62" name="Google Shape;862;p88"/>
          <p:cNvSpPr txBox="1"/>
          <p:nvPr>
            <p:ph idx="3" type="subTitle"/>
          </p:nvPr>
        </p:nvSpPr>
        <p:spPr>
          <a:xfrm>
            <a:off x="6012225" y="2788000"/>
            <a:ext cx="25677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pace Grotesk SemiBold"/>
              <a:buNone/>
              <a:defRPr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63" name="Google Shape;863;p88"/>
          <p:cNvSpPr txBox="1"/>
          <p:nvPr/>
        </p:nvSpPr>
        <p:spPr>
          <a:xfrm>
            <a:off x="1710750" y="1641596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64" name="Google Shape;864;p88"/>
          <p:cNvSpPr txBox="1"/>
          <p:nvPr/>
        </p:nvSpPr>
        <p:spPr>
          <a:xfrm>
            <a:off x="4421850" y="1641604"/>
            <a:ext cx="4671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6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65" name="Google Shape;865;p88"/>
          <p:cNvSpPr txBox="1"/>
          <p:nvPr/>
        </p:nvSpPr>
        <p:spPr>
          <a:xfrm>
            <a:off x="7042150" y="1641604"/>
            <a:ext cx="4671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4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600">
              <a:solidFill>
                <a:schemeClr val="accent4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66" name="Google Shape;866;p88"/>
          <p:cNvSpPr txBox="1"/>
          <p:nvPr>
            <p:ph idx="4" type="body"/>
          </p:nvPr>
        </p:nvSpPr>
        <p:spPr>
          <a:xfrm>
            <a:off x="562000" y="3260958"/>
            <a:ext cx="27234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7" name="Google Shape;867;p88"/>
          <p:cNvSpPr txBox="1"/>
          <p:nvPr>
            <p:ph idx="5" type="body"/>
          </p:nvPr>
        </p:nvSpPr>
        <p:spPr>
          <a:xfrm>
            <a:off x="3313850" y="3260958"/>
            <a:ext cx="27234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8" name="Google Shape;868;p88"/>
          <p:cNvSpPr txBox="1"/>
          <p:nvPr>
            <p:ph idx="6" type="body"/>
          </p:nvPr>
        </p:nvSpPr>
        <p:spPr>
          <a:xfrm>
            <a:off x="6012300" y="3260958"/>
            <a:ext cx="25677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2">
  <p:cSld name="CUSTOM_10"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0" name="Google Shape;870;p89"/>
          <p:cNvCxnSpPr/>
          <p:nvPr/>
        </p:nvCxnSpPr>
        <p:spPr>
          <a:xfrm>
            <a:off x="876150" y="1898000"/>
            <a:ext cx="5100" cy="2309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71" name="Google Shape;871;p8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72" name="Google Shape;872;p89"/>
          <p:cNvSpPr/>
          <p:nvPr/>
        </p:nvSpPr>
        <p:spPr>
          <a:xfrm>
            <a:off x="566250" y="1323245"/>
            <a:ext cx="624300" cy="624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73" name="Google Shape;873;p89"/>
          <p:cNvSpPr txBox="1"/>
          <p:nvPr>
            <p:ph idx="1" type="subTitle"/>
          </p:nvPr>
        </p:nvSpPr>
        <p:spPr>
          <a:xfrm>
            <a:off x="1491600" y="1377275"/>
            <a:ext cx="6157200" cy="2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74" name="Google Shape;874;p89"/>
          <p:cNvSpPr txBox="1"/>
          <p:nvPr>
            <p:ph idx="2" type="subTitle"/>
          </p:nvPr>
        </p:nvSpPr>
        <p:spPr>
          <a:xfrm>
            <a:off x="1491600" y="3710900"/>
            <a:ext cx="6157200" cy="2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75" name="Google Shape;875;p89"/>
          <p:cNvSpPr txBox="1"/>
          <p:nvPr>
            <p:ph idx="3" type="body"/>
          </p:nvPr>
        </p:nvSpPr>
        <p:spPr>
          <a:xfrm>
            <a:off x="1491600" y="3969025"/>
            <a:ext cx="6157200" cy="6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6" name="Google Shape;876;p89"/>
          <p:cNvSpPr txBox="1"/>
          <p:nvPr>
            <p:ph idx="4" type="subTitle"/>
          </p:nvPr>
        </p:nvSpPr>
        <p:spPr>
          <a:xfrm>
            <a:off x="1491600" y="2534575"/>
            <a:ext cx="6157200" cy="2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77" name="Google Shape;877;p89"/>
          <p:cNvSpPr txBox="1"/>
          <p:nvPr>
            <p:ph idx="5" type="body"/>
          </p:nvPr>
        </p:nvSpPr>
        <p:spPr>
          <a:xfrm>
            <a:off x="1491600" y="2802225"/>
            <a:ext cx="6157200" cy="6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8" name="Google Shape;878;p89"/>
          <p:cNvSpPr txBox="1"/>
          <p:nvPr>
            <p:ph idx="6" type="body"/>
          </p:nvPr>
        </p:nvSpPr>
        <p:spPr>
          <a:xfrm>
            <a:off x="1491600" y="1635400"/>
            <a:ext cx="6157200" cy="6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9" name="Google Shape;879;p89"/>
          <p:cNvSpPr/>
          <p:nvPr/>
        </p:nvSpPr>
        <p:spPr>
          <a:xfrm>
            <a:off x="566400" y="2495120"/>
            <a:ext cx="624300" cy="62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80" name="Google Shape;880;p89"/>
          <p:cNvSpPr/>
          <p:nvPr/>
        </p:nvSpPr>
        <p:spPr>
          <a:xfrm>
            <a:off x="566250" y="3666995"/>
            <a:ext cx="624300" cy="624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81" name="Google Shape;881;p89"/>
          <p:cNvSpPr txBox="1"/>
          <p:nvPr/>
        </p:nvSpPr>
        <p:spPr>
          <a:xfrm>
            <a:off x="703788" y="14186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2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2" name="Google Shape;882;p89"/>
          <p:cNvSpPr txBox="1"/>
          <p:nvPr/>
        </p:nvSpPr>
        <p:spPr>
          <a:xfrm>
            <a:off x="665388" y="2590516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2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3" name="Google Shape;883;p89"/>
          <p:cNvSpPr txBox="1"/>
          <p:nvPr/>
        </p:nvSpPr>
        <p:spPr>
          <a:xfrm>
            <a:off x="665688" y="37668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2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818">
          <p15:clr>
            <a:srgbClr val="E46962"/>
          </p15:clr>
        </p15:guide>
        <p15:guide id="2" orient="horz" pos="1030">
          <p15:clr>
            <a:srgbClr val="E46962"/>
          </p15:clr>
        </p15:guide>
        <p15:guide id="3" orient="horz" pos="1768">
          <p15:clr>
            <a:srgbClr val="E46962"/>
          </p15:clr>
        </p15:guide>
        <p15:guide id="4" orient="horz" pos="2509">
          <p15:clr>
            <a:srgbClr val="E46962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3 - old">
  <p:cSld name="CUSTOM_11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9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86" name="Google Shape;886;p90"/>
          <p:cNvSpPr txBox="1"/>
          <p:nvPr>
            <p:ph idx="1" type="subTitle"/>
          </p:nvPr>
        </p:nvSpPr>
        <p:spPr>
          <a:xfrm>
            <a:off x="648408" y="1947466"/>
            <a:ext cx="1528500" cy="3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87" name="Google Shape;887;p90"/>
          <p:cNvSpPr txBox="1"/>
          <p:nvPr>
            <p:ph idx="2" type="body"/>
          </p:nvPr>
        </p:nvSpPr>
        <p:spPr>
          <a:xfrm>
            <a:off x="566255" y="2383356"/>
            <a:ext cx="1643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8" name="Google Shape;888;p90"/>
          <p:cNvSpPr txBox="1"/>
          <p:nvPr>
            <p:ph idx="3" type="subTitle"/>
          </p:nvPr>
        </p:nvSpPr>
        <p:spPr>
          <a:xfrm>
            <a:off x="3476909" y="1947466"/>
            <a:ext cx="1528500" cy="3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89" name="Google Shape;889;p90"/>
          <p:cNvSpPr txBox="1"/>
          <p:nvPr>
            <p:ph idx="4" type="body"/>
          </p:nvPr>
        </p:nvSpPr>
        <p:spPr>
          <a:xfrm>
            <a:off x="3419456" y="2383356"/>
            <a:ext cx="1643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0" name="Google Shape;890;p90"/>
          <p:cNvSpPr txBox="1"/>
          <p:nvPr>
            <p:ph idx="5" type="subTitle"/>
          </p:nvPr>
        </p:nvSpPr>
        <p:spPr>
          <a:xfrm>
            <a:off x="6305410" y="1947466"/>
            <a:ext cx="1528500" cy="3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91" name="Google Shape;891;p90"/>
          <p:cNvSpPr txBox="1"/>
          <p:nvPr>
            <p:ph idx="6" type="body"/>
          </p:nvPr>
        </p:nvSpPr>
        <p:spPr>
          <a:xfrm>
            <a:off x="6247957" y="2383356"/>
            <a:ext cx="1643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67">
          <p15:clr>
            <a:srgbClr val="E46962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3">
  <p:cSld name="CUSTOM_18_1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1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4" name="Google Shape;894;p91"/>
          <p:cNvSpPr txBox="1"/>
          <p:nvPr>
            <p:ph idx="1" type="subTitle"/>
          </p:nvPr>
        </p:nvSpPr>
        <p:spPr>
          <a:xfrm>
            <a:off x="292896" y="1330700"/>
            <a:ext cx="25734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5" name="Google Shape;895;p91"/>
          <p:cNvSpPr txBox="1"/>
          <p:nvPr>
            <p:ph idx="2" type="body"/>
          </p:nvPr>
        </p:nvSpPr>
        <p:spPr>
          <a:xfrm>
            <a:off x="3743288" y="1330700"/>
            <a:ext cx="5112600" cy="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6" name="Google Shape;896;p91"/>
          <p:cNvSpPr txBox="1"/>
          <p:nvPr>
            <p:ph idx="3" type="subTitle"/>
          </p:nvPr>
        </p:nvSpPr>
        <p:spPr>
          <a:xfrm>
            <a:off x="306522" y="3879625"/>
            <a:ext cx="25734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97" name="Google Shape;897;p91"/>
          <p:cNvSpPr txBox="1"/>
          <p:nvPr>
            <p:ph idx="4" type="body"/>
          </p:nvPr>
        </p:nvSpPr>
        <p:spPr>
          <a:xfrm>
            <a:off x="3746563" y="3879625"/>
            <a:ext cx="5112600" cy="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8" name="Google Shape;898;p91"/>
          <p:cNvSpPr txBox="1"/>
          <p:nvPr>
            <p:ph idx="5" type="subTitle"/>
          </p:nvPr>
        </p:nvSpPr>
        <p:spPr>
          <a:xfrm>
            <a:off x="306496" y="2605150"/>
            <a:ext cx="25734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99" name="Google Shape;899;p91"/>
          <p:cNvSpPr txBox="1"/>
          <p:nvPr>
            <p:ph idx="6" type="body"/>
          </p:nvPr>
        </p:nvSpPr>
        <p:spPr>
          <a:xfrm>
            <a:off x="3749863" y="2605150"/>
            <a:ext cx="5112600" cy="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0" name="Google Shape;900;p91"/>
          <p:cNvSpPr/>
          <p:nvPr/>
        </p:nvSpPr>
        <p:spPr>
          <a:xfrm>
            <a:off x="9030525" y="-15625"/>
            <a:ext cx="140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8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1">
  <p:cSld name="CUSTOM_12"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2"/>
          <p:cNvSpPr txBox="1"/>
          <p:nvPr>
            <p:ph type="title"/>
          </p:nvPr>
        </p:nvSpPr>
        <p:spPr>
          <a:xfrm>
            <a:off x="566250" y="1914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cxnSp>
        <p:nvCxnSpPr>
          <p:cNvPr id="903" name="Google Shape;903;p92"/>
          <p:cNvCxnSpPr/>
          <p:nvPr/>
        </p:nvCxnSpPr>
        <p:spPr>
          <a:xfrm>
            <a:off x="571500" y="1773700"/>
            <a:ext cx="800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92"/>
          <p:cNvSpPr txBox="1"/>
          <p:nvPr>
            <p:ph idx="1" type="body"/>
          </p:nvPr>
        </p:nvSpPr>
        <p:spPr>
          <a:xfrm>
            <a:off x="1519050" y="1238025"/>
            <a:ext cx="6847500" cy="4518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5" name="Google Shape;905;p92"/>
          <p:cNvSpPr txBox="1"/>
          <p:nvPr>
            <p:ph idx="2" type="subTitle"/>
          </p:nvPr>
        </p:nvSpPr>
        <p:spPr>
          <a:xfrm>
            <a:off x="1519050" y="1857581"/>
            <a:ext cx="6847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 sz="14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cxnSp>
        <p:nvCxnSpPr>
          <p:cNvPr id="906" name="Google Shape;906;p92"/>
          <p:cNvCxnSpPr/>
          <p:nvPr/>
        </p:nvCxnSpPr>
        <p:spPr>
          <a:xfrm>
            <a:off x="574125" y="2786675"/>
            <a:ext cx="800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92"/>
          <p:cNvSpPr txBox="1"/>
          <p:nvPr>
            <p:ph idx="3" type="body"/>
          </p:nvPr>
        </p:nvSpPr>
        <p:spPr>
          <a:xfrm>
            <a:off x="1521675" y="2251000"/>
            <a:ext cx="6847500" cy="4518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8" name="Google Shape;908;p92"/>
          <p:cNvSpPr txBox="1"/>
          <p:nvPr>
            <p:ph idx="4" type="subTitle"/>
          </p:nvPr>
        </p:nvSpPr>
        <p:spPr>
          <a:xfrm>
            <a:off x="1521675" y="844606"/>
            <a:ext cx="6847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cxnSp>
        <p:nvCxnSpPr>
          <p:cNvPr id="909" name="Google Shape;909;p92"/>
          <p:cNvCxnSpPr/>
          <p:nvPr/>
        </p:nvCxnSpPr>
        <p:spPr>
          <a:xfrm>
            <a:off x="576750" y="3799650"/>
            <a:ext cx="800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0" name="Google Shape;910;p92"/>
          <p:cNvSpPr txBox="1"/>
          <p:nvPr>
            <p:ph idx="5" type="body"/>
          </p:nvPr>
        </p:nvSpPr>
        <p:spPr>
          <a:xfrm>
            <a:off x="1524300" y="3263975"/>
            <a:ext cx="6847500" cy="4518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1" name="Google Shape;911;p92"/>
          <p:cNvSpPr txBox="1"/>
          <p:nvPr>
            <p:ph idx="6" type="subTitle"/>
          </p:nvPr>
        </p:nvSpPr>
        <p:spPr>
          <a:xfrm>
            <a:off x="1524300" y="2870556"/>
            <a:ext cx="6847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 sz="14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12" name="Google Shape;912;p92"/>
          <p:cNvSpPr txBox="1"/>
          <p:nvPr>
            <p:ph idx="7" type="body"/>
          </p:nvPr>
        </p:nvSpPr>
        <p:spPr>
          <a:xfrm>
            <a:off x="1521675" y="4276950"/>
            <a:ext cx="6847500" cy="4518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3" name="Google Shape;913;p92"/>
          <p:cNvSpPr txBox="1"/>
          <p:nvPr>
            <p:ph idx="8" type="subTitle"/>
          </p:nvPr>
        </p:nvSpPr>
        <p:spPr>
          <a:xfrm>
            <a:off x="1521675" y="3883531"/>
            <a:ext cx="6847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 sz="1400"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14" name="Google Shape;914;p92"/>
          <p:cNvSpPr txBox="1"/>
          <p:nvPr/>
        </p:nvSpPr>
        <p:spPr>
          <a:xfrm>
            <a:off x="880125" y="10168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15" name="Google Shape;915;p92"/>
          <p:cNvSpPr txBox="1"/>
          <p:nvPr/>
        </p:nvSpPr>
        <p:spPr>
          <a:xfrm>
            <a:off x="880125" y="20634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F9744D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600">
              <a:solidFill>
                <a:srgbClr val="F9744D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16" name="Google Shape;916;p92"/>
          <p:cNvSpPr txBox="1"/>
          <p:nvPr/>
        </p:nvSpPr>
        <p:spPr>
          <a:xfrm>
            <a:off x="835675" y="30764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600">
              <a:solidFill>
                <a:schemeClr val="accent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17" name="Google Shape;917;p92"/>
          <p:cNvSpPr txBox="1"/>
          <p:nvPr/>
        </p:nvSpPr>
        <p:spPr>
          <a:xfrm>
            <a:off x="835675" y="40557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C3455B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3600">
              <a:solidFill>
                <a:srgbClr val="C3455B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64">
          <p15:clr>
            <a:srgbClr val="E46962"/>
          </p15:clr>
        </p15:guide>
        <p15:guide id="2" pos="1020">
          <p15:clr>
            <a:srgbClr val="E46962"/>
          </p15:clr>
        </p15:guide>
        <p15:guide id="3" pos="689">
          <p15:clr>
            <a:srgbClr val="E46962"/>
          </p15:clr>
        </p15:guide>
        <p15:guide id="4" orient="horz" pos="532">
          <p15:clr>
            <a:srgbClr val="E46962"/>
          </p15:clr>
        </p15:guide>
        <p15:guide id="5" orient="horz" pos="777">
          <p15:clr>
            <a:srgbClr val="E46962"/>
          </p15:clr>
        </p15:guide>
        <p15:guide id="6" orient="horz" pos="1170">
          <p15:clr>
            <a:srgbClr val="E46962"/>
          </p15:clr>
        </p15:guide>
        <p15:guide id="7" orient="horz" pos="1418">
          <p15:clr>
            <a:srgbClr val="E46962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2">
  <p:cSld name="CUSTOM_12_1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9" name="Google Shape;919;p93"/>
          <p:cNvCxnSpPr>
            <a:stCxn id="920" idx="0"/>
            <a:endCxn id="921" idx="2"/>
          </p:cNvCxnSpPr>
          <p:nvPr/>
        </p:nvCxnSpPr>
        <p:spPr>
          <a:xfrm>
            <a:off x="983725" y="1359704"/>
            <a:ext cx="0" cy="3291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22" name="Google Shape;922;p93"/>
          <p:cNvSpPr/>
          <p:nvPr/>
        </p:nvSpPr>
        <p:spPr>
          <a:xfrm>
            <a:off x="656425" y="1233538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3" name="Google Shape;923;p93"/>
          <p:cNvSpPr txBox="1"/>
          <p:nvPr>
            <p:ph type="title"/>
          </p:nvPr>
        </p:nvSpPr>
        <p:spPr>
          <a:xfrm>
            <a:off x="566250" y="15867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24" name="Google Shape;924;p93"/>
          <p:cNvSpPr txBox="1"/>
          <p:nvPr>
            <p:ph idx="1" type="body"/>
          </p:nvPr>
        </p:nvSpPr>
        <p:spPr>
          <a:xfrm>
            <a:off x="1700838" y="1495774"/>
            <a:ext cx="6847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5" name="Google Shape;925;p93"/>
          <p:cNvSpPr txBox="1"/>
          <p:nvPr>
            <p:ph idx="2" type="subTitle"/>
          </p:nvPr>
        </p:nvSpPr>
        <p:spPr>
          <a:xfrm>
            <a:off x="1700850" y="1120105"/>
            <a:ext cx="68475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26" name="Google Shape;926;p93"/>
          <p:cNvSpPr/>
          <p:nvPr/>
        </p:nvSpPr>
        <p:spPr>
          <a:xfrm>
            <a:off x="656400" y="2147938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7" name="Google Shape;927;p93"/>
          <p:cNvSpPr txBox="1"/>
          <p:nvPr>
            <p:ph idx="3" type="body"/>
          </p:nvPr>
        </p:nvSpPr>
        <p:spPr>
          <a:xfrm>
            <a:off x="1700813" y="2410174"/>
            <a:ext cx="6847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8" name="Google Shape;928;p93"/>
          <p:cNvSpPr txBox="1"/>
          <p:nvPr>
            <p:ph idx="4" type="subTitle"/>
          </p:nvPr>
        </p:nvSpPr>
        <p:spPr>
          <a:xfrm>
            <a:off x="1700825" y="2034505"/>
            <a:ext cx="68475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 sz="14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29" name="Google Shape;929;p93"/>
          <p:cNvSpPr/>
          <p:nvPr/>
        </p:nvSpPr>
        <p:spPr>
          <a:xfrm>
            <a:off x="656413" y="3062338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0" name="Google Shape;930;p93"/>
          <p:cNvSpPr txBox="1"/>
          <p:nvPr>
            <p:ph idx="5" type="body"/>
          </p:nvPr>
        </p:nvSpPr>
        <p:spPr>
          <a:xfrm>
            <a:off x="1700825" y="3324574"/>
            <a:ext cx="6847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1" name="Google Shape;931;p93"/>
          <p:cNvSpPr txBox="1"/>
          <p:nvPr>
            <p:ph idx="6" type="subTitle"/>
          </p:nvPr>
        </p:nvSpPr>
        <p:spPr>
          <a:xfrm>
            <a:off x="1700838" y="2948905"/>
            <a:ext cx="68475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 sz="14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32" name="Google Shape;932;p93"/>
          <p:cNvSpPr/>
          <p:nvPr/>
        </p:nvSpPr>
        <p:spPr>
          <a:xfrm>
            <a:off x="656400" y="3976738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3" name="Google Shape;933;p93"/>
          <p:cNvSpPr txBox="1"/>
          <p:nvPr>
            <p:ph idx="7" type="body"/>
          </p:nvPr>
        </p:nvSpPr>
        <p:spPr>
          <a:xfrm>
            <a:off x="1700813" y="4238974"/>
            <a:ext cx="6847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4" name="Google Shape;934;p93"/>
          <p:cNvSpPr txBox="1"/>
          <p:nvPr>
            <p:ph idx="8" type="subTitle"/>
          </p:nvPr>
        </p:nvSpPr>
        <p:spPr>
          <a:xfrm>
            <a:off x="1700825" y="3863305"/>
            <a:ext cx="68475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 sz="1400"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20" name="Google Shape;920;p93"/>
          <p:cNvSpPr txBox="1"/>
          <p:nvPr/>
        </p:nvSpPr>
        <p:spPr>
          <a:xfrm>
            <a:off x="770725" y="13597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35" name="Google Shape;935;p93"/>
          <p:cNvSpPr txBox="1"/>
          <p:nvPr/>
        </p:nvSpPr>
        <p:spPr>
          <a:xfrm>
            <a:off x="770725" y="22741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36" name="Google Shape;936;p93"/>
          <p:cNvSpPr txBox="1"/>
          <p:nvPr/>
        </p:nvSpPr>
        <p:spPr>
          <a:xfrm>
            <a:off x="770725" y="31885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37" name="Google Shape;937;p93"/>
          <p:cNvSpPr txBox="1"/>
          <p:nvPr/>
        </p:nvSpPr>
        <p:spPr>
          <a:xfrm>
            <a:off x="732625" y="41029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3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071">
          <p15:clr>
            <a:srgbClr val="E46962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3">
  <p:cSld name="CUSTOM_12_2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94"/>
          <p:cNvSpPr/>
          <p:nvPr/>
        </p:nvSpPr>
        <p:spPr>
          <a:xfrm>
            <a:off x="1508550" y="73137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94"/>
          <p:cNvSpPr txBox="1"/>
          <p:nvPr>
            <p:ph type="title"/>
          </p:nvPr>
        </p:nvSpPr>
        <p:spPr>
          <a:xfrm>
            <a:off x="1508550" y="63425"/>
            <a:ext cx="652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41" name="Google Shape;941;p94"/>
          <p:cNvSpPr txBox="1"/>
          <p:nvPr>
            <p:ph idx="1" type="body"/>
          </p:nvPr>
        </p:nvSpPr>
        <p:spPr>
          <a:xfrm>
            <a:off x="1607250" y="1102775"/>
            <a:ext cx="6346200" cy="5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2" name="Google Shape;942;p94"/>
          <p:cNvSpPr txBox="1"/>
          <p:nvPr>
            <p:ph idx="2" type="subTitle"/>
          </p:nvPr>
        </p:nvSpPr>
        <p:spPr>
          <a:xfrm>
            <a:off x="1607225" y="769475"/>
            <a:ext cx="63462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43" name="Google Shape;943;p94"/>
          <p:cNvSpPr/>
          <p:nvPr/>
        </p:nvSpPr>
        <p:spPr>
          <a:xfrm>
            <a:off x="7953442" y="731378"/>
            <a:ext cx="81000" cy="96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4" name="Google Shape;944;p94"/>
          <p:cNvSpPr/>
          <p:nvPr/>
        </p:nvSpPr>
        <p:spPr>
          <a:xfrm>
            <a:off x="1508550" y="179232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94"/>
          <p:cNvSpPr txBox="1"/>
          <p:nvPr>
            <p:ph idx="3" type="body"/>
          </p:nvPr>
        </p:nvSpPr>
        <p:spPr>
          <a:xfrm>
            <a:off x="1607250" y="2163725"/>
            <a:ext cx="6346200" cy="5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6" name="Google Shape;946;p94"/>
          <p:cNvSpPr txBox="1"/>
          <p:nvPr>
            <p:ph idx="4" type="subTitle"/>
          </p:nvPr>
        </p:nvSpPr>
        <p:spPr>
          <a:xfrm>
            <a:off x="1607250" y="1830425"/>
            <a:ext cx="63462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 sz="14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47" name="Google Shape;947;p94"/>
          <p:cNvSpPr/>
          <p:nvPr/>
        </p:nvSpPr>
        <p:spPr>
          <a:xfrm>
            <a:off x="7953442" y="1792328"/>
            <a:ext cx="81000" cy="9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8" name="Google Shape;948;p94"/>
          <p:cNvSpPr/>
          <p:nvPr/>
        </p:nvSpPr>
        <p:spPr>
          <a:xfrm>
            <a:off x="1508550" y="291327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94"/>
          <p:cNvSpPr txBox="1"/>
          <p:nvPr>
            <p:ph idx="5" type="body"/>
          </p:nvPr>
        </p:nvSpPr>
        <p:spPr>
          <a:xfrm>
            <a:off x="1607250" y="3284675"/>
            <a:ext cx="6346200" cy="5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0" name="Google Shape;950;p94"/>
          <p:cNvSpPr txBox="1"/>
          <p:nvPr>
            <p:ph idx="6" type="subTitle"/>
          </p:nvPr>
        </p:nvSpPr>
        <p:spPr>
          <a:xfrm>
            <a:off x="1607250" y="2951375"/>
            <a:ext cx="64449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 sz="14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51" name="Google Shape;951;p94"/>
          <p:cNvSpPr/>
          <p:nvPr/>
        </p:nvSpPr>
        <p:spPr>
          <a:xfrm>
            <a:off x="7953442" y="2913278"/>
            <a:ext cx="81000" cy="96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2" name="Google Shape;952;p94"/>
          <p:cNvSpPr/>
          <p:nvPr/>
        </p:nvSpPr>
        <p:spPr>
          <a:xfrm>
            <a:off x="1508550" y="403422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94"/>
          <p:cNvSpPr txBox="1"/>
          <p:nvPr>
            <p:ph idx="7" type="body"/>
          </p:nvPr>
        </p:nvSpPr>
        <p:spPr>
          <a:xfrm>
            <a:off x="1607250" y="4405625"/>
            <a:ext cx="6346200" cy="5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4" name="Google Shape;954;p94"/>
          <p:cNvSpPr txBox="1"/>
          <p:nvPr>
            <p:ph idx="8" type="subTitle"/>
          </p:nvPr>
        </p:nvSpPr>
        <p:spPr>
          <a:xfrm>
            <a:off x="1607250" y="4072325"/>
            <a:ext cx="63462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 sz="1400"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55" name="Google Shape;955;p94"/>
          <p:cNvSpPr/>
          <p:nvPr/>
        </p:nvSpPr>
        <p:spPr>
          <a:xfrm>
            <a:off x="7953442" y="4034228"/>
            <a:ext cx="81000" cy="96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6" name="Google Shape;956;p94"/>
          <p:cNvSpPr txBox="1"/>
          <p:nvPr/>
        </p:nvSpPr>
        <p:spPr>
          <a:xfrm>
            <a:off x="663050" y="9694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7" name="Google Shape;957;p94"/>
          <p:cNvSpPr txBox="1"/>
          <p:nvPr/>
        </p:nvSpPr>
        <p:spPr>
          <a:xfrm>
            <a:off x="663050" y="20584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6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8" name="Google Shape;958;p94"/>
          <p:cNvSpPr txBox="1"/>
          <p:nvPr/>
        </p:nvSpPr>
        <p:spPr>
          <a:xfrm>
            <a:off x="663050" y="31474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600">
              <a:solidFill>
                <a:schemeClr val="accent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9" name="Google Shape;959;p94"/>
          <p:cNvSpPr txBox="1"/>
          <p:nvPr/>
        </p:nvSpPr>
        <p:spPr>
          <a:xfrm>
            <a:off x="663050" y="43003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6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3600">
              <a:solidFill>
                <a:schemeClr val="accent6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52">
          <p15:clr>
            <a:srgbClr val="E46962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1">
  <p:cSld name="CUSTOM_13"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95"/>
          <p:cNvSpPr txBox="1"/>
          <p:nvPr>
            <p:ph type="title"/>
          </p:nvPr>
        </p:nvSpPr>
        <p:spPr>
          <a:xfrm>
            <a:off x="1421637" y="51175"/>
            <a:ext cx="685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62" name="Google Shape;962;p95"/>
          <p:cNvSpPr/>
          <p:nvPr/>
        </p:nvSpPr>
        <p:spPr>
          <a:xfrm>
            <a:off x="-18963" y="-190500"/>
            <a:ext cx="762000" cy="5524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3" name="Google Shape;963;p95"/>
          <p:cNvSpPr/>
          <p:nvPr/>
        </p:nvSpPr>
        <p:spPr>
          <a:xfrm>
            <a:off x="413937" y="804575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4" name="Google Shape;964;p95"/>
          <p:cNvCxnSpPr/>
          <p:nvPr/>
        </p:nvCxnSpPr>
        <p:spPr>
          <a:xfrm>
            <a:off x="718662" y="1090325"/>
            <a:ext cx="7074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65" name="Google Shape;965;p95"/>
          <p:cNvSpPr/>
          <p:nvPr/>
        </p:nvSpPr>
        <p:spPr>
          <a:xfrm>
            <a:off x="413937" y="1705475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6" name="Google Shape;966;p95"/>
          <p:cNvCxnSpPr/>
          <p:nvPr/>
        </p:nvCxnSpPr>
        <p:spPr>
          <a:xfrm>
            <a:off x="718662" y="1991225"/>
            <a:ext cx="7074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67" name="Google Shape;967;p95"/>
          <p:cNvSpPr/>
          <p:nvPr/>
        </p:nvSpPr>
        <p:spPr>
          <a:xfrm>
            <a:off x="1436998" y="69267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95"/>
          <p:cNvSpPr txBox="1"/>
          <p:nvPr>
            <p:ph idx="1" type="subTitle"/>
          </p:nvPr>
        </p:nvSpPr>
        <p:spPr>
          <a:xfrm>
            <a:off x="1503135" y="713300"/>
            <a:ext cx="18342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69" name="Google Shape;969;p95"/>
          <p:cNvSpPr txBox="1"/>
          <p:nvPr>
            <p:ph idx="2" type="body"/>
          </p:nvPr>
        </p:nvSpPr>
        <p:spPr>
          <a:xfrm>
            <a:off x="3633224" y="717875"/>
            <a:ext cx="51009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0" name="Google Shape;970;p95"/>
          <p:cNvSpPr/>
          <p:nvPr/>
        </p:nvSpPr>
        <p:spPr>
          <a:xfrm>
            <a:off x="1443353" y="158227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95"/>
          <p:cNvSpPr txBox="1"/>
          <p:nvPr>
            <p:ph idx="3" type="subTitle"/>
          </p:nvPr>
        </p:nvSpPr>
        <p:spPr>
          <a:xfrm>
            <a:off x="1510604" y="1577625"/>
            <a:ext cx="1834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72" name="Google Shape;972;p95"/>
          <p:cNvSpPr txBox="1"/>
          <p:nvPr>
            <p:ph idx="4" type="body"/>
          </p:nvPr>
        </p:nvSpPr>
        <p:spPr>
          <a:xfrm>
            <a:off x="3633224" y="1582275"/>
            <a:ext cx="5100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3" name="Google Shape;973;p95"/>
          <p:cNvSpPr/>
          <p:nvPr/>
        </p:nvSpPr>
        <p:spPr>
          <a:xfrm>
            <a:off x="413937" y="2599725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4" name="Google Shape;974;p95"/>
          <p:cNvCxnSpPr/>
          <p:nvPr/>
        </p:nvCxnSpPr>
        <p:spPr>
          <a:xfrm>
            <a:off x="718662" y="2885475"/>
            <a:ext cx="7074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5" name="Google Shape;975;p95"/>
          <p:cNvSpPr/>
          <p:nvPr/>
        </p:nvSpPr>
        <p:spPr>
          <a:xfrm>
            <a:off x="1443353" y="247652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95"/>
          <p:cNvSpPr txBox="1"/>
          <p:nvPr>
            <p:ph idx="5" type="subTitle"/>
          </p:nvPr>
        </p:nvSpPr>
        <p:spPr>
          <a:xfrm>
            <a:off x="1510604" y="2471875"/>
            <a:ext cx="1834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77" name="Google Shape;977;p95"/>
          <p:cNvSpPr txBox="1"/>
          <p:nvPr>
            <p:ph idx="6" type="body"/>
          </p:nvPr>
        </p:nvSpPr>
        <p:spPr>
          <a:xfrm>
            <a:off x="3633224" y="2476525"/>
            <a:ext cx="5100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8" name="Google Shape;978;p95"/>
          <p:cNvSpPr/>
          <p:nvPr/>
        </p:nvSpPr>
        <p:spPr>
          <a:xfrm>
            <a:off x="413937" y="3498625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9" name="Google Shape;979;p95"/>
          <p:cNvCxnSpPr/>
          <p:nvPr/>
        </p:nvCxnSpPr>
        <p:spPr>
          <a:xfrm>
            <a:off x="718662" y="3784375"/>
            <a:ext cx="7074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80" name="Google Shape;980;p95"/>
          <p:cNvSpPr/>
          <p:nvPr/>
        </p:nvSpPr>
        <p:spPr>
          <a:xfrm>
            <a:off x="1443353" y="337542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95"/>
          <p:cNvSpPr txBox="1"/>
          <p:nvPr>
            <p:ph idx="7" type="subTitle"/>
          </p:nvPr>
        </p:nvSpPr>
        <p:spPr>
          <a:xfrm>
            <a:off x="1510604" y="3370775"/>
            <a:ext cx="1834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82" name="Google Shape;982;p95"/>
          <p:cNvSpPr txBox="1"/>
          <p:nvPr>
            <p:ph idx="8" type="body"/>
          </p:nvPr>
        </p:nvSpPr>
        <p:spPr>
          <a:xfrm>
            <a:off x="3633224" y="3375425"/>
            <a:ext cx="5100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3" name="Google Shape;983;p95"/>
          <p:cNvSpPr/>
          <p:nvPr/>
        </p:nvSpPr>
        <p:spPr>
          <a:xfrm>
            <a:off x="393087" y="4392875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4" name="Google Shape;984;p95"/>
          <p:cNvCxnSpPr/>
          <p:nvPr/>
        </p:nvCxnSpPr>
        <p:spPr>
          <a:xfrm>
            <a:off x="697812" y="4678625"/>
            <a:ext cx="7074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85" name="Google Shape;985;p95"/>
          <p:cNvSpPr/>
          <p:nvPr/>
        </p:nvSpPr>
        <p:spPr>
          <a:xfrm>
            <a:off x="1421623" y="426967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95"/>
          <p:cNvSpPr txBox="1"/>
          <p:nvPr>
            <p:ph idx="9" type="subTitle"/>
          </p:nvPr>
        </p:nvSpPr>
        <p:spPr>
          <a:xfrm>
            <a:off x="1482671" y="4265025"/>
            <a:ext cx="1834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87" name="Google Shape;987;p95"/>
          <p:cNvSpPr txBox="1"/>
          <p:nvPr>
            <p:ph idx="13" type="body"/>
          </p:nvPr>
        </p:nvSpPr>
        <p:spPr>
          <a:xfrm>
            <a:off x="3633224" y="4269675"/>
            <a:ext cx="5100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8" name="Google Shape;988;p95"/>
          <p:cNvSpPr txBox="1"/>
          <p:nvPr/>
        </p:nvSpPr>
        <p:spPr>
          <a:xfrm>
            <a:off x="487287" y="87417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89" name="Google Shape;989;p95"/>
          <p:cNvSpPr txBox="1"/>
          <p:nvPr/>
        </p:nvSpPr>
        <p:spPr>
          <a:xfrm>
            <a:off x="487287" y="17717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0" name="Google Shape;990;p95"/>
          <p:cNvSpPr txBox="1"/>
          <p:nvPr/>
        </p:nvSpPr>
        <p:spPr>
          <a:xfrm>
            <a:off x="466437" y="26716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1" name="Google Shape;991;p95"/>
          <p:cNvSpPr txBox="1"/>
          <p:nvPr/>
        </p:nvSpPr>
        <p:spPr>
          <a:xfrm>
            <a:off x="466437" y="35659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2" name="Google Shape;992;p95"/>
          <p:cNvSpPr txBox="1"/>
          <p:nvPr/>
        </p:nvSpPr>
        <p:spPr>
          <a:xfrm>
            <a:off x="466437" y="44648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5</a:t>
            </a:r>
            <a:endParaRPr b="1"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14">
          <p15:clr>
            <a:srgbClr val="E46962"/>
          </p15:clr>
        </p15:guide>
        <p15:guide id="2" orient="horz" pos="1247">
          <p15:clr>
            <a:srgbClr val="E46962"/>
          </p15:clr>
        </p15:guide>
        <p15:guide id="3" orient="horz" pos="1757">
          <p15:clr>
            <a:srgbClr val="E46962"/>
          </p15:clr>
        </p15:guide>
        <p15:guide id="4" orient="horz" pos="2239">
          <p15:clr>
            <a:srgbClr val="E46962"/>
          </p15:clr>
        </p15:guide>
        <p15:guide id="5" orient="horz" pos="2748">
          <p15:clr>
            <a:srgbClr val="E46962"/>
          </p15:clr>
        </p15:guide>
        <p15:guide id="6" orient="horz" pos="1043">
          <p15:clr>
            <a:srgbClr val="E46962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2">
  <p:cSld name="CUSTOM_14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96"/>
          <p:cNvSpPr txBox="1"/>
          <p:nvPr>
            <p:ph idx="1" type="body"/>
          </p:nvPr>
        </p:nvSpPr>
        <p:spPr>
          <a:xfrm>
            <a:off x="901050" y="3139471"/>
            <a:ext cx="1448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5" name="Google Shape;995;p96"/>
          <p:cNvSpPr txBox="1"/>
          <p:nvPr>
            <p:ph idx="2" type="body"/>
          </p:nvPr>
        </p:nvSpPr>
        <p:spPr>
          <a:xfrm>
            <a:off x="2353650" y="4072921"/>
            <a:ext cx="1448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6" name="Google Shape;996;p96"/>
          <p:cNvSpPr txBox="1"/>
          <p:nvPr>
            <p:ph idx="3" type="body"/>
          </p:nvPr>
        </p:nvSpPr>
        <p:spPr>
          <a:xfrm>
            <a:off x="3852925" y="3139471"/>
            <a:ext cx="1448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7" name="Google Shape;997;p96"/>
          <p:cNvSpPr txBox="1"/>
          <p:nvPr>
            <p:ph idx="4" type="body"/>
          </p:nvPr>
        </p:nvSpPr>
        <p:spPr>
          <a:xfrm>
            <a:off x="5352200" y="4072921"/>
            <a:ext cx="1448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8" name="Google Shape;998;p96"/>
          <p:cNvSpPr txBox="1"/>
          <p:nvPr>
            <p:ph idx="5" type="body"/>
          </p:nvPr>
        </p:nvSpPr>
        <p:spPr>
          <a:xfrm>
            <a:off x="6851475" y="3139471"/>
            <a:ext cx="1448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9" name="Google Shape;999;p96"/>
          <p:cNvSpPr/>
          <p:nvPr/>
        </p:nvSpPr>
        <p:spPr>
          <a:xfrm>
            <a:off x="5551238" y="2593000"/>
            <a:ext cx="933600" cy="93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00" name="Google Shape;1000;p96"/>
          <p:cNvSpPr/>
          <p:nvPr/>
        </p:nvSpPr>
        <p:spPr>
          <a:xfrm>
            <a:off x="7030625" y="1499962"/>
            <a:ext cx="933600" cy="93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01" name="Google Shape;1001;p96"/>
          <p:cNvSpPr/>
          <p:nvPr/>
        </p:nvSpPr>
        <p:spPr>
          <a:xfrm>
            <a:off x="4105188" y="1499975"/>
            <a:ext cx="933600" cy="93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2" name="Google Shape;1002;p96"/>
          <p:cNvSpPr/>
          <p:nvPr/>
        </p:nvSpPr>
        <p:spPr>
          <a:xfrm>
            <a:off x="2631825" y="2593000"/>
            <a:ext cx="933600" cy="93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3" name="Google Shape;1003;p9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04" name="Google Shape;1004;p96"/>
          <p:cNvSpPr/>
          <p:nvPr/>
        </p:nvSpPr>
        <p:spPr>
          <a:xfrm>
            <a:off x="1158450" y="1512575"/>
            <a:ext cx="933600" cy="93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5" name="Google Shape;1005;p96"/>
          <p:cNvSpPr txBox="1"/>
          <p:nvPr>
            <p:ph idx="6" type="subTitle"/>
          </p:nvPr>
        </p:nvSpPr>
        <p:spPr>
          <a:xfrm>
            <a:off x="2353650" y="3650552"/>
            <a:ext cx="1448400" cy="3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06" name="Google Shape;1006;p96"/>
          <p:cNvSpPr txBox="1"/>
          <p:nvPr>
            <p:ph idx="7" type="subTitle"/>
          </p:nvPr>
        </p:nvSpPr>
        <p:spPr>
          <a:xfrm>
            <a:off x="895925" y="2717102"/>
            <a:ext cx="1448400" cy="3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07" name="Google Shape;1007;p96"/>
          <p:cNvSpPr txBox="1"/>
          <p:nvPr>
            <p:ph idx="8" type="subTitle"/>
          </p:nvPr>
        </p:nvSpPr>
        <p:spPr>
          <a:xfrm>
            <a:off x="3852925" y="2717102"/>
            <a:ext cx="1448400" cy="3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08" name="Google Shape;1008;p96"/>
          <p:cNvSpPr txBox="1"/>
          <p:nvPr>
            <p:ph idx="9" type="subTitle"/>
          </p:nvPr>
        </p:nvSpPr>
        <p:spPr>
          <a:xfrm>
            <a:off x="5352200" y="3650552"/>
            <a:ext cx="1448400" cy="3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09" name="Google Shape;1009;p96"/>
          <p:cNvSpPr txBox="1"/>
          <p:nvPr>
            <p:ph idx="13" type="subTitle"/>
          </p:nvPr>
        </p:nvSpPr>
        <p:spPr>
          <a:xfrm>
            <a:off x="6851475" y="2717102"/>
            <a:ext cx="1448400" cy="3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10" name="Google Shape;1010;p96"/>
          <p:cNvSpPr txBox="1"/>
          <p:nvPr/>
        </p:nvSpPr>
        <p:spPr>
          <a:xfrm>
            <a:off x="1383700" y="17626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1" name="Google Shape;1011;p96"/>
          <p:cNvSpPr txBox="1"/>
          <p:nvPr/>
        </p:nvSpPr>
        <p:spPr>
          <a:xfrm>
            <a:off x="2864850" y="28430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2" name="Google Shape;1012;p96"/>
          <p:cNvSpPr txBox="1"/>
          <p:nvPr/>
        </p:nvSpPr>
        <p:spPr>
          <a:xfrm>
            <a:off x="4319763" y="17500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3" name="Google Shape;1013;p96"/>
          <p:cNvSpPr txBox="1"/>
          <p:nvPr/>
        </p:nvSpPr>
        <p:spPr>
          <a:xfrm>
            <a:off x="5773675" y="28430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4" name="Google Shape;1014;p96"/>
          <p:cNvSpPr txBox="1"/>
          <p:nvPr/>
        </p:nvSpPr>
        <p:spPr>
          <a:xfrm>
            <a:off x="7255850" y="17626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5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61">
          <p15:clr>
            <a:srgbClr val="E46962"/>
          </p15:clr>
        </p15:guide>
        <p15:guide id="2" orient="horz" pos="1705">
          <p15:clr>
            <a:srgbClr val="E46962"/>
          </p15:clr>
        </p15:guide>
        <p15:guide id="3" orient="horz" pos="1944">
          <p15:clr>
            <a:srgbClr val="E46962"/>
          </p15:clr>
        </p15:guide>
        <p15:guide id="4" pos="1480">
          <p15:clr>
            <a:srgbClr val="E46962"/>
          </p15:clr>
        </p15:guide>
        <p15:guide id="5" pos="2395">
          <p15:clr>
            <a:srgbClr val="E46962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3">
  <p:cSld name="CUSTOM_15"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97"/>
          <p:cNvGrpSpPr/>
          <p:nvPr/>
        </p:nvGrpSpPr>
        <p:grpSpPr>
          <a:xfrm>
            <a:off x="7138250" y="1538099"/>
            <a:ext cx="1448400" cy="2311062"/>
            <a:chOff x="566250" y="2019300"/>
            <a:chExt cx="1448400" cy="1481925"/>
          </a:xfrm>
        </p:grpSpPr>
        <p:sp>
          <p:nvSpPr>
            <p:cNvPr id="1017" name="Google Shape;1017;p97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97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97"/>
          <p:cNvGrpSpPr/>
          <p:nvPr/>
        </p:nvGrpSpPr>
        <p:grpSpPr>
          <a:xfrm>
            <a:off x="5498350" y="1538099"/>
            <a:ext cx="1448400" cy="2311062"/>
            <a:chOff x="566250" y="2019300"/>
            <a:chExt cx="1448400" cy="1481925"/>
          </a:xfrm>
        </p:grpSpPr>
        <p:sp>
          <p:nvSpPr>
            <p:cNvPr id="1020" name="Google Shape;1020;p97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97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97"/>
          <p:cNvGrpSpPr/>
          <p:nvPr/>
        </p:nvGrpSpPr>
        <p:grpSpPr>
          <a:xfrm>
            <a:off x="3854575" y="1538079"/>
            <a:ext cx="1448400" cy="2311062"/>
            <a:chOff x="566250" y="2019300"/>
            <a:chExt cx="1448400" cy="1481925"/>
          </a:xfrm>
        </p:grpSpPr>
        <p:sp>
          <p:nvSpPr>
            <p:cNvPr id="1023" name="Google Shape;1023;p97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97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97"/>
          <p:cNvGrpSpPr/>
          <p:nvPr/>
        </p:nvGrpSpPr>
        <p:grpSpPr>
          <a:xfrm>
            <a:off x="2197250" y="1538079"/>
            <a:ext cx="1448400" cy="2311062"/>
            <a:chOff x="566250" y="2019300"/>
            <a:chExt cx="1448400" cy="1481925"/>
          </a:xfrm>
        </p:grpSpPr>
        <p:sp>
          <p:nvSpPr>
            <p:cNvPr id="1026" name="Google Shape;1026;p97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97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9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1029" name="Google Shape;1029;p97"/>
          <p:cNvGrpSpPr/>
          <p:nvPr/>
        </p:nvGrpSpPr>
        <p:grpSpPr>
          <a:xfrm>
            <a:off x="566250" y="1538099"/>
            <a:ext cx="1448400" cy="2311062"/>
            <a:chOff x="566250" y="2019300"/>
            <a:chExt cx="1448400" cy="1481925"/>
          </a:xfrm>
        </p:grpSpPr>
        <p:sp>
          <p:nvSpPr>
            <p:cNvPr id="1030" name="Google Shape;1030;p97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97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2" name="Google Shape;1032;p97"/>
          <p:cNvSpPr/>
          <p:nvPr/>
        </p:nvSpPr>
        <p:spPr>
          <a:xfrm>
            <a:off x="1675775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97"/>
          <p:cNvSpPr/>
          <p:nvPr/>
        </p:nvSpPr>
        <p:spPr>
          <a:xfrm>
            <a:off x="3307800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97"/>
          <p:cNvSpPr/>
          <p:nvPr/>
        </p:nvSpPr>
        <p:spPr>
          <a:xfrm>
            <a:off x="4958875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97"/>
          <p:cNvSpPr/>
          <p:nvPr/>
        </p:nvSpPr>
        <p:spPr>
          <a:xfrm>
            <a:off x="6608038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97"/>
          <p:cNvSpPr/>
          <p:nvPr/>
        </p:nvSpPr>
        <p:spPr>
          <a:xfrm>
            <a:off x="8241975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97"/>
          <p:cNvSpPr txBox="1"/>
          <p:nvPr>
            <p:ph idx="1" type="subTitle"/>
          </p:nvPr>
        </p:nvSpPr>
        <p:spPr>
          <a:xfrm>
            <a:off x="566250" y="2150651"/>
            <a:ext cx="14484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38" name="Google Shape;1038;p97"/>
          <p:cNvSpPr txBox="1"/>
          <p:nvPr>
            <p:ph idx="2" type="subTitle"/>
          </p:nvPr>
        </p:nvSpPr>
        <p:spPr>
          <a:xfrm>
            <a:off x="2210213" y="2150612"/>
            <a:ext cx="14484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39" name="Google Shape;1039;p97"/>
          <p:cNvSpPr txBox="1"/>
          <p:nvPr>
            <p:ph idx="3" type="subTitle"/>
          </p:nvPr>
        </p:nvSpPr>
        <p:spPr>
          <a:xfrm>
            <a:off x="3854375" y="2150612"/>
            <a:ext cx="14484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40" name="Google Shape;1040;p97"/>
          <p:cNvSpPr txBox="1"/>
          <p:nvPr>
            <p:ph idx="4" type="subTitle"/>
          </p:nvPr>
        </p:nvSpPr>
        <p:spPr>
          <a:xfrm>
            <a:off x="5498350" y="2150651"/>
            <a:ext cx="14484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Inter"/>
              <a:buNone/>
              <a:defRPr b="1" sz="14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41" name="Google Shape;1041;p97"/>
          <p:cNvSpPr txBox="1"/>
          <p:nvPr>
            <p:ph idx="5" type="subTitle"/>
          </p:nvPr>
        </p:nvSpPr>
        <p:spPr>
          <a:xfrm>
            <a:off x="7129501" y="2150651"/>
            <a:ext cx="14484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42" name="Google Shape;1042;p97"/>
          <p:cNvSpPr/>
          <p:nvPr/>
        </p:nvSpPr>
        <p:spPr>
          <a:xfrm>
            <a:off x="0" y="4057650"/>
            <a:ext cx="9144000" cy="10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97"/>
          <p:cNvSpPr txBox="1"/>
          <p:nvPr/>
        </p:nvSpPr>
        <p:spPr>
          <a:xfrm>
            <a:off x="169650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24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4" name="Google Shape;1044;p97"/>
          <p:cNvSpPr txBox="1"/>
          <p:nvPr/>
        </p:nvSpPr>
        <p:spPr>
          <a:xfrm>
            <a:off x="327925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24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5" name="Google Shape;1045;p97"/>
          <p:cNvSpPr txBox="1"/>
          <p:nvPr/>
        </p:nvSpPr>
        <p:spPr>
          <a:xfrm>
            <a:off x="494365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24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6" name="Google Shape;1046;p97"/>
          <p:cNvSpPr txBox="1"/>
          <p:nvPr/>
        </p:nvSpPr>
        <p:spPr>
          <a:xfrm>
            <a:off x="656445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24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7" name="Google Shape;1047;p97"/>
          <p:cNvSpPr txBox="1"/>
          <p:nvPr/>
        </p:nvSpPr>
        <p:spPr>
          <a:xfrm>
            <a:off x="8241975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5</a:t>
            </a:r>
            <a:endParaRPr b="1" sz="24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8" name="Google Shape;1048;p97"/>
          <p:cNvSpPr txBox="1"/>
          <p:nvPr>
            <p:ph idx="6" type="body"/>
          </p:nvPr>
        </p:nvSpPr>
        <p:spPr>
          <a:xfrm>
            <a:off x="568575" y="3053925"/>
            <a:ext cx="1448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49" name="Google Shape;1049;p97"/>
          <p:cNvSpPr txBox="1"/>
          <p:nvPr>
            <p:ph idx="7" type="body"/>
          </p:nvPr>
        </p:nvSpPr>
        <p:spPr>
          <a:xfrm>
            <a:off x="2199575" y="3053925"/>
            <a:ext cx="1448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50" name="Google Shape;1050;p97"/>
          <p:cNvSpPr txBox="1"/>
          <p:nvPr>
            <p:ph idx="8" type="body"/>
          </p:nvPr>
        </p:nvSpPr>
        <p:spPr>
          <a:xfrm>
            <a:off x="3856900" y="3053925"/>
            <a:ext cx="1448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51" name="Google Shape;1051;p97"/>
          <p:cNvSpPr txBox="1"/>
          <p:nvPr>
            <p:ph idx="9" type="body"/>
          </p:nvPr>
        </p:nvSpPr>
        <p:spPr>
          <a:xfrm>
            <a:off x="5500675" y="3053925"/>
            <a:ext cx="1448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●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○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■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●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○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■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●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○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■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52" name="Google Shape;1052;p97"/>
          <p:cNvSpPr txBox="1"/>
          <p:nvPr>
            <p:ph idx="13" type="body"/>
          </p:nvPr>
        </p:nvSpPr>
        <p:spPr>
          <a:xfrm>
            <a:off x="7140575" y="3053925"/>
            <a:ext cx="1448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 1">
  <p:cSld name="CUSTOM_16_1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98"/>
          <p:cNvSpPr/>
          <p:nvPr/>
        </p:nvSpPr>
        <p:spPr>
          <a:xfrm>
            <a:off x="581025" y="1857300"/>
            <a:ext cx="8011500" cy="20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5" name="Google Shape;1055;p98"/>
          <p:cNvSpPr txBox="1"/>
          <p:nvPr>
            <p:ph type="title"/>
          </p:nvPr>
        </p:nvSpPr>
        <p:spPr>
          <a:xfrm>
            <a:off x="581025" y="3114750"/>
            <a:ext cx="32247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56" name="Google Shape;1056;p98"/>
          <p:cNvSpPr/>
          <p:nvPr>
            <p:ph idx="2" type="pic"/>
          </p:nvPr>
        </p:nvSpPr>
        <p:spPr>
          <a:xfrm>
            <a:off x="0" y="0"/>
            <a:ext cx="9144000" cy="18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7" name="Google Shape;1057;p98"/>
          <p:cNvSpPr txBox="1"/>
          <p:nvPr>
            <p:ph idx="1" type="body"/>
          </p:nvPr>
        </p:nvSpPr>
        <p:spPr>
          <a:xfrm>
            <a:off x="4362375" y="28385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1058" name="Google Shape;1058;p98"/>
          <p:cNvCxnSpPr/>
          <p:nvPr/>
        </p:nvCxnSpPr>
        <p:spPr>
          <a:xfrm>
            <a:off x="4076700" y="2390775"/>
            <a:ext cx="0" cy="2533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98"/>
          <p:cNvSpPr txBox="1"/>
          <p:nvPr>
            <p:ph idx="3" type="body"/>
          </p:nvPr>
        </p:nvSpPr>
        <p:spPr>
          <a:xfrm>
            <a:off x="4347675" y="366722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0" name="Google Shape;1060;p98"/>
          <p:cNvSpPr txBox="1"/>
          <p:nvPr>
            <p:ph idx="4" type="body"/>
          </p:nvPr>
        </p:nvSpPr>
        <p:spPr>
          <a:xfrm>
            <a:off x="4347675" y="44958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1" name="Google Shape;1061;p98"/>
          <p:cNvSpPr txBox="1"/>
          <p:nvPr/>
        </p:nvSpPr>
        <p:spPr>
          <a:xfrm>
            <a:off x="4347675" y="24254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62" name="Google Shape;1062;p98"/>
          <p:cNvSpPr txBox="1"/>
          <p:nvPr/>
        </p:nvSpPr>
        <p:spPr>
          <a:xfrm>
            <a:off x="4362375" y="33209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63" name="Google Shape;1063;p98"/>
          <p:cNvSpPr txBox="1"/>
          <p:nvPr/>
        </p:nvSpPr>
        <p:spPr>
          <a:xfrm>
            <a:off x="4362375" y="41496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31">
          <p15:clr>
            <a:srgbClr val="E46962"/>
          </p15:clr>
        </p15:guide>
        <p15:guide id="2" orient="horz" pos="1659">
          <p15:clr>
            <a:srgbClr val="E46962"/>
          </p15:clr>
        </p15:guide>
        <p15:guide id="3" orient="horz" pos="2181">
          <p15:clr>
            <a:srgbClr val="E46962"/>
          </p15:clr>
        </p15:guide>
        <p15:guide id="4" orient="horz" pos="2703">
          <p15:clr>
            <a:srgbClr val="E46962"/>
          </p15:clr>
        </p15:guide>
        <p15:guide id="5" pos="2748">
          <p15:clr>
            <a:srgbClr val="E46962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2">
  <p:cSld name="CUSTOM_17"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99"/>
          <p:cNvSpPr txBox="1"/>
          <p:nvPr>
            <p:ph type="title"/>
          </p:nvPr>
        </p:nvSpPr>
        <p:spPr>
          <a:xfrm>
            <a:off x="4572000" y="185350"/>
            <a:ext cx="400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66" name="Google Shape;1066;p99"/>
          <p:cNvSpPr/>
          <p:nvPr/>
        </p:nvSpPr>
        <p:spPr>
          <a:xfrm>
            <a:off x="0" y="-14325"/>
            <a:ext cx="4286400" cy="516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7" name="Google Shape;1067;p99"/>
          <p:cNvSpPr/>
          <p:nvPr>
            <p:ph idx="2" type="pic"/>
          </p:nvPr>
        </p:nvSpPr>
        <p:spPr>
          <a:xfrm>
            <a:off x="771600" y="-4725"/>
            <a:ext cx="2743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68" name="Google Shape;1068;p99"/>
          <p:cNvSpPr/>
          <p:nvPr/>
        </p:nvSpPr>
        <p:spPr>
          <a:xfrm>
            <a:off x="4572013" y="882575"/>
            <a:ext cx="3956100" cy="79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99"/>
          <p:cNvSpPr txBox="1"/>
          <p:nvPr>
            <p:ph idx="1" type="body"/>
          </p:nvPr>
        </p:nvSpPr>
        <p:spPr>
          <a:xfrm>
            <a:off x="4572000" y="1240150"/>
            <a:ext cx="3956100" cy="4377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0" name="Google Shape;1070;p99"/>
          <p:cNvSpPr/>
          <p:nvPr/>
        </p:nvSpPr>
        <p:spPr>
          <a:xfrm>
            <a:off x="8528088" y="882600"/>
            <a:ext cx="49800" cy="79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1" name="Google Shape;1071;p99"/>
          <p:cNvSpPr/>
          <p:nvPr/>
        </p:nvSpPr>
        <p:spPr>
          <a:xfrm>
            <a:off x="4572013" y="1906525"/>
            <a:ext cx="3956100" cy="79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99"/>
          <p:cNvSpPr txBox="1"/>
          <p:nvPr>
            <p:ph idx="3" type="body"/>
          </p:nvPr>
        </p:nvSpPr>
        <p:spPr>
          <a:xfrm>
            <a:off x="4572000" y="2264100"/>
            <a:ext cx="3956100" cy="4377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3" name="Google Shape;1073;p99"/>
          <p:cNvSpPr/>
          <p:nvPr/>
        </p:nvSpPr>
        <p:spPr>
          <a:xfrm>
            <a:off x="8528088" y="1906550"/>
            <a:ext cx="49800" cy="79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4" name="Google Shape;1074;p99"/>
          <p:cNvSpPr/>
          <p:nvPr/>
        </p:nvSpPr>
        <p:spPr>
          <a:xfrm>
            <a:off x="4572013" y="2930500"/>
            <a:ext cx="3956100" cy="79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99"/>
          <p:cNvSpPr txBox="1"/>
          <p:nvPr>
            <p:ph idx="4" type="body"/>
          </p:nvPr>
        </p:nvSpPr>
        <p:spPr>
          <a:xfrm>
            <a:off x="4572000" y="3288075"/>
            <a:ext cx="3956100" cy="4377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6" name="Google Shape;1076;p99"/>
          <p:cNvSpPr/>
          <p:nvPr/>
        </p:nvSpPr>
        <p:spPr>
          <a:xfrm>
            <a:off x="8528088" y="2930525"/>
            <a:ext cx="49800" cy="79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7" name="Google Shape;1077;p99"/>
          <p:cNvSpPr/>
          <p:nvPr/>
        </p:nvSpPr>
        <p:spPr>
          <a:xfrm>
            <a:off x="4572025" y="3954500"/>
            <a:ext cx="3956100" cy="106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99"/>
          <p:cNvSpPr txBox="1"/>
          <p:nvPr>
            <p:ph idx="5" type="body"/>
          </p:nvPr>
        </p:nvSpPr>
        <p:spPr>
          <a:xfrm>
            <a:off x="4572000" y="4312075"/>
            <a:ext cx="3956100" cy="6789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9" name="Google Shape;1079;p99"/>
          <p:cNvSpPr/>
          <p:nvPr/>
        </p:nvSpPr>
        <p:spPr>
          <a:xfrm>
            <a:off x="8528100" y="3954534"/>
            <a:ext cx="49800" cy="106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0" name="Google Shape;1080;p99"/>
          <p:cNvSpPr txBox="1"/>
          <p:nvPr/>
        </p:nvSpPr>
        <p:spPr>
          <a:xfrm>
            <a:off x="4572025" y="9476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81" name="Google Shape;1081;p99"/>
          <p:cNvSpPr txBox="1"/>
          <p:nvPr/>
        </p:nvSpPr>
        <p:spPr>
          <a:xfrm>
            <a:off x="4572025" y="19715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82" name="Google Shape;1082;p99"/>
          <p:cNvSpPr txBox="1"/>
          <p:nvPr/>
        </p:nvSpPr>
        <p:spPr>
          <a:xfrm>
            <a:off x="4572025" y="29955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83" name="Google Shape;1083;p99"/>
          <p:cNvSpPr txBox="1"/>
          <p:nvPr/>
        </p:nvSpPr>
        <p:spPr>
          <a:xfrm>
            <a:off x="4572025" y="40194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Address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  <p15:guide id="2" orient="horz" pos="689">
          <p15:clr>
            <a:srgbClr val="E46962"/>
          </p15:clr>
        </p15:guide>
        <p15:guide id="3" orient="horz" pos="1334">
          <p15:clr>
            <a:srgbClr val="E46962"/>
          </p15:clr>
        </p15:guide>
        <p15:guide id="4" orient="horz" pos="1979">
          <p15:clr>
            <a:srgbClr val="E46962"/>
          </p15:clr>
        </p15:guide>
        <p15:guide id="5" orient="horz" pos="2624">
          <p15:clr>
            <a:srgbClr val="E46962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3">
  <p:cSld name="CUSTOM_18_2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00"/>
          <p:cNvSpPr/>
          <p:nvPr/>
        </p:nvSpPr>
        <p:spPr>
          <a:xfrm>
            <a:off x="1924050" y="1109375"/>
            <a:ext cx="6653700" cy="391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00"/>
          <p:cNvSpPr/>
          <p:nvPr/>
        </p:nvSpPr>
        <p:spPr>
          <a:xfrm>
            <a:off x="757275" y="445025"/>
            <a:ext cx="2571600" cy="269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7" name="Google Shape;1087;p100"/>
          <p:cNvSpPr txBox="1"/>
          <p:nvPr>
            <p:ph type="title"/>
          </p:nvPr>
        </p:nvSpPr>
        <p:spPr>
          <a:xfrm>
            <a:off x="3612600" y="445025"/>
            <a:ext cx="496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88" name="Google Shape;1088;p100"/>
          <p:cNvSpPr/>
          <p:nvPr>
            <p:ph idx="2" type="pic"/>
          </p:nvPr>
        </p:nvSpPr>
        <p:spPr>
          <a:xfrm>
            <a:off x="609600" y="445025"/>
            <a:ext cx="2619300" cy="261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89" name="Google Shape;1089;p100"/>
          <p:cNvSpPr txBox="1"/>
          <p:nvPr>
            <p:ph idx="1" type="body"/>
          </p:nvPr>
        </p:nvSpPr>
        <p:spPr>
          <a:xfrm>
            <a:off x="3587900" y="15780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0" name="Google Shape;1090;p100"/>
          <p:cNvSpPr txBox="1"/>
          <p:nvPr>
            <p:ph idx="3" type="body"/>
          </p:nvPr>
        </p:nvSpPr>
        <p:spPr>
          <a:xfrm>
            <a:off x="3587900" y="24219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1" name="Google Shape;1091;p100"/>
          <p:cNvSpPr txBox="1"/>
          <p:nvPr>
            <p:ph idx="4" type="body"/>
          </p:nvPr>
        </p:nvSpPr>
        <p:spPr>
          <a:xfrm>
            <a:off x="3587900" y="32658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2" name="Google Shape;1092;p100"/>
          <p:cNvSpPr txBox="1"/>
          <p:nvPr>
            <p:ph idx="5" type="body"/>
          </p:nvPr>
        </p:nvSpPr>
        <p:spPr>
          <a:xfrm>
            <a:off x="3587900" y="4109775"/>
            <a:ext cx="3857400" cy="8337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3" name="Google Shape;1093;p100"/>
          <p:cNvSpPr txBox="1"/>
          <p:nvPr/>
        </p:nvSpPr>
        <p:spPr>
          <a:xfrm>
            <a:off x="3587900" y="123101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94" name="Google Shape;1094;p100"/>
          <p:cNvSpPr txBox="1"/>
          <p:nvPr/>
        </p:nvSpPr>
        <p:spPr>
          <a:xfrm>
            <a:off x="3587900" y="20928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95" name="Google Shape;1095;p100"/>
          <p:cNvSpPr txBox="1"/>
          <p:nvPr/>
        </p:nvSpPr>
        <p:spPr>
          <a:xfrm>
            <a:off x="3587900" y="29001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96" name="Google Shape;1096;p100"/>
          <p:cNvSpPr txBox="1"/>
          <p:nvPr/>
        </p:nvSpPr>
        <p:spPr>
          <a:xfrm>
            <a:off x="3587900" y="37806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Address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260">
          <p15:clr>
            <a:srgbClr val="E46962"/>
          </p15:clr>
        </p15:guide>
        <p15:guide id="2" pos="4706">
          <p15:clr>
            <a:srgbClr val="E46962"/>
          </p15:clr>
        </p15:guide>
        <p15:guide id="3" orient="horz" pos="3240">
          <p15:clr>
            <a:srgbClr val="E46962"/>
          </p15:clr>
        </p15:guide>
        <p15:guide id="4" orient="horz" pos="879">
          <p15:clr>
            <a:srgbClr val="E46962"/>
          </p15:clr>
        </p15:guide>
        <p15:guide id="5" orient="horz" pos="1410">
          <p15:clr>
            <a:srgbClr val="E46962"/>
          </p15:clr>
        </p15:guide>
        <p15:guide id="6" orient="horz" pos="1931">
          <p15:clr>
            <a:srgbClr val="E46962"/>
          </p15:clr>
        </p15:guide>
        <p15:guide id="7" orient="horz" pos="2474">
          <p15:clr>
            <a:srgbClr val="E46962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 1">
  <p:cSld name="CUSTOM_19_1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1"/>
          <p:cNvSpPr/>
          <p:nvPr/>
        </p:nvSpPr>
        <p:spPr>
          <a:xfrm>
            <a:off x="6896100" y="-28575"/>
            <a:ext cx="2247900" cy="51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9" name="Google Shape;1099;p101"/>
          <p:cNvSpPr/>
          <p:nvPr/>
        </p:nvSpPr>
        <p:spPr>
          <a:xfrm>
            <a:off x="566250" y="1342650"/>
            <a:ext cx="8011500" cy="31440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0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01" name="Google Shape;1101;p101"/>
          <p:cNvSpPr/>
          <p:nvPr>
            <p:ph idx="2" type="pic"/>
          </p:nvPr>
        </p:nvSpPr>
        <p:spPr>
          <a:xfrm>
            <a:off x="859325" y="1628205"/>
            <a:ext cx="1839300" cy="183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02" name="Google Shape;1102;p101"/>
          <p:cNvSpPr txBox="1"/>
          <p:nvPr>
            <p:ph idx="1" type="subTitle"/>
          </p:nvPr>
        </p:nvSpPr>
        <p:spPr>
          <a:xfrm>
            <a:off x="859325" y="3544585"/>
            <a:ext cx="2001600" cy="321000"/>
          </a:xfrm>
          <a:prstGeom prst="rect">
            <a:avLst/>
          </a:prstGeom>
        </p:spPr>
        <p:txBody>
          <a:bodyPr anchorCtr="0" anchor="ctr" bIns="91425" lIns="0" spcFirstLastPara="1" rIns="91425" wrap="square" tIns="900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 SemiBold"/>
              <a:buNone/>
              <a:defRPr sz="13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103" name="Google Shape;1103;p101"/>
          <p:cNvSpPr txBox="1"/>
          <p:nvPr>
            <p:ph idx="3" type="body"/>
          </p:nvPr>
        </p:nvSpPr>
        <p:spPr>
          <a:xfrm>
            <a:off x="3231925" y="1628200"/>
            <a:ext cx="4905900" cy="240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4" name="Google Shape;1104;p101"/>
          <p:cNvSpPr txBox="1"/>
          <p:nvPr>
            <p:ph idx="4" type="body"/>
          </p:nvPr>
        </p:nvSpPr>
        <p:spPr>
          <a:xfrm>
            <a:off x="859325" y="4000400"/>
            <a:ext cx="2576100" cy="321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1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07" Type="http://schemas.openxmlformats.org/officeDocument/2006/relationships/slideLayout" Target="../slideLayouts/slideLayout118.xml"/><Relationship Id="rId106" Type="http://schemas.openxmlformats.org/officeDocument/2006/relationships/slideLayout" Target="../slideLayouts/slideLayout117.xml"/><Relationship Id="rId105" Type="http://schemas.openxmlformats.org/officeDocument/2006/relationships/slideLayout" Target="../slideLayouts/slideLayout116.xml"/><Relationship Id="rId104" Type="http://schemas.openxmlformats.org/officeDocument/2006/relationships/slideLayout" Target="../slideLayouts/slideLayout115.xml"/><Relationship Id="rId109" Type="http://schemas.openxmlformats.org/officeDocument/2006/relationships/slideLayout" Target="../slideLayouts/slideLayout120.xml"/><Relationship Id="rId108" Type="http://schemas.openxmlformats.org/officeDocument/2006/relationships/slideLayout" Target="../slideLayouts/slideLayout119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103" Type="http://schemas.openxmlformats.org/officeDocument/2006/relationships/slideLayout" Target="../slideLayouts/slideLayout114.xml"/><Relationship Id="rId102" Type="http://schemas.openxmlformats.org/officeDocument/2006/relationships/slideLayout" Target="../slideLayouts/slideLayout113.xml"/><Relationship Id="rId101" Type="http://schemas.openxmlformats.org/officeDocument/2006/relationships/slideLayout" Target="../slideLayouts/slideLayout112.xml"/><Relationship Id="rId100" Type="http://schemas.openxmlformats.org/officeDocument/2006/relationships/slideLayout" Target="../slideLayouts/slideLayout111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95" Type="http://schemas.openxmlformats.org/officeDocument/2006/relationships/slideLayout" Target="../slideLayouts/slideLayout106.xml"/><Relationship Id="rId94" Type="http://schemas.openxmlformats.org/officeDocument/2006/relationships/slideLayout" Target="../slideLayouts/slideLayout105.xml"/><Relationship Id="rId97" Type="http://schemas.openxmlformats.org/officeDocument/2006/relationships/slideLayout" Target="../slideLayouts/slideLayout108.xml"/><Relationship Id="rId9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22.xml"/><Relationship Id="rId9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21.xml"/><Relationship Id="rId9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91" Type="http://schemas.openxmlformats.org/officeDocument/2006/relationships/slideLayout" Target="../slideLayouts/slideLayout102.xml"/><Relationship Id="rId90" Type="http://schemas.openxmlformats.org/officeDocument/2006/relationships/slideLayout" Target="../slideLayouts/slideLayout101.xml"/><Relationship Id="rId93" Type="http://schemas.openxmlformats.org/officeDocument/2006/relationships/slideLayout" Target="../slideLayouts/slideLayout104.xml"/><Relationship Id="rId92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26.xml"/><Relationship Id="rId110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11" Type="http://schemas.openxmlformats.org/officeDocument/2006/relationships/theme" Target="../theme/theme1.xml"/><Relationship Id="rId84" Type="http://schemas.openxmlformats.org/officeDocument/2006/relationships/slideLayout" Target="../slideLayouts/slideLayout95.xml"/><Relationship Id="rId83" Type="http://schemas.openxmlformats.org/officeDocument/2006/relationships/slideLayout" Target="../slideLayouts/slideLayout94.xml"/><Relationship Id="rId86" Type="http://schemas.openxmlformats.org/officeDocument/2006/relationships/slideLayout" Target="../slideLayouts/slideLayout97.xml"/><Relationship Id="rId85" Type="http://schemas.openxmlformats.org/officeDocument/2006/relationships/slideLayout" Target="../slideLayouts/slideLayout96.xml"/><Relationship Id="rId88" Type="http://schemas.openxmlformats.org/officeDocument/2006/relationships/slideLayout" Target="../slideLayouts/slideLayout99.xml"/><Relationship Id="rId87" Type="http://schemas.openxmlformats.org/officeDocument/2006/relationships/slideLayout" Target="../slideLayouts/slideLayout98.xml"/><Relationship Id="rId89" Type="http://schemas.openxmlformats.org/officeDocument/2006/relationships/slideLayout" Target="../slideLayouts/slideLayout100.xml"/><Relationship Id="rId80" Type="http://schemas.openxmlformats.org/officeDocument/2006/relationships/slideLayout" Target="../slideLayouts/slideLayout91.xml"/><Relationship Id="rId82" Type="http://schemas.openxmlformats.org/officeDocument/2006/relationships/slideLayout" Target="../slideLayouts/slideLayout93.xml"/><Relationship Id="rId81" Type="http://schemas.openxmlformats.org/officeDocument/2006/relationships/slideLayout" Target="../slideLayouts/slideLayout9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73" Type="http://schemas.openxmlformats.org/officeDocument/2006/relationships/slideLayout" Target="../slideLayouts/slideLayout84.xml"/><Relationship Id="rId72" Type="http://schemas.openxmlformats.org/officeDocument/2006/relationships/slideLayout" Target="../slideLayouts/slideLayout83.xml"/><Relationship Id="rId75" Type="http://schemas.openxmlformats.org/officeDocument/2006/relationships/slideLayout" Target="../slideLayouts/slideLayout86.xml"/><Relationship Id="rId74" Type="http://schemas.openxmlformats.org/officeDocument/2006/relationships/slideLayout" Target="../slideLayouts/slideLayout85.xml"/><Relationship Id="rId77" Type="http://schemas.openxmlformats.org/officeDocument/2006/relationships/slideLayout" Target="../slideLayouts/slideLayout88.xml"/><Relationship Id="rId76" Type="http://schemas.openxmlformats.org/officeDocument/2006/relationships/slideLayout" Target="../slideLayouts/slideLayout87.xml"/><Relationship Id="rId79" Type="http://schemas.openxmlformats.org/officeDocument/2006/relationships/slideLayout" Target="../slideLayouts/slideLayout90.xml"/><Relationship Id="rId78" Type="http://schemas.openxmlformats.org/officeDocument/2006/relationships/slideLayout" Target="../slideLayouts/slideLayout89.xml"/><Relationship Id="rId71" Type="http://schemas.openxmlformats.org/officeDocument/2006/relationships/slideLayout" Target="../slideLayouts/slideLayout82.xml"/><Relationship Id="rId70" Type="http://schemas.openxmlformats.org/officeDocument/2006/relationships/slideLayout" Target="../slideLayouts/slideLayout81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66" Type="http://schemas.openxmlformats.org/officeDocument/2006/relationships/slideLayout" Target="../slideLayouts/slideLayout77.xml"/><Relationship Id="rId65" Type="http://schemas.openxmlformats.org/officeDocument/2006/relationships/slideLayout" Target="../slideLayouts/slideLayout76.xml"/><Relationship Id="rId68" Type="http://schemas.openxmlformats.org/officeDocument/2006/relationships/slideLayout" Target="../slideLayouts/slideLayout79.xml"/><Relationship Id="rId67" Type="http://schemas.openxmlformats.org/officeDocument/2006/relationships/slideLayout" Target="../slideLayouts/slideLayout78.xml"/><Relationship Id="rId60" Type="http://schemas.openxmlformats.org/officeDocument/2006/relationships/slideLayout" Target="../slideLayouts/slideLayout71.xml"/><Relationship Id="rId69" Type="http://schemas.openxmlformats.org/officeDocument/2006/relationships/slideLayout" Target="../slideLayouts/slideLayout8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55" Type="http://schemas.openxmlformats.org/officeDocument/2006/relationships/slideLayout" Target="../slideLayouts/slideLayout66.xml"/><Relationship Id="rId54" Type="http://schemas.openxmlformats.org/officeDocument/2006/relationships/slideLayout" Target="../slideLayouts/slideLayout65.xml"/><Relationship Id="rId57" Type="http://schemas.openxmlformats.org/officeDocument/2006/relationships/slideLayout" Target="../slideLayouts/slideLayout68.xml"/><Relationship Id="rId56" Type="http://schemas.openxmlformats.org/officeDocument/2006/relationships/slideLayout" Target="../slideLayouts/slideLayout67.xml"/><Relationship Id="rId59" Type="http://schemas.openxmlformats.org/officeDocument/2006/relationships/slideLayout" Target="../slideLayouts/slideLayout70.xml"/><Relationship Id="rId58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ce Grotesk"/>
              <a:buNone/>
              <a:defRPr b="1" sz="2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  <p:sldLayoutId id="2147483724" r:id="rId66"/>
    <p:sldLayoutId id="2147483725" r:id="rId67"/>
    <p:sldLayoutId id="2147483726" r:id="rId68"/>
    <p:sldLayoutId id="2147483727" r:id="rId69"/>
    <p:sldLayoutId id="2147483728" r:id="rId70"/>
    <p:sldLayoutId id="2147483729" r:id="rId71"/>
    <p:sldLayoutId id="2147483730" r:id="rId72"/>
    <p:sldLayoutId id="2147483731" r:id="rId73"/>
    <p:sldLayoutId id="2147483732" r:id="rId74"/>
    <p:sldLayoutId id="2147483733" r:id="rId75"/>
    <p:sldLayoutId id="2147483734" r:id="rId76"/>
    <p:sldLayoutId id="2147483735" r:id="rId77"/>
    <p:sldLayoutId id="2147483736" r:id="rId78"/>
    <p:sldLayoutId id="2147483737" r:id="rId79"/>
    <p:sldLayoutId id="2147483738" r:id="rId80"/>
    <p:sldLayoutId id="2147483739" r:id="rId81"/>
    <p:sldLayoutId id="2147483740" r:id="rId82"/>
    <p:sldLayoutId id="2147483741" r:id="rId83"/>
    <p:sldLayoutId id="2147483742" r:id="rId84"/>
    <p:sldLayoutId id="2147483743" r:id="rId85"/>
    <p:sldLayoutId id="2147483744" r:id="rId86"/>
    <p:sldLayoutId id="2147483745" r:id="rId87"/>
    <p:sldLayoutId id="2147483746" r:id="rId88"/>
    <p:sldLayoutId id="2147483747" r:id="rId89"/>
    <p:sldLayoutId id="2147483748" r:id="rId90"/>
    <p:sldLayoutId id="2147483749" r:id="rId91"/>
    <p:sldLayoutId id="2147483750" r:id="rId92"/>
    <p:sldLayoutId id="2147483751" r:id="rId93"/>
    <p:sldLayoutId id="2147483752" r:id="rId94"/>
    <p:sldLayoutId id="2147483753" r:id="rId95"/>
    <p:sldLayoutId id="2147483754" r:id="rId96"/>
    <p:sldLayoutId id="2147483755" r:id="rId97"/>
    <p:sldLayoutId id="2147483756" r:id="rId98"/>
    <p:sldLayoutId id="2147483757" r:id="rId99"/>
    <p:sldLayoutId id="2147483758" r:id="rId100"/>
    <p:sldLayoutId id="2147483759" r:id="rId101"/>
    <p:sldLayoutId id="2147483760" r:id="rId102"/>
    <p:sldLayoutId id="2147483761" r:id="rId103"/>
    <p:sldLayoutId id="2147483762" r:id="rId104"/>
    <p:sldLayoutId id="2147483763" r:id="rId105"/>
    <p:sldLayoutId id="2147483764" r:id="rId106"/>
    <p:sldLayoutId id="2147483765" r:id="rId107"/>
    <p:sldLayoutId id="2147483766" r:id="rId108"/>
    <p:sldLayoutId id="2147483767" r:id="rId109"/>
    <p:sldLayoutId id="2147483768" r:id="rId1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Node.js</a:t>
            </a:r>
            <a:endParaRPr/>
          </a:p>
        </p:txBody>
      </p:sp>
      <p:sp>
        <p:nvSpPr>
          <p:cNvPr id="1348" name="Google Shape;1348;p124"/>
          <p:cNvSpPr txBox="1"/>
          <p:nvPr>
            <p:ph idx="1" type="subTitle"/>
          </p:nvPr>
        </p:nvSpPr>
        <p:spPr>
          <a:xfrm>
            <a:off x="3078875" y="40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2021563029</a:t>
            </a:r>
            <a:r>
              <a:rPr lang="ko"/>
              <a:t>박상민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2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Node.js란</a:t>
            </a:r>
            <a:endParaRPr sz="2600"/>
          </a:p>
        </p:txBody>
      </p:sp>
      <p:sp>
        <p:nvSpPr>
          <p:cNvPr id="1354" name="Google Shape;1354;p125"/>
          <p:cNvSpPr txBox="1"/>
          <p:nvPr>
            <p:ph idx="1" type="body"/>
          </p:nvPr>
        </p:nvSpPr>
        <p:spPr>
          <a:xfrm>
            <a:off x="566250" y="1045876"/>
            <a:ext cx="78009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Node.js는 </a:t>
            </a:r>
            <a:r>
              <a:rPr b="1" lang="ko" sz="1800">
                <a:latin typeface="Inter"/>
                <a:ea typeface="Inter"/>
                <a:cs typeface="Inter"/>
                <a:sym typeface="Inter"/>
              </a:rPr>
              <a:t>서버 측 애플리케이션</a:t>
            </a:r>
            <a:r>
              <a:rPr lang="ko" sz="1800"/>
              <a:t>을 구축하기 위해 사용되는 </a:t>
            </a:r>
            <a:r>
              <a:rPr b="1" lang="ko" sz="1800">
                <a:latin typeface="Inter"/>
                <a:ea typeface="Inter"/>
                <a:cs typeface="Inter"/>
                <a:sym typeface="Inter"/>
              </a:rPr>
              <a:t>자바스크립트 런타임</a:t>
            </a:r>
            <a:r>
              <a:rPr lang="ko" sz="1800"/>
              <a:t>입니다. Chrome의 V8 JavaScript 엔진을 기반으로 하며, 비동기 이벤트 기반 프로그래밍 모델을 통해 </a:t>
            </a:r>
            <a:r>
              <a:rPr b="1" lang="ko" sz="1800">
                <a:latin typeface="Inter"/>
                <a:ea typeface="Inter"/>
                <a:cs typeface="Inter"/>
                <a:sym typeface="Inter"/>
              </a:rPr>
              <a:t>고속의 네트워크 애플리케이션</a:t>
            </a:r>
            <a:r>
              <a:rPr lang="ko" sz="1800"/>
              <a:t>을 개발할 수 있도록 지원합니다.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12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Node.js의 특징</a:t>
            </a:r>
            <a:endParaRPr/>
          </a:p>
        </p:txBody>
      </p:sp>
      <p:sp>
        <p:nvSpPr>
          <p:cNvPr id="1360" name="Google Shape;1360;p126"/>
          <p:cNvSpPr txBox="1"/>
          <p:nvPr>
            <p:ph idx="1" type="body"/>
          </p:nvPr>
        </p:nvSpPr>
        <p:spPr>
          <a:xfrm>
            <a:off x="566250" y="3012825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Node.js는 단일 스레드로 작동하나, 이벤트 루프를 통해 비동기 처리를 지원합니다. 이를 통해 많은 클라이언트의 요청을 효율적으로 처리할 수 있습니다.</a:t>
            </a:r>
            <a:endParaRPr sz="1300"/>
          </a:p>
        </p:txBody>
      </p:sp>
      <p:sp>
        <p:nvSpPr>
          <p:cNvPr id="1361" name="Google Shape;1361;p126"/>
          <p:cNvSpPr txBox="1"/>
          <p:nvPr>
            <p:ph idx="2" type="body"/>
          </p:nvPr>
        </p:nvSpPr>
        <p:spPr>
          <a:xfrm>
            <a:off x="3251501" y="3014375"/>
            <a:ext cx="22026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Node.js는 Non-blocking I/O 모델을 사용하여, I/O 작업이 완료될 때까지 기다리지 않고 다른 작업을 수행할 수 있습니다. 이로 인해 성능이 크게 향상됩니다.</a:t>
            </a:r>
            <a:endParaRPr sz="1300"/>
          </a:p>
        </p:txBody>
      </p:sp>
      <p:sp>
        <p:nvSpPr>
          <p:cNvPr id="1362" name="Google Shape;1362;p126"/>
          <p:cNvSpPr txBox="1"/>
          <p:nvPr>
            <p:ph idx="3" type="body"/>
          </p:nvPr>
        </p:nvSpPr>
        <p:spPr>
          <a:xfrm>
            <a:off x="5936676" y="3014375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Node.js는 자바스크립트를 사용하여 서버 측 개발을 가능하게 하며, 프론트엔드와 백엔드 간의 코드 재사용이 용이합니다.</a:t>
            </a:r>
            <a:endParaRPr sz="1300"/>
          </a:p>
        </p:txBody>
      </p:sp>
      <p:sp>
        <p:nvSpPr>
          <p:cNvPr id="1363" name="Google Shape;1363;p126"/>
          <p:cNvSpPr txBox="1"/>
          <p:nvPr>
            <p:ph idx="4" type="subTitle"/>
          </p:nvPr>
        </p:nvSpPr>
        <p:spPr>
          <a:xfrm>
            <a:off x="566250" y="2440425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단일 스레드 이벤트 루프</a:t>
            </a:r>
            <a:endParaRPr sz="1400"/>
          </a:p>
        </p:txBody>
      </p:sp>
      <p:sp>
        <p:nvSpPr>
          <p:cNvPr id="1364" name="Google Shape;1364;p126"/>
          <p:cNvSpPr txBox="1"/>
          <p:nvPr>
            <p:ph idx="5" type="subTitle"/>
          </p:nvPr>
        </p:nvSpPr>
        <p:spPr>
          <a:xfrm>
            <a:off x="3251488" y="2440425"/>
            <a:ext cx="22026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Non-blocking I/O 모델</a:t>
            </a:r>
            <a:endParaRPr sz="1400"/>
          </a:p>
        </p:txBody>
      </p:sp>
      <p:sp>
        <p:nvSpPr>
          <p:cNvPr id="1365" name="Google Shape;1365;p126"/>
          <p:cNvSpPr txBox="1"/>
          <p:nvPr>
            <p:ph idx="6" type="subTitle"/>
          </p:nvPr>
        </p:nvSpPr>
        <p:spPr>
          <a:xfrm>
            <a:off x="5936663" y="2440425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자바스크립트 사용</a:t>
            </a:r>
            <a:endParaRPr sz="1400"/>
          </a:p>
        </p:txBody>
      </p:sp>
      <p:pic>
        <p:nvPicPr>
          <p:cNvPr id="1366" name="Google Shape;1366;p126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22923" l="0" r="0" t="22923"/>
          <a:stretch/>
        </p:blipFill>
        <p:spPr>
          <a:xfrm>
            <a:off x="566250" y="1170000"/>
            <a:ext cx="2221499" cy="1203000"/>
          </a:xfrm>
          <a:prstGeom prst="rect">
            <a:avLst/>
          </a:prstGeom>
        </p:spPr>
      </p:pic>
      <p:pic>
        <p:nvPicPr>
          <p:cNvPr id="1367" name="Google Shape;1367;p126"/>
          <p:cNvPicPr preferRelativeResize="0"/>
          <p:nvPr>
            <p:ph idx="8" type="pic"/>
          </p:nvPr>
        </p:nvPicPr>
        <p:blipFill rotWithShape="1">
          <a:blip r:embed="rId4">
            <a:alphaModFix/>
          </a:blip>
          <a:srcRect b="23098" l="0" r="0" t="23098"/>
          <a:stretch/>
        </p:blipFill>
        <p:spPr>
          <a:xfrm>
            <a:off x="3251475" y="1168375"/>
            <a:ext cx="2235899" cy="1203000"/>
          </a:xfrm>
          <a:prstGeom prst="rect">
            <a:avLst/>
          </a:prstGeom>
        </p:spPr>
      </p:pic>
      <p:pic>
        <p:nvPicPr>
          <p:cNvPr id="1368" name="Google Shape;1368;p126"/>
          <p:cNvPicPr preferRelativeResize="0"/>
          <p:nvPr>
            <p:ph idx="9" type="pic"/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2437" y="1168375"/>
            <a:ext cx="1889977" cy="120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2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Node.js의 장점</a:t>
            </a:r>
            <a:endParaRPr/>
          </a:p>
        </p:txBody>
      </p:sp>
      <p:sp>
        <p:nvSpPr>
          <p:cNvPr id="1374" name="Google Shape;1374;p127"/>
          <p:cNvSpPr txBox="1"/>
          <p:nvPr>
            <p:ph idx="1" type="subTitle"/>
          </p:nvPr>
        </p:nvSpPr>
        <p:spPr>
          <a:xfrm>
            <a:off x="699750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빠른 성능</a:t>
            </a:r>
            <a:endParaRPr/>
          </a:p>
        </p:txBody>
      </p:sp>
      <p:sp>
        <p:nvSpPr>
          <p:cNvPr id="1375" name="Google Shape;1375;p127"/>
          <p:cNvSpPr txBox="1"/>
          <p:nvPr>
            <p:ph idx="2" type="subTitle"/>
          </p:nvPr>
        </p:nvSpPr>
        <p:spPr>
          <a:xfrm>
            <a:off x="3428483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확장성</a:t>
            </a:r>
            <a:endParaRPr/>
          </a:p>
        </p:txBody>
      </p:sp>
      <p:sp>
        <p:nvSpPr>
          <p:cNvPr id="1376" name="Google Shape;1376;p127"/>
          <p:cNvSpPr txBox="1"/>
          <p:nvPr>
            <p:ph idx="3" type="subTitle"/>
          </p:nvPr>
        </p:nvSpPr>
        <p:spPr>
          <a:xfrm>
            <a:off x="6157229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큰 개발자 커뮤니티</a:t>
            </a:r>
            <a:endParaRPr/>
          </a:p>
        </p:txBody>
      </p:sp>
      <p:sp>
        <p:nvSpPr>
          <p:cNvPr id="1377" name="Google Shape;1377;p127"/>
          <p:cNvSpPr txBox="1"/>
          <p:nvPr>
            <p:ph idx="4" type="body"/>
          </p:nvPr>
        </p:nvSpPr>
        <p:spPr>
          <a:xfrm>
            <a:off x="699750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Node.js는 V8 엔진을 사용하여 고속의 실행을 자랑합니다. 비동기 처리 덕분에 많은 요청을 동시에 처리할 수 있습니다.</a:t>
            </a:r>
            <a:endParaRPr/>
          </a:p>
        </p:txBody>
      </p:sp>
      <p:sp>
        <p:nvSpPr>
          <p:cNvPr id="1378" name="Google Shape;1378;p127"/>
          <p:cNvSpPr txBox="1"/>
          <p:nvPr>
            <p:ph idx="5" type="body"/>
          </p:nvPr>
        </p:nvSpPr>
        <p:spPr>
          <a:xfrm>
            <a:off x="3428483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Node.js는 확장성이 뛰어난 구조로 설계되어, 다양한 애플리케이션에 쉽게 적용할 수 있습니다. 모듈화된 아키텍처 덕분에 필요에 따라 기능을 추가하거나 수정할 수 있습니다.</a:t>
            </a:r>
            <a:endParaRPr/>
          </a:p>
        </p:txBody>
      </p:sp>
      <p:sp>
        <p:nvSpPr>
          <p:cNvPr id="1379" name="Google Shape;1379;p127"/>
          <p:cNvSpPr txBox="1"/>
          <p:nvPr>
            <p:ph idx="6" type="body"/>
          </p:nvPr>
        </p:nvSpPr>
        <p:spPr>
          <a:xfrm>
            <a:off x="6157229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Node.js는 활발한 개발자 커뮤니티를 가지고 있어, 다양한 라이브러리와 프레임워크가 존재합니다. 커뮤니티의 지원 덕분에 문제 해결이 용이하고, 학습 자료도 풍부합니다.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28"/>
          <p:cNvSpPr txBox="1"/>
          <p:nvPr>
            <p:ph type="title"/>
          </p:nvPr>
        </p:nvSpPr>
        <p:spPr>
          <a:xfrm>
            <a:off x="566250" y="445025"/>
            <a:ext cx="80115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Node.js의 단점</a:t>
            </a:r>
            <a:endParaRPr/>
          </a:p>
        </p:txBody>
      </p:sp>
      <p:sp>
        <p:nvSpPr>
          <p:cNvPr id="1385" name="Google Shape;1385;p128"/>
          <p:cNvSpPr txBox="1"/>
          <p:nvPr>
            <p:ph idx="1" type="subTitle"/>
          </p:nvPr>
        </p:nvSpPr>
        <p:spPr>
          <a:xfrm>
            <a:off x="566250" y="1380866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콜백 지옥</a:t>
            </a:r>
            <a:endParaRPr/>
          </a:p>
        </p:txBody>
      </p:sp>
      <p:sp>
        <p:nvSpPr>
          <p:cNvPr id="1386" name="Google Shape;1386;p128"/>
          <p:cNvSpPr txBox="1"/>
          <p:nvPr>
            <p:ph idx="2" type="body"/>
          </p:nvPr>
        </p:nvSpPr>
        <p:spPr>
          <a:xfrm>
            <a:off x="3437550" y="1380875"/>
            <a:ext cx="51402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비동기 프로그래밍의 특성상 콜백 함수가 중첩되어 코드의 가독성을 떨어뜨리고 관리하기 어렵게 만드는 경우가 많습니다.</a:t>
            </a:r>
            <a:endParaRPr/>
          </a:p>
        </p:txBody>
      </p:sp>
      <p:sp>
        <p:nvSpPr>
          <p:cNvPr id="1387" name="Google Shape;1387;p128"/>
          <p:cNvSpPr txBox="1"/>
          <p:nvPr>
            <p:ph idx="3" type="subTitle"/>
          </p:nvPr>
        </p:nvSpPr>
        <p:spPr>
          <a:xfrm>
            <a:off x="566250" y="376227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 스레드 제약</a:t>
            </a:r>
            <a:endParaRPr/>
          </a:p>
        </p:txBody>
      </p:sp>
      <p:sp>
        <p:nvSpPr>
          <p:cNvPr id="1388" name="Google Shape;1388;p128"/>
          <p:cNvSpPr txBox="1"/>
          <p:nvPr>
            <p:ph idx="4" type="body"/>
          </p:nvPr>
        </p:nvSpPr>
        <p:spPr>
          <a:xfrm>
            <a:off x="3437550" y="3762275"/>
            <a:ext cx="51402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Node.js는 단일 스레드로 작동하기 때문에, CPU 집약적인 작업에는 성능 저하가 발생할 수 있습니다.</a:t>
            </a:r>
            <a:endParaRPr/>
          </a:p>
        </p:txBody>
      </p:sp>
      <p:sp>
        <p:nvSpPr>
          <p:cNvPr id="1389" name="Google Shape;1389;p128"/>
          <p:cNvSpPr txBox="1"/>
          <p:nvPr>
            <p:ph idx="5" type="subTitle"/>
          </p:nvPr>
        </p:nvSpPr>
        <p:spPr>
          <a:xfrm>
            <a:off x="566250" y="257157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모듈 생태계의 불안정성</a:t>
            </a:r>
            <a:endParaRPr/>
          </a:p>
        </p:txBody>
      </p:sp>
      <p:sp>
        <p:nvSpPr>
          <p:cNvPr id="1390" name="Google Shape;1390;p128"/>
          <p:cNvSpPr txBox="1"/>
          <p:nvPr>
            <p:ph idx="6" type="body"/>
          </p:nvPr>
        </p:nvSpPr>
        <p:spPr>
          <a:xfrm>
            <a:off x="3437550" y="2571575"/>
            <a:ext cx="51402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Node.js의 모듈 생태계는 매우 방대하지만, 일부 모듈은 유지보수가 부족하거나 불안정할 수 있습니다. 이는 프로젝트의 안정성에 영향을 미칠 수 있습니다.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5" name="Google Shape;1395;p1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494" r="9494" t="0"/>
          <a:stretch/>
        </p:blipFill>
        <p:spPr>
          <a:xfrm>
            <a:off x="4977275" y="0"/>
            <a:ext cx="4166700" cy="5143501"/>
          </a:xfrm>
          <a:prstGeom prst="rect">
            <a:avLst/>
          </a:prstGeom>
        </p:spPr>
      </p:pic>
      <p:sp>
        <p:nvSpPr>
          <p:cNvPr id="1396" name="Google Shape;1396;p129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1397" name="Google Shape;1397;p129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Node.js는 현대 웹 개발에 있어 중요한 기술로 자리 잡고 있으며, </a:t>
            </a:r>
            <a:r>
              <a:rPr b="1" lang="ko">
                <a:latin typeface="Inter"/>
                <a:ea typeface="Inter"/>
                <a:cs typeface="Inter"/>
                <a:sym typeface="Inter"/>
              </a:rPr>
              <a:t>비동기 처리</a:t>
            </a:r>
            <a:r>
              <a:rPr lang="ko"/>
              <a:t>와 </a:t>
            </a:r>
            <a:r>
              <a:rPr b="1" lang="ko">
                <a:latin typeface="Inter"/>
                <a:ea typeface="Inter"/>
                <a:cs typeface="Inter"/>
                <a:sym typeface="Inter"/>
              </a:rPr>
              <a:t>빠른 성능</a:t>
            </a:r>
            <a:r>
              <a:rPr lang="ko"/>
              <a:t> 덕분에 많은 개발자들에게 사랑받고 있습니다. 그러나 </a:t>
            </a:r>
            <a:r>
              <a:rPr b="1" lang="ko">
                <a:latin typeface="Inter"/>
                <a:ea typeface="Inter"/>
                <a:cs typeface="Inter"/>
                <a:sym typeface="Inter"/>
              </a:rPr>
              <a:t>콜백 지옥</a:t>
            </a:r>
            <a:r>
              <a:rPr lang="ko"/>
              <a:t>과 같은 단점도 존재하므로, 이를 잘 관리하는 것이 중요합니다. Node.js의 장점과 단점을 이해하고 활용하면, 더욱 효과적인 애플리케이션 개발이 가능할 것입니다.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AI Simple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