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소개 및 설명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는 서버 측에서 </a:t>
            </a:r>
            <a:r>
              <a:rPr lang="en-US" altLang="ko-KR" dirty="0"/>
              <a:t>JavaScript </a:t>
            </a:r>
            <a:r>
              <a:rPr lang="ko-KR" altLang="en-US" dirty="0"/>
              <a:t>코드를 실행할 수 있게 해주는 오픈소스 런타임 환경입니다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브라우저가 아닌 독립적인 환경에서 </a:t>
            </a:r>
            <a:r>
              <a:rPr lang="en-US" altLang="ko-KR" dirty="0"/>
              <a:t>JavaScript</a:t>
            </a:r>
            <a:r>
              <a:rPr lang="ko-KR" altLang="en-US" dirty="0"/>
              <a:t>를 사용해 </a:t>
            </a:r>
            <a:r>
              <a:rPr lang="ko-KR" altLang="en-US" dirty="0" err="1"/>
              <a:t>백엔드</a:t>
            </a:r>
            <a:r>
              <a:rPr lang="ko-KR" altLang="en-US" dirty="0"/>
              <a:t> 개발이 가능합니다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Ryan Dahl</a:t>
            </a:r>
            <a:r>
              <a:rPr lang="ko-KR" altLang="en-US" dirty="0"/>
              <a:t>이 개발하였으며</a:t>
            </a:r>
            <a:r>
              <a:rPr lang="en-US" altLang="ko-KR" dirty="0"/>
              <a:t>, Google</a:t>
            </a:r>
            <a:r>
              <a:rPr lang="ko-KR" altLang="en-US" dirty="0"/>
              <a:t>의 </a:t>
            </a:r>
            <a:r>
              <a:rPr lang="en-US" altLang="ko-KR" dirty="0"/>
              <a:t>V8 JavaScript </a:t>
            </a:r>
            <a:r>
              <a:rPr lang="ko-KR" altLang="en-US" dirty="0"/>
              <a:t>엔진을 기반으로 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작동 방식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단일 스레드, 비동기 I/O 구조로 이루어져 있어 동시에 많은 요청을 처리할 수 있습니다. 전통적인 서버와 달리, Node.js는 이벤트 기반으로 작동하여 요청이 처리되는 동안 다른 작업을 계속할 수 있습니다.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장점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• </a:t>
            </a:r>
            <a:r>
              <a:rPr sz="2800" dirty="0" err="1"/>
              <a:t>빠른</a:t>
            </a:r>
            <a:r>
              <a:rPr sz="2800" dirty="0"/>
              <a:t> </a:t>
            </a:r>
            <a:r>
              <a:rPr sz="2800" dirty="0" err="1"/>
              <a:t>처리</a:t>
            </a:r>
            <a:r>
              <a:rPr sz="2800" dirty="0"/>
              <a:t> </a:t>
            </a:r>
            <a:r>
              <a:rPr sz="2800" dirty="0" err="1"/>
              <a:t>속도</a:t>
            </a:r>
            <a:r>
              <a:rPr sz="2800" dirty="0"/>
              <a:t>: </a:t>
            </a:r>
            <a:r>
              <a:rPr sz="2800" dirty="0" err="1"/>
              <a:t>비동기</a:t>
            </a:r>
            <a:r>
              <a:rPr sz="2800" dirty="0"/>
              <a:t> </a:t>
            </a:r>
            <a:r>
              <a:rPr sz="2800" dirty="0" err="1"/>
              <a:t>프로그래밍</a:t>
            </a:r>
            <a:r>
              <a:rPr sz="2800" dirty="0"/>
              <a:t> </a:t>
            </a:r>
            <a:r>
              <a:rPr sz="2800" dirty="0" err="1"/>
              <a:t>덕분에</a:t>
            </a:r>
            <a:r>
              <a:rPr sz="2800" dirty="0"/>
              <a:t> </a:t>
            </a:r>
            <a:r>
              <a:rPr sz="2800" dirty="0" err="1"/>
              <a:t>많은</a:t>
            </a:r>
            <a:r>
              <a:rPr sz="2800" dirty="0"/>
              <a:t> </a:t>
            </a:r>
            <a:r>
              <a:rPr sz="2800" dirty="0" err="1"/>
              <a:t>동시</a:t>
            </a:r>
            <a:r>
              <a:rPr sz="2800" dirty="0"/>
              <a:t> </a:t>
            </a:r>
            <a:r>
              <a:rPr sz="2800" dirty="0" err="1"/>
              <a:t>요청을</a:t>
            </a:r>
            <a:r>
              <a:rPr sz="2800" dirty="0"/>
              <a:t> </a:t>
            </a:r>
            <a:r>
              <a:rPr sz="2800" dirty="0" err="1"/>
              <a:t>빠르게</a:t>
            </a:r>
            <a:r>
              <a:rPr sz="2800" dirty="0"/>
              <a:t> </a:t>
            </a:r>
            <a:r>
              <a:rPr sz="2800" dirty="0" err="1"/>
              <a:t>처리할</a:t>
            </a:r>
            <a:r>
              <a:rPr sz="2800" dirty="0"/>
              <a:t> 수 </a:t>
            </a:r>
            <a:r>
              <a:rPr sz="2800" dirty="0" err="1"/>
              <a:t>있습니다</a:t>
            </a:r>
            <a:r>
              <a:rPr sz="2800" dirty="0"/>
              <a:t>.</a:t>
            </a:r>
          </a:p>
          <a:p>
            <a:r>
              <a:rPr sz="2800" dirty="0"/>
              <a:t>• JavaScript </a:t>
            </a:r>
            <a:r>
              <a:rPr sz="2800" dirty="0" err="1"/>
              <a:t>통합</a:t>
            </a:r>
            <a:r>
              <a:rPr sz="2800" dirty="0"/>
              <a:t>: </a:t>
            </a:r>
            <a:r>
              <a:rPr sz="2800" dirty="0" err="1"/>
              <a:t>프론트엔드와</a:t>
            </a:r>
            <a:r>
              <a:rPr sz="2800" dirty="0"/>
              <a:t> </a:t>
            </a:r>
            <a:r>
              <a:rPr sz="2800" dirty="0" err="1"/>
              <a:t>백엔드</a:t>
            </a:r>
            <a:r>
              <a:rPr sz="2800" dirty="0"/>
              <a:t> </a:t>
            </a:r>
            <a:r>
              <a:rPr sz="2800" dirty="0" err="1"/>
              <a:t>모두</a:t>
            </a:r>
            <a:r>
              <a:rPr sz="2800" dirty="0"/>
              <a:t> </a:t>
            </a:r>
            <a:r>
              <a:rPr sz="2800" dirty="0" err="1"/>
              <a:t>JavaScript로</a:t>
            </a:r>
            <a:r>
              <a:rPr sz="2800" dirty="0"/>
              <a:t> </a:t>
            </a:r>
            <a:r>
              <a:rPr sz="2800" dirty="0" err="1"/>
              <a:t>개발할</a:t>
            </a:r>
            <a:r>
              <a:rPr sz="2800" dirty="0"/>
              <a:t> 수 </a:t>
            </a:r>
            <a:r>
              <a:rPr sz="2800" dirty="0" err="1"/>
              <a:t>있어</a:t>
            </a:r>
            <a:r>
              <a:rPr sz="2800" dirty="0"/>
              <a:t> </a:t>
            </a:r>
            <a:r>
              <a:rPr sz="2800" dirty="0" err="1"/>
              <a:t>코드</a:t>
            </a:r>
            <a:r>
              <a:rPr sz="2800" dirty="0"/>
              <a:t> </a:t>
            </a:r>
            <a:r>
              <a:rPr sz="2800" dirty="0" err="1"/>
              <a:t>일관성과</a:t>
            </a:r>
            <a:r>
              <a:rPr sz="2800" dirty="0"/>
              <a:t> </a:t>
            </a:r>
            <a:r>
              <a:rPr sz="2800" dirty="0" err="1"/>
              <a:t>학습</a:t>
            </a:r>
            <a:r>
              <a:rPr sz="2800" dirty="0"/>
              <a:t> </a:t>
            </a:r>
            <a:r>
              <a:rPr sz="2800" dirty="0" err="1"/>
              <a:t>곡선이</a:t>
            </a:r>
            <a:r>
              <a:rPr sz="2800" dirty="0"/>
              <a:t> </a:t>
            </a:r>
            <a:r>
              <a:rPr sz="2800" dirty="0" err="1"/>
              <a:t>완만합니다</a:t>
            </a:r>
            <a:r>
              <a:rPr sz="2800" dirty="0"/>
              <a:t>.</a:t>
            </a:r>
          </a:p>
          <a:p>
            <a:r>
              <a:rPr sz="2800" dirty="0"/>
              <a:t>• 큰 </a:t>
            </a:r>
            <a:r>
              <a:rPr sz="2800" dirty="0" err="1"/>
              <a:t>커뮤니티</a:t>
            </a:r>
            <a:r>
              <a:rPr sz="2800" dirty="0"/>
              <a:t>: 전 </a:t>
            </a:r>
            <a:r>
              <a:rPr sz="2800" dirty="0" err="1"/>
              <a:t>세계적으로</a:t>
            </a:r>
            <a:r>
              <a:rPr sz="2800" dirty="0"/>
              <a:t> </a:t>
            </a:r>
            <a:r>
              <a:rPr sz="2800" dirty="0" err="1"/>
              <a:t>활발한</a:t>
            </a:r>
            <a:r>
              <a:rPr sz="2800" dirty="0"/>
              <a:t> </a:t>
            </a:r>
            <a:r>
              <a:rPr sz="2800" dirty="0" err="1"/>
              <a:t>개발자</a:t>
            </a:r>
            <a:r>
              <a:rPr sz="2800" dirty="0"/>
              <a:t> </a:t>
            </a:r>
            <a:r>
              <a:rPr sz="2800" dirty="0" err="1"/>
              <a:t>커뮤니티와</a:t>
            </a:r>
            <a:r>
              <a:rPr sz="2800" dirty="0"/>
              <a:t> </a:t>
            </a:r>
            <a:r>
              <a:rPr sz="2800" dirty="0" err="1"/>
              <a:t>풍부한</a:t>
            </a:r>
            <a:r>
              <a:rPr sz="2800" dirty="0"/>
              <a:t> </a:t>
            </a:r>
            <a:r>
              <a:rPr sz="2800" dirty="0" err="1"/>
              <a:t>오픈소스</a:t>
            </a:r>
            <a:r>
              <a:rPr sz="2800" dirty="0"/>
              <a:t> </a:t>
            </a:r>
            <a:r>
              <a:rPr sz="2800" dirty="0" err="1"/>
              <a:t>패키지들이</a:t>
            </a:r>
            <a:r>
              <a:rPr sz="2800" dirty="0"/>
              <a:t> </a:t>
            </a:r>
            <a:r>
              <a:rPr sz="2800" dirty="0" err="1"/>
              <a:t>있습니다</a:t>
            </a:r>
            <a:r>
              <a:rPr sz="2800" dirty="0"/>
              <a:t>.</a:t>
            </a:r>
          </a:p>
          <a:p>
            <a:r>
              <a:rPr sz="2800" dirty="0"/>
              <a:t>• NPM(Node Package Manager): </a:t>
            </a:r>
            <a:r>
              <a:rPr sz="2800" dirty="0" err="1"/>
              <a:t>수십만</a:t>
            </a:r>
            <a:r>
              <a:rPr sz="2800" dirty="0"/>
              <a:t> </a:t>
            </a:r>
            <a:r>
              <a:rPr sz="2800" dirty="0" err="1"/>
              <a:t>개의</a:t>
            </a:r>
            <a:r>
              <a:rPr sz="2800" dirty="0"/>
              <a:t> </a:t>
            </a:r>
            <a:r>
              <a:rPr sz="2800" dirty="0" err="1"/>
              <a:t>패키지를</a:t>
            </a:r>
            <a:r>
              <a:rPr sz="2800" dirty="0"/>
              <a:t> </a:t>
            </a:r>
            <a:r>
              <a:rPr sz="2800" dirty="0" err="1"/>
              <a:t>쉽게</a:t>
            </a:r>
            <a:r>
              <a:rPr sz="2800" dirty="0"/>
              <a:t> </a:t>
            </a:r>
            <a:r>
              <a:rPr sz="2800" dirty="0" err="1"/>
              <a:t>설치하고</a:t>
            </a:r>
            <a:r>
              <a:rPr sz="2800" dirty="0"/>
              <a:t> </a:t>
            </a:r>
            <a:r>
              <a:rPr sz="2800" dirty="0" err="1"/>
              <a:t>사용할</a:t>
            </a:r>
            <a:r>
              <a:rPr sz="2800" dirty="0"/>
              <a:t> 수 </a:t>
            </a:r>
            <a:r>
              <a:rPr sz="2800" dirty="0" err="1"/>
              <a:t>있는</a:t>
            </a:r>
            <a:r>
              <a:rPr sz="2800" dirty="0"/>
              <a:t> </a:t>
            </a:r>
            <a:r>
              <a:rPr sz="2800" dirty="0" err="1"/>
              <a:t>패키지</a:t>
            </a:r>
            <a:r>
              <a:rPr sz="2800" dirty="0"/>
              <a:t> </a:t>
            </a:r>
            <a:r>
              <a:rPr sz="2800" dirty="0" err="1"/>
              <a:t>관리</a:t>
            </a:r>
            <a:r>
              <a:rPr sz="2800" dirty="0"/>
              <a:t> </a:t>
            </a:r>
            <a:r>
              <a:rPr sz="2800" dirty="0" err="1"/>
              <a:t>시스템입니다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CPU 집약적 작업에 비효율적: Node.js는 CPU 집약적인 작업에서 성능이 떨어질 수 있습니다.</a:t>
            </a:r>
          </a:p>
          <a:p>
            <a:r>
              <a:t>• 단일 스레드: 단일 스레드 구조가 멀티코어 시스템의 성능을 충분히 활용하지 못할 수 있습니다.</a:t>
            </a:r>
          </a:p>
          <a:p>
            <a:r>
              <a:t>• 콜백 지옥: 비동기 코드가 많아질 경우, 코드의 가독성이 떨어질 수 있습니다 (ES6 이후 Promise와 async/await로 해결 가능).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주요 사용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실시간 애플리케이션: 채팅 애플리케이션, 실시간 데이터 스트리밍 서비스 등</a:t>
            </a:r>
          </a:p>
          <a:p>
            <a:r>
              <a:t>• API 서버: RESTful API 서버 구현</a:t>
            </a:r>
          </a:p>
          <a:p>
            <a:r>
              <a:t>• 도구 및 스크립트: 자동화 스크립트, 빌드 도구 등으로 사용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Node.js는</a:t>
            </a:r>
            <a:r>
              <a:rPr dirty="0"/>
              <a:t> </a:t>
            </a:r>
            <a:r>
              <a:rPr dirty="0" err="1"/>
              <a:t>현대적인</a:t>
            </a:r>
            <a:r>
              <a:rPr dirty="0"/>
              <a:t> 웹 </a:t>
            </a:r>
            <a:r>
              <a:rPr dirty="0" err="1"/>
              <a:t>개발에서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위치를</a:t>
            </a:r>
            <a:r>
              <a:rPr dirty="0"/>
              <a:t> </a:t>
            </a:r>
            <a:r>
              <a:rPr dirty="0" err="1"/>
              <a:t>차지하며</a:t>
            </a:r>
            <a:r>
              <a:rPr dirty="0"/>
              <a:t>, </a:t>
            </a: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빠른</a:t>
            </a:r>
            <a:r>
              <a:rPr dirty="0"/>
              <a:t> </a:t>
            </a:r>
            <a:r>
              <a:rPr dirty="0" err="1"/>
              <a:t>응답이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애플리케이션에</a:t>
            </a:r>
            <a:r>
              <a:rPr dirty="0"/>
              <a:t> </a:t>
            </a:r>
            <a:r>
              <a:rPr dirty="0" err="1"/>
              <a:t>적합합니다</a:t>
            </a:r>
            <a:r>
              <a:rPr dirty="0"/>
              <a:t>.</a:t>
            </a:r>
            <a:endParaRPr lang="en-US" dirty="0"/>
          </a:p>
          <a:p>
            <a:r>
              <a:rPr dirty="0"/>
              <a:t> </a:t>
            </a:r>
            <a:r>
              <a:rPr dirty="0" err="1"/>
              <a:t>비동기적</a:t>
            </a:r>
            <a:r>
              <a:rPr dirty="0"/>
              <a:t> </a:t>
            </a:r>
            <a:r>
              <a:rPr dirty="0" err="1"/>
              <a:t>프로그래밍</a:t>
            </a:r>
            <a:r>
              <a:rPr dirty="0"/>
              <a:t> </a:t>
            </a:r>
            <a:r>
              <a:rPr dirty="0" err="1"/>
              <a:t>모델로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성능과</a:t>
            </a:r>
            <a:r>
              <a:rPr dirty="0"/>
              <a:t> </a:t>
            </a:r>
            <a:r>
              <a:rPr dirty="0" err="1"/>
              <a:t>효율성을</a:t>
            </a:r>
            <a:r>
              <a:rPr dirty="0"/>
              <a:t> </a:t>
            </a:r>
            <a:r>
              <a:rPr dirty="0" err="1"/>
              <a:t>제공하지만</a:t>
            </a:r>
            <a:r>
              <a:rPr dirty="0"/>
              <a:t>, CPU </a:t>
            </a:r>
            <a:r>
              <a:rPr dirty="0" err="1"/>
              <a:t>집약적인</a:t>
            </a:r>
            <a:r>
              <a:rPr dirty="0"/>
              <a:t> </a:t>
            </a:r>
            <a:r>
              <a:rPr dirty="0" err="1"/>
              <a:t>작업에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제한을</a:t>
            </a:r>
            <a:r>
              <a:rPr dirty="0"/>
              <a:t> </a:t>
            </a:r>
            <a:r>
              <a:rPr dirty="0" err="1"/>
              <a:t>이해하고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중요합니다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306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Node.js 소개 및 설명</vt:lpstr>
      <vt:lpstr>Node.js의 작동 방식</vt:lpstr>
      <vt:lpstr>Node.js의 장점</vt:lpstr>
      <vt:lpstr>Node.js의 단점</vt:lpstr>
      <vt:lpstr>Node.js의 주요 사용 사례</vt:lpstr>
      <vt:lpstr>결론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SangHee Park</dc:creator>
  <cp:keywords/>
  <dc:description>generated using python-pptx</dc:description>
  <cp:lastModifiedBy>SangHee Park</cp:lastModifiedBy>
  <cp:revision>3</cp:revision>
  <dcterms:created xsi:type="dcterms:W3CDTF">2013-01-27T09:14:16Z</dcterms:created>
  <dcterms:modified xsi:type="dcterms:W3CDTF">2024-11-05T00:06:03Z</dcterms:modified>
  <cp:category/>
</cp:coreProperties>
</file>