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26804938" cy="20104100"/>
  <p:notesSz cx="142113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22" d="100"/>
          <a:sy n="22" d="100"/>
        </p:scale>
        <p:origin x="1360" y="100"/>
      </p:cViewPr>
      <p:guideLst>
        <p:guide orient="horz" pos="2880"/>
        <p:guide pos="4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0371" y="6232271"/>
            <a:ext cx="2278419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020741" y="11258297"/>
            <a:ext cx="187634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0248" y="4623944"/>
            <a:ext cx="116601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3804543" y="4623944"/>
            <a:ext cx="116601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247" y="804164"/>
            <a:ext cx="241244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247" y="4623944"/>
            <a:ext cx="241244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13679" y="18696815"/>
            <a:ext cx="85775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40248" y="18696815"/>
            <a:ext cx="61651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99556" y="18696815"/>
            <a:ext cx="61651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8269" y="984250"/>
            <a:ext cx="12123314" cy="7540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4800" spc="55" dirty="0">
                <a:latin typeface="Tahoma"/>
                <a:cs typeface="Tahoma"/>
              </a:rPr>
              <a:t>Node.js</a:t>
            </a:r>
            <a:r>
              <a:rPr sz="4800" spc="-30" dirty="0">
                <a:latin typeface="Tahoma"/>
                <a:cs typeface="Tahoma"/>
              </a:rPr>
              <a:t> </a:t>
            </a:r>
            <a:r>
              <a:rPr sz="4800" spc="-155" dirty="0">
                <a:latin typeface="Malgun Gothic"/>
                <a:cs typeface="Malgun Gothic"/>
              </a:rPr>
              <a:t>이해하기:</a:t>
            </a:r>
            <a:r>
              <a:rPr sz="4800" spc="-340" dirty="0">
                <a:latin typeface="Malgun Gothic"/>
                <a:cs typeface="Malgun Gothic"/>
              </a:rPr>
              <a:t> </a:t>
            </a:r>
            <a:r>
              <a:rPr sz="4800" spc="-250" dirty="0">
                <a:latin typeface="Malgun Gothic"/>
                <a:cs typeface="Malgun Gothic"/>
              </a:rPr>
              <a:t>비전공자를</a:t>
            </a:r>
            <a:r>
              <a:rPr sz="4800" spc="-340" dirty="0">
                <a:latin typeface="Malgun Gothic"/>
                <a:cs typeface="Malgun Gothic"/>
              </a:rPr>
              <a:t> </a:t>
            </a:r>
            <a:r>
              <a:rPr sz="4800" spc="-254" dirty="0">
                <a:latin typeface="Malgun Gothic"/>
                <a:cs typeface="Malgun Gothic"/>
              </a:rPr>
              <a:t>위한</a:t>
            </a:r>
            <a:r>
              <a:rPr sz="4800" spc="-345" dirty="0">
                <a:latin typeface="Malgun Gothic"/>
                <a:cs typeface="Malgun Gothic"/>
              </a:rPr>
              <a:t> </a:t>
            </a:r>
            <a:r>
              <a:rPr sz="4800" spc="-35" dirty="0">
                <a:latin typeface="Malgun Gothic"/>
                <a:cs typeface="Malgun Gothic"/>
              </a:rPr>
              <a:t>안내</a:t>
            </a:r>
            <a:endParaRPr sz="48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6439" y="2438490"/>
            <a:ext cx="14340630" cy="6998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4900"/>
              </a:lnSpc>
              <a:spcBef>
                <a:spcPts val="90"/>
              </a:spcBef>
            </a:pPr>
            <a:r>
              <a:rPr sz="4800" spc="-100" dirty="0">
                <a:latin typeface="Malgun Gothic"/>
                <a:cs typeface="Malgun Gothic"/>
              </a:rPr>
              <a:t>이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문서는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비전공자도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이해할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100" dirty="0">
                <a:latin typeface="Malgun Gothic"/>
                <a:cs typeface="Malgun Gothic"/>
              </a:rPr>
              <a:t>수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있도록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50" dirty="0">
                <a:latin typeface="Malgun Gothic"/>
                <a:cs typeface="Malgun Gothic"/>
              </a:rPr>
              <a:t>Node.js의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기본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개념과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특징을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50" dirty="0">
                <a:latin typeface="Malgun Gothic"/>
                <a:cs typeface="Malgun Gothic"/>
              </a:rPr>
              <a:t>설명합니다.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50" dirty="0">
                <a:latin typeface="Malgun Gothic"/>
                <a:cs typeface="Malgun Gothic"/>
              </a:rPr>
              <a:t>Node.js는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25" dirty="0">
                <a:latin typeface="Malgun Gothic"/>
                <a:cs typeface="Malgun Gothic"/>
              </a:rPr>
              <a:t>서버 </a:t>
            </a:r>
            <a:r>
              <a:rPr sz="4800" spc="-75" dirty="0">
                <a:latin typeface="Malgun Gothic"/>
                <a:cs typeface="Malgun Gothic"/>
              </a:rPr>
              <a:t>사이드</a:t>
            </a:r>
            <a:r>
              <a:rPr sz="4800" spc="-10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애플리케이션을</a:t>
            </a:r>
            <a:r>
              <a:rPr sz="4800" spc="-10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개발하는</a:t>
            </a:r>
            <a:r>
              <a:rPr sz="4800" spc="-100" dirty="0">
                <a:latin typeface="Malgun Gothic"/>
                <a:cs typeface="Malgun Gothic"/>
              </a:rPr>
              <a:t> 데</a:t>
            </a:r>
            <a:r>
              <a:rPr sz="4800" spc="-10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사용되는</a:t>
            </a:r>
            <a:r>
              <a:rPr sz="4800" spc="-10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자바스크립트</a:t>
            </a:r>
            <a:r>
              <a:rPr sz="4800" spc="-10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런타임</a:t>
            </a:r>
            <a:r>
              <a:rPr sz="4800" spc="-105" dirty="0">
                <a:latin typeface="Malgun Gothic"/>
                <a:cs typeface="Malgun Gothic"/>
              </a:rPr>
              <a:t> </a:t>
            </a:r>
            <a:r>
              <a:rPr sz="4800" spc="-35" dirty="0">
                <a:latin typeface="Malgun Gothic"/>
                <a:cs typeface="Malgun Gothic"/>
              </a:rPr>
              <a:t>환경으로,</a:t>
            </a:r>
            <a:r>
              <a:rPr sz="4800" spc="-10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비전공자도</a:t>
            </a:r>
            <a:r>
              <a:rPr sz="4800" spc="-10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쉽게</a:t>
            </a:r>
            <a:r>
              <a:rPr sz="4800" spc="-105" dirty="0">
                <a:latin typeface="Malgun Gothic"/>
                <a:cs typeface="Malgun Gothic"/>
              </a:rPr>
              <a:t> </a:t>
            </a:r>
            <a:r>
              <a:rPr sz="4800" spc="-25" dirty="0">
                <a:latin typeface="Malgun Gothic"/>
                <a:cs typeface="Malgun Gothic"/>
              </a:rPr>
              <a:t>접근할 </a:t>
            </a:r>
            <a:r>
              <a:rPr sz="4800" spc="-100" dirty="0">
                <a:latin typeface="Malgun Gothic"/>
                <a:cs typeface="Malgun Gothic"/>
              </a:rPr>
              <a:t>수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있도록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간단한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용어와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예시를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통해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10" dirty="0">
                <a:latin typeface="Malgun Gothic"/>
                <a:cs typeface="Malgun Gothic"/>
              </a:rPr>
              <a:t>설명합니다.</a:t>
            </a:r>
            <a:endParaRPr sz="4800" dirty="0">
              <a:latin typeface="Malgun Gothic"/>
              <a:cs typeface="Malgun Gothic"/>
            </a:endParaRPr>
          </a:p>
          <a:p>
            <a:pPr>
              <a:spcBef>
                <a:spcPts val="1210"/>
              </a:spcBef>
            </a:pPr>
            <a:endParaRPr sz="4800" dirty="0">
              <a:latin typeface="Malgun Gothic"/>
              <a:cs typeface="Malgun Gothic"/>
            </a:endParaRPr>
          </a:p>
          <a:p>
            <a:pPr marR="280035" algn="ctr">
              <a:spcBef>
                <a:spcPts val="5"/>
              </a:spcBef>
            </a:pPr>
            <a:r>
              <a:rPr sz="4800" b="1" spc="-10" dirty="0">
                <a:solidFill>
                  <a:srgbClr val="474747"/>
                </a:solidFill>
                <a:latin typeface="Roboto"/>
                <a:cs typeface="Roboto"/>
              </a:rPr>
              <a:t>Node.js</a:t>
            </a:r>
            <a:r>
              <a:rPr sz="4800" b="1" spc="-10" dirty="0">
                <a:solidFill>
                  <a:srgbClr val="474747"/>
                </a:solidFill>
                <a:latin typeface="Malgun Gothic"/>
                <a:cs typeface="Malgun Gothic"/>
              </a:rPr>
              <a:t>를</a:t>
            </a:r>
            <a:r>
              <a:rPr sz="4800" b="1" spc="-150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4800" b="1" spc="-20" dirty="0">
                <a:solidFill>
                  <a:srgbClr val="474747"/>
                </a:solidFill>
                <a:latin typeface="Malgun Gothic"/>
                <a:cs typeface="Malgun Gothic"/>
              </a:rPr>
              <a:t>배울까</a:t>
            </a:r>
            <a:r>
              <a:rPr sz="4800" b="1" spc="-20" dirty="0">
                <a:solidFill>
                  <a:srgbClr val="474747"/>
                </a:solidFill>
                <a:latin typeface="Roboto"/>
                <a:cs typeface="Roboto"/>
              </a:rPr>
              <a:t>?</a:t>
            </a:r>
            <a:endParaRPr sz="4800" dirty="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49469" y="10737850"/>
            <a:ext cx="8805290" cy="8381999"/>
            <a:chOff x="4874866" y="6525014"/>
            <a:chExt cx="4459605" cy="35477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7462" y="6537611"/>
              <a:ext cx="4433986" cy="35145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87462" y="6537611"/>
              <a:ext cx="4434205" cy="3363595"/>
            </a:xfrm>
            <a:custGeom>
              <a:avLst/>
              <a:gdLst/>
              <a:ahLst/>
              <a:cxnLst/>
              <a:rect l="l" t="t" r="r" b="b"/>
              <a:pathLst>
                <a:path w="4434205" h="3363595">
                  <a:moveTo>
                    <a:pt x="4433986" y="1492152"/>
                  </a:moveTo>
                  <a:lnTo>
                    <a:pt x="4363923" y="1517089"/>
                  </a:lnTo>
                  <a:lnTo>
                    <a:pt x="4328108" y="1531863"/>
                  </a:lnTo>
                  <a:lnTo>
                    <a:pt x="4291834" y="1548124"/>
                  </a:lnTo>
                  <a:lnTo>
                    <a:pt x="4255147" y="1565833"/>
                  </a:lnTo>
                  <a:lnTo>
                    <a:pt x="4218096" y="1584951"/>
                  </a:lnTo>
                  <a:lnTo>
                    <a:pt x="4180727" y="1605439"/>
                  </a:lnTo>
                  <a:lnTo>
                    <a:pt x="4143088" y="1627260"/>
                  </a:lnTo>
                  <a:lnTo>
                    <a:pt x="4105226" y="1650374"/>
                  </a:lnTo>
                  <a:lnTo>
                    <a:pt x="4067187" y="1674743"/>
                  </a:lnTo>
                  <a:lnTo>
                    <a:pt x="4029020" y="1700329"/>
                  </a:lnTo>
                  <a:lnTo>
                    <a:pt x="3990771" y="1727092"/>
                  </a:lnTo>
                  <a:lnTo>
                    <a:pt x="3952488" y="1754996"/>
                  </a:lnTo>
                  <a:lnTo>
                    <a:pt x="3914218" y="1784000"/>
                  </a:lnTo>
                  <a:lnTo>
                    <a:pt x="3876008" y="1814066"/>
                  </a:lnTo>
                  <a:lnTo>
                    <a:pt x="3837905" y="1845157"/>
                  </a:lnTo>
                  <a:lnTo>
                    <a:pt x="3799957" y="1877233"/>
                  </a:lnTo>
                  <a:lnTo>
                    <a:pt x="3762210" y="1910256"/>
                  </a:lnTo>
                  <a:lnTo>
                    <a:pt x="3724712" y="1944187"/>
                  </a:lnTo>
                  <a:lnTo>
                    <a:pt x="3687511" y="1978988"/>
                  </a:lnTo>
                  <a:lnTo>
                    <a:pt x="3650652" y="2014621"/>
                  </a:lnTo>
                  <a:lnTo>
                    <a:pt x="3614185" y="2051046"/>
                  </a:lnTo>
                  <a:lnTo>
                    <a:pt x="3578155" y="2088226"/>
                  </a:lnTo>
                  <a:lnTo>
                    <a:pt x="3542610" y="2126121"/>
                  </a:lnTo>
                  <a:lnTo>
                    <a:pt x="3507597" y="2164694"/>
                  </a:lnTo>
                  <a:lnTo>
                    <a:pt x="3473164" y="2203905"/>
                  </a:lnTo>
                  <a:lnTo>
                    <a:pt x="3439357" y="2243716"/>
                  </a:lnTo>
                  <a:lnTo>
                    <a:pt x="3406224" y="2284089"/>
                  </a:lnTo>
                  <a:lnTo>
                    <a:pt x="3373812" y="2324986"/>
                  </a:lnTo>
                  <a:lnTo>
                    <a:pt x="3342169" y="2366366"/>
                  </a:lnTo>
                  <a:lnTo>
                    <a:pt x="3311341" y="2408193"/>
                  </a:lnTo>
                  <a:lnTo>
                    <a:pt x="3281375" y="2450428"/>
                  </a:lnTo>
                  <a:lnTo>
                    <a:pt x="3252320" y="2493031"/>
                  </a:lnTo>
                  <a:lnTo>
                    <a:pt x="3224221" y="2535966"/>
                  </a:lnTo>
                  <a:lnTo>
                    <a:pt x="3197127" y="2579192"/>
                  </a:lnTo>
                  <a:lnTo>
                    <a:pt x="3171085" y="2622671"/>
                  </a:lnTo>
                  <a:lnTo>
                    <a:pt x="3146141" y="2666366"/>
                  </a:lnTo>
                  <a:lnTo>
                    <a:pt x="3122343" y="2710237"/>
                  </a:lnTo>
                  <a:lnTo>
                    <a:pt x="3099739" y="2754246"/>
                  </a:lnTo>
                  <a:lnTo>
                    <a:pt x="3078374" y="2798354"/>
                  </a:lnTo>
                  <a:lnTo>
                    <a:pt x="3058298" y="2842523"/>
                  </a:lnTo>
                  <a:lnTo>
                    <a:pt x="3039556" y="2886715"/>
                  </a:lnTo>
                  <a:lnTo>
                    <a:pt x="3022196" y="2930890"/>
                  </a:lnTo>
                  <a:lnTo>
                    <a:pt x="3006266" y="2975011"/>
                  </a:lnTo>
                  <a:lnTo>
                    <a:pt x="2991811" y="3019038"/>
                  </a:lnTo>
                  <a:lnTo>
                    <a:pt x="2978881" y="3062934"/>
                  </a:lnTo>
                  <a:lnTo>
                    <a:pt x="2967521" y="3106659"/>
                  </a:lnTo>
                  <a:lnTo>
                    <a:pt x="2957780" y="3150176"/>
                  </a:lnTo>
                  <a:lnTo>
                    <a:pt x="2949704" y="3193445"/>
                  </a:lnTo>
                  <a:lnTo>
                    <a:pt x="2943340" y="3236429"/>
                  </a:lnTo>
                  <a:lnTo>
                    <a:pt x="2938736" y="3279088"/>
                  </a:lnTo>
                  <a:lnTo>
                    <a:pt x="2935939" y="3321384"/>
                  </a:lnTo>
                  <a:lnTo>
                    <a:pt x="2934996" y="3363279"/>
                  </a:lnTo>
                  <a:lnTo>
                    <a:pt x="2399217" y="3363279"/>
                  </a:lnTo>
                  <a:lnTo>
                    <a:pt x="2403375" y="3321202"/>
                  </a:lnTo>
                  <a:lnTo>
                    <a:pt x="2407934" y="3273179"/>
                  </a:lnTo>
                  <a:lnTo>
                    <a:pt x="2412716" y="3220318"/>
                  </a:lnTo>
                  <a:lnTo>
                    <a:pt x="2417548" y="3163729"/>
                  </a:lnTo>
                  <a:lnTo>
                    <a:pt x="2422251" y="3104519"/>
                  </a:lnTo>
                  <a:lnTo>
                    <a:pt x="2426651" y="3043798"/>
                  </a:lnTo>
                  <a:lnTo>
                    <a:pt x="2430710" y="2980635"/>
                  </a:lnTo>
                  <a:lnTo>
                    <a:pt x="2434382" y="2916038"/>
                  </a:lnTo>
                  <a:lnTo>
                    <a:pt x="2437659" y="2851414"/>
                  </a:lnTo>
                  <a:lnTo>
                    <a:pt x="2440529" y="2788168"/>
                  </a:lnTo>
                  <a:lnTo>
                    <a:pt x="2442984" y="2727708"/>
                  </a:lnTo>
                  <a:lnTo>
                    <a:pt x="2445014" y="2671441"/>
                  </a:lnTo>
                  <a:lnTo>
                    <a:pt x="2446610" y="2620773"/>
                  </a:lnTo>
                  <a:lnTo>
                    <a:pt x="2447762" y="2577111"/>
                  </a:lnTo>
                  <a:lnTo>
                    <a:pt x="2448695" y="2516432"/>
                  </a:lnTo>
                  <a:lnTo>
                    <a:pt x="2448696" y="2397499"/>
                  </a:lnTo>
                  <a:lnTo>
                    <a:pt x="2448695" y="2338962"/>
                  </a:lnTo>
                  <a:lnTo>
                    <a:pt x="2447337" y="2288484"/>
                  </a:lnTo>
                  <a:lnTo>
                    <a:pt x="2444613" y="2209031"/>
                  </a:lnTo>
                  <a:lnTo>
                    <a:pt x="2442554" y="2159189"/>
                  </a:lnTo>
                  <a:lnTo>
                    <a:pt x="2440014" y="2105880"/>
                  </a:lnTo>
                  <a:lnTo>
                    <a:pt x="2436964" y="2051041"/>
                  </a:lnTo>
                  <a:lnTo>
                    <a:pt x="2433376" y="1996608"/>
                  </a:lnTo>
                  <a:lnTo>
                    <a:pt x="2429220" y="1944517"/>
                  </a:lnTo>
                  <a:lnTo>
                    <a:pt x="2426838" y="1901003"/>
                  </a:lnTo>
                  <a:lnTo>
                    <a:pt x="2428589" y="1857779"/>
                  </a:lnTo>
                  <a:lnTo>
                    <a:pt x="2436302" y="1815731"/>
                  </a:lnTo>
                  <a:lnTo>
                    <a:pt x="2451810" y="1775744"/>
                  </a:lnTo>
                  <a:lnTo>
                    <a:pt x="2489585" y="1713867"/>
                  </a:lnTo>
                  <a:lnTo>
                    <a:pt x="2514429" y="1681840"/>
                  </a:lnTo>
                  <a:lnTo>
                    <a:pt x="2543513" y="1650433"/>
                  </a:lnTo>
                  <a:lnTo>
                    <a:pt x="2580322" y="1612338"/>
                  </a:lnTo>
                  <a:lnTo>
                    <a:pt x="2611527" y="1575500"/>
                  </a:lnTo>
                  <a:lnTo>
                    <a:pt x="2636635" y="1539674"/>
                  </a:lnTo>
                  <a:lnTo>
                    <a:pt x="2655156" y="1504616"/>
                  </a:lnTo>
                  <a:lnTo>
                    <a:pt x="2666597" y="1470083"/>
                  </a:lnTo>
                  <a:lnTo>
                    <a:pt x="2670467" y="1435831"/>
                  </a:lnTo>
                  <a:lnTo>
                    <a:pt x="2666274" y="1401616"/>
                  </a:lnTo>
                  <a:lnTo>
                    <a:pt x="2653527" y="1367195"/>
                  </a:lnTo>
                  <a:lnTo>
                    <a:pt x="2631732" y="1332324"/>
                  </a:lnTo>
                  <a:lnTo>
                    <a:pt x="2600400" y="1296759"/>
                  </a:lnTo>
                  <a:lnTo>
                    <a:pt x="2559037" y="1260257"/>
                  </a:lnTo>
                  <a:lnTo>
                    <a:pt x="2579985" y="1247058"/>
                  </a:lnTo>
                  <a:lnTo>
                    <a:pt x="2579985" y="1020320"/>
                  </a:lnTo>
                  <a:lnTo>
                    <a:pt x="2718940" y="944741"/>
                  </a:lnTo>
                  <a:lnTo>
                    <a:pt x="2718940" y="718003"/>
                  </a:lnTo>
                  <a:lnTo>
                    <a:pt x="2879384" y="642424"/>
                  </a:lnTo>
                  <a:lnTo>
                    <a:pt x="2879384" y="421984"/>
                  </a:lnTo>
                  <a:lnTo>
                    <a:pt x="3128862" y="340106"/>
                  </a:lnTo>
                  <a:lnTo>
                    <a:pt x="3128862" y="75579"/>
                  </a:lnTo>
                  <a:lnTo>
                    <a:pt x="3426262" y="0"/>
                  </a:lnTo>
                  <a:lnTo>
                    <a:pt x="4433986" y="0"/>
                  </a:lnTo>
                  <a:lnTo>
                    <a:pt x="4433986" y="1492152"/>
                  </a:lnTo>
                  <a:close/>
                </a:path>
                <a:path w="4434205" h="3363595">
                  <a:moveTo>
                    <a:pt x="2206550" y="2516432"/>
                  </a:moveTo>
                  <a:lnTo>
                    <a:pt x="2202726" y="2569440"/>
                  </a:lnTo>
                  <a:lnTo>
                    <a:pt x="2193911" y="2701733"/>
                  </a:lnTo>
                  <a:lnTo>
                    <a:pt x="2184094" y="2873218"/>
                  </a:lnTo>
                  <a:lnTo>
                    <a:pt x="2177262" y="3043798"/>
                  </a:lnTo>
                  <a:lnTo>
                    <a:pt x="2175981" y="3104915"/>
                  </a:lnTo>
                  <a:lnTo>
                    <a:pt x="2175228" y="3164292"/>
                  </a:lnTo>
                  <a:lnTo>
                    <a:pt x="2174912" y="3220875"/>
                  </a:lnTo>
                  <a:lnTo>
                    <a:pt x="2174941" y="3273604"/>
                  </a:lnTo>
                  <a:lnTo>
                    <a:pt x="2175225" y="3321425"/>
                  </a:lnTo>
                  <a:lnTo>
                    <a:pt x="2175671" y="3363279"/>
                  </a:lnTo>
                  <a:lnTo>
                    <a:pt x="2274337" y="3363279"/>
                  </a:lnTo>
                  <a:lnTo>
                    <a:pt x="2274784" y="3321425"/>
                  </a:lnTo>
                  <a:lnTo>
                    <a:pt x="2275067" y="3273604"/>
                  </a:lnTo>
                  <a:lnTo>
                    <a:pt x="2275096" y="3220875"/>
                  </a:lnTo>
                  <a:lnTo>
                    <a:pt x="2274780" y="3164292"/>
                  </a:lnTo>
                  <a:lnTo>
                    <a:pt x="2274027" y="3104915"/>
                  </a:lnTo>
                  <a:lnTo>
                    <a:pt x="2272745" y="3043798"/>
                  </a:lnTo>
                  <a:lnTo>
                    <a:pt x="2265914" y="2873218"/>
                  </a:lnTo>
                  <a:lnTo>
                    <a:pt x="2256098" y="2701733"/>
                  </a:lnTo>
                  <a:lnTo>
                    <a:pt x="2247283" y="2569440"/>
                  </a:lnTo>
                  <a:lnTo>
                    <a:pt x="2243458" y="2516432"/>
                  </a:lnTo>
                  <a:lnTo>
                    <a:pt x="2206550" y="2516432"/>
                  </a:lnTo>
                  <a:close/>
                </a:path>
                <a:path w="4434205" h="3363595">
                  <a:moveTo>
                    <a:pt x="2460036" y="1322638"/>
                  </a:moveTo>
                  <a:lnTo>
                    <a:pt x="2460036" y="1537479"/>
                  </a:lnTo>
                  <a:lnTo>
                    <a:pt x="2513996" y="1507264"/>
                  </a:lnTo>
                  <a:lnTo>
                    <a:pt x="2550178" y="1476626"/>
                  </a:lnTo>
                  <a:lnTo>
                    <a:pt x="2569449" y="1445099"/>
                  </a:lnTo>
                  <a:lnTo>
                    <a:pt x="2572674" y="1412217"/>
                  </a:lnTo>
                  <a:lnTo>
                    <a:pt x="2560718" y="1377514"/>
                  </a:lnTo>
                  <a:lnTo>
                    <a:pt x="2534447" y="1340523"/>
                  </a:lnTo>
                  <a:lnTo>
                    <a:pt x="2494728" y="1300779"/>
                  </a:lnTo>
                  <a:lnTo>
                    <a:pt x="2460036" y="1322638"/>
                  </a:lnTo>
                  <a:close/>
                </a:path>
                <a:path w="4434205" h="3363595">
                  <a:moveTo>
                    <a:pt x="0" y="1492152"/>
                  </a:moveTo>
                  <a:lnTo>
                    <a:pt x="70063" y="1517089"/>
                  </a:lnTo>
                  <a:lnTo>
                    <a:pt x="105878" y="1531863"/>
                  </a:lnTo>
                  <a:lnTo>
                    <a:pt x="142152" y="1548124"/>
                  </a:lnTo>
                  <a:lnTo>
                    <a:pt x="178838" y="1565833"/>
                  </a:lnTo>
                  <a:lnTo>
                    <a:pt x="215890" y="1584951"/>
                  </a:lnTo>
                  <a:lnTo>
                    <a:pt x="253258" y="1605439"/>
                  </a:lnTo>
                  <a:lnTo>
                    <a:pt x="290898" y="1627260"/>
                  </a:lnTo>
                  <a:lnTo>
                    <a:pt x="328760" y="1650374"/>
                  </a:lnTo>
                  <a:lnTo>
                    <a:pt x="366798" y="1674743"/>
                  </a:lnTo>
                  <a:lnTo>
                    <a:pt x="404966" y="1700329"/>
                  </a:lnTo>
                  <a:lnTo>
                    <a:pt x="443214" y="1727092"/>
                  </a:lnTo>
                  <a:lnTo>
                    <a:pt x="481497" y="1754996"/>
                  </a:lnTo>
                  <a:lnTo>
                    <a:pt x="519768" y="1784000"/>
                  </a:lnTo>
                  <a:lnTo>
                    <a:pt x="557978" y="1814066"/>
                  </a:lnTo>
                  <a:lnTo>
                    <a:pt x="596081" y="1845157"/>
                  </a:lnTo>
                  <a:lnTo>
                    <a:pt x="634029" y="1877233"/>
                  </a:lnTo>
                  <a:lnTo>
                    <a:pt x="671776" y="1910256"/>
                  </a:lnTo>
                  <a:lnTo>
                    <a:pt x="709274" y="1944187"/>
                  </a:lnTo>
                  <a:lnTo>
                    <a:pt x="746475" y="1978988"/>
                  </a:lnTo>
                  <a:lnTo>
                    <a:pt x="783333" y="2014621"/>
                  </a:lnTo>
                  <a:lnTo>
                    <a:pt x="819801" y="2051046"/>
                  </a:lnTo>
                  <a:lnTo>
                    <a:pt x="855831" y="2088226"/>
                  </a:lnTo>
                  <a:lnTo>
                    <a:pt x="891376" y="2126121"/>
                  </a:lnTo>
                  <a:lnTo>
                    <a:pt x="926389" y="2164694"/>
                  </a:lnTo>
                  <a:lnTo>
                    <a:pt x="960822" y="2203905"/>
                  </a:lnTo>
                  <a:lnTo>
                    <a:pt x="994629" y="2243716"/>
                  </a:lnTo>
                  <a:lnTo>
                    <a:pt x="1027762" y="2284089"/>
                  </a:lnTo>
                  <a:lnTo>
                    <a:pt x="1060174" y="2324986"/>
                  </a:lnTo>
                  <a:lnTo>
                    <a:pt x="1091817" y="2366366"/>
                  </a:lnTo>
                  <a:lnTo>
                    <a:pt x="1122645" y="2408193"/>
                  </a:lnTo>
                  <a:lnTo>
                    <a:pt x="1152611" y="2450428"/>
                  </a:lnTo>
                  <a:lnTo>
                    <a:pt x="1181666" y="2493031"/>
                  </a:lnTo>
                  <a:lnTo>
                    <a:pt x="1209765" y="2535966"/>
                  </a:lnTo>
                  <a:lnTo>
                    <a:pt x="1236859" y="2579192"/>
                  </a:lnTo>
                  <a:lnTo>
                    <a:pt x="1262901" y="2622671"/>
                  </a:lnTo>
                  <a:lnTo>
                    <a:pt x="1287845" y="2666366"/>
                  </a:lnTo>
                  <a:lnTo>
                    <a:pt x="1311643" y="2710237"/>
                  </a:lnTo>
                  <a:lnTo>
                    <a:pt x="1334247" y="2754246"/>
                  </a:lnTo>
                  <a:lnTo>
                    <a:pt x="1355612" y="2798354"/>
                  </a:lnTo>
                  <a:lnTo>
                    <a:pt x="1375688" y="2842523"/>
                  </a:lnTo>
                  <a:lnTo>
                    <a:pt x="1394430" y="2886715"/>
                  </a:lnTo>
                  <a:lnTo>
                    <a:pt x="1411790" y="2930890"/>
                  </a:lnTo>
                  <a:lnTo>
                    <a:pt x="1427720" y="2975011"/>
                  </a:lnTo>
                  <a:lnTo>
                    <a:pt x="1442174" y="3019038"/>
                  </a:lnTo>
                  <a:lnTo>
                    <a:pt x="1455105" y="3062934"/>
                  </a:lnTo>
                  <a:lnTo>
                    <a:pt x="1466464" y="3106659"/>
                  </a:lnTo>
                  <a:lnTo>
                    <a:pt x="1476206" y="3150176"/>
                  </a:lnTo>
                  <a:lnTo>
                    <a:pt x="1484282" y="3193445"/>
                  </a:lnTo>
                  <a:lnTo>
                    <a:pt x="1490646" y="3236429"/>
                  </a:lnTo>
                  <a:lnTo>
                    <a:pt x="1495250" y="3279088"/>
                  </a:lnTo>
                  <a:lnTo>
                    <a:pt x="1498047" y="3321384"/>
                  </a:lnTo>
                  <a:lnTo>
                    <a:pt x="1498989" y="3363279"/>
                  </a:lnTo>
                  <a:lnTo>
                    <a:pt x="2050790" y="3363279"/>
                  </a:lnTo>
                  <a:lnTo>
                    <a:pt x="2046633" y="3321202"/>
                  </a:lnTo>
                  <a:lnTo>
                    <a:pt x="2042074" y="3273179"/>
                  </a:lnTo>
                  <a:lnTo>
                    <a:pt x="2037292" y="3220318"/>
                  </a:lnTo>
                  <a:lnTo>
                    <a:pt x="2032460" y="3163729"/>
                  </a:lnTo>
                  <a:lnTo>
                    <a:pt x="2027757" y="3104519"/>
                  </a:lnTo>
                  <a:lnTo>
                    <a:pt x="2023357" y="3043798"/>
                  </a:lnTo>
                  <a:lnTo>
                    <a:pt x="2019298" y="2980635"/>
                  </a:lnTo>
                  <a:lnTo>
                    <a:pt x="2015626" y="2916038"/>
                  </a:lnTo>
                  <a:lnTo>
                    <a:pt x="2012350" y="2851414"/>
                  </a:lnTo>
                  <a:lnTo>
                    <a:pt x="2009480" y="2788168"/>
                  </a:lnTo>
                  <a:lnTo>
                    <a:pt x="2007024" y="2727708"/>
                  </a:lnTo>
                  <a:lnTo>
                    <a:pt x="2004994" y="2671441"/>
                  </a:lnTo>
                  <a:lnTo>
                    <a:pt x="2003398" y="2620773"/>
                  </a:lnTo>
                  <a:lnTo>
                    <a:pt x="2002246" y="2577111"/>
                  </a:lnTo>
                  <a:lnTo>
                    <a:pt x="2001312" y="2516432"/>
                  </a:lnTo>
                  <a:lnTo>
                    <a:pt x="2001488" y="2468819"/>
                  </a:lnTo>
                  <a:lnTo>
                    <a:pt x="2001876" y="2424804"/>
                  </a:lnTo>
                  <a:lnTo>
                    <a:pt x="2002264" y="2382233"/>
                  </a:lnTo>
                  <a:lnTo>
                    <a:pt x="2002440" y="2338954"/>
                  </a:lnTo>
                  <a:lnTo>
                    <a:pt x="2002440" y="2292948"/>
                  </a:lnTo>
                  <a:lnTo>
                    <a:pt x="2004916" y="2207456"/>
                  </a:lnTo>
                  <a:lnTo>
                    <a:pt x="2006463" y="2165367"/>
                  </a:lnTo>
                  <a:lnTo>
                    <a:pt x="2008566" y="2117415"/>
                  </a:lnTo>
                  <a:lnTo>
                    <a:pt x="2011328" y="2065449"/>
                  </a:lnTo>
                  <a:lnTo>
                    <a:pt x="2014850" y="2011317"/>
                  </a:lnTo>
                  <a:lnTo>
                    <a:pt x="2019234" y="1956867"/>
                  </a:lnTo>
                  <a:lnTo>
                    <a:pt x="2024584" y="1903948"/>
                  </a:lnTo>
                  <a:lnTo>
                    <a:pt x="2031000" y="1854409"/>
                  </a:lnTo>
                  <a:lnTo>
                    <a:pt x="1996240" y="1874856"/>
                  </a:lnTo>
                  <a:lnTo>
                    <a:pt x="1947780" y="1904871"/>
                  </a:lnTo>
                  <a:lnTo>
                    <a:pt x="1897267" y="1938696"/>
                  </a:lnTo>
                  <a:lnTo>
                    <a:pt x="1856350" y="1970578"/>
                  </a:lnTo>
                  <a:lnTo>
                    <a:pt x="1836677" y="1994759"/>
                  </a:lnTo>
                  <a:lnTo>
                    <a:pt x="1839376" y="2014724"/>
                  </a:lnTo>
                  <a:lnTo>
                    <a:pt x="1851552" y="2039758"/>
                  </a:lnTo>
                  <a:lnTo>
                    <a:pt x="1870155" y="2068318"/>
                  </a:lnTo>
                  <a:lnTo>
                    <a:pt x="1892133" y="2098861"/>
                  </a:lnTo>
                  <a:lnTo>
                    <a:pt x="1904268" y="2115552"/>
                  </a:lnTo>
                  <a:lnTo>
                    <a:pt x="1916023" y="2132131"/>
                  </a:lnTo>
                  <a:lnTo>
                    <a:pt x="1926925" y="2148359"/>
                  </a:lnTo>
                  <a:lnTo>
                    <a:pt x="1936500" y="2163998"/>
                  </a:lnTo>
                  <a:lnTo>
                    <a:pt x="1943761" y="2169919"/>
                  </a:lnTo>
                  <a:lnTo>
                    <a:pt x="1955608" y="2177724"/>
                  </a:lnTo>
                  <a:lnTo>
                    <a:pt x="1969815" y="2186376"/>
                  </a:lnTo>
                  <a:lnTo>
                    <a:pt x="1984154" y="2194837"/>
                  </a:lnTo>
                  <a:lnTo>
                    <a:pt x="1991837" y="2199346"/>
                  </a:lnTo>
                  <a:lnTo>
                    <a:pt x="2000216" y="2204541"/>
                  </a:lnTo>
                  <a:lnTo>
                    <a:pt x="2004131" y="2207053"/>
                  </a:lnTo>
                  <a:lnTo>
                    <a:pt x="2001593" y="2293899"/>
                  </a:lnTo>
                  <a:lnTo>
                    <a:pt x="1995862" y="2299599"/>
                  </a:lnTo>
                  <a:lnTo>
                    <a:pt x="1986191" y="2307138"/>
                  </a:lnTo>
                  <a:lnTo>
                    <a:pt x="1974320" y="2312639"/>
                  </a:lnTo>
                  <a:lnTo>
                    <a:pt x="1961990" y="2312224"/>
                  </a:lnTo>
                  <a:lnTo>
                    <a:pt x="1927183" y="2282334"/>
                  </a:lnTo>
                  <a:lnTo>
                    <a:pt x="1898217" y="2239209"/>
                  </a:lnTo>
                  <a:lnTo>
                    <a:pt x="1895599" y="2234114"/>
                  </a:lnTo>
                  <a:lnTo>
                    <a:pt x="1865262" y="2214515"/>
                  </a:lnTo>
                  <a:lnTo>
                    <a:pt x="1799413" y="2160558"/>
                  </a:lnTo>
                  <a:lnTo>
                    <a:pt x="1735799" y="2079506"/>
                  </a:lnTo>
                  <a:lnTo>
                    <a:pt x="1712167" y="1978623"/>
                  </a:lnTo>
                  <a:lnTo>
                    <a:pt x="1720460" y="1943200"/>
                  </a:lnTo>
                  <a:lnTo>
                    <a:pt x="1738529" y="1907005"/>
                  </a:lnTo>
                  <a:lnTo>
                    <a:pt x="1764801" y="1870393"/>
                  </a:lnTo>
                  <a:lnTo>
                    <a:pt x="1797702" y="1833723"/>
                  </a:lnTo>
                  <a:lnTo>
                    <a:pt x="1835660" y="1797351"/>
                  </a:lnTo>
                  <a:lnTo>
                    <a:pt x="1877101" y="1761635"/>
                  </a:lnTo>
                  <a:lnTo>
                    <a:pt x="1920452" y="1726930"/>
                  </a:lnTo>
                  <a:lnTo>
                    <a:pt x="1964140" y="1693595"/>
                  </a:lnTo>
                  <a:lnTo>
                    <a:pt x="2006591" y="1661986"/>
                  </a:lnTo>
                  <a:lnTo>
                    <a:pt x="2018222" y="1653360"/>
                  </a:lnTo>
                  <a:lnTo>
                    <a:pt x="2029589" y="1644911"/>
                  </a:lnTo>
                  <a:lnTo>
                    <a:pt x="2040656" y="1636646"/>
                  </a:lnTo>
                  <a:lnTo>
                    <a:pt x="2051387" y="1628575"/>
                  </a:lnTo>
                  <a:lnTo>
                    <a:pt x="2056884" y="1624422"/>
                  </a:lnTo>
                  <a:lnTo>
                    <a:pt x="2062567" y="1621034"/>
                  </a:lnTo>
                  <a:lnTo>
                    <a:pt x="2068417" y="1618042"/>
                  </a:lnTo>
                  <a:lnTo>
                    <a:pt x="1974279" y="1549376"/>
                  </a:lnTo>
                  <a:lnTo>
                    <a:pt x="1974279" y="1322638"/>
                  </a:lnTo>
                  <a:lnTo>
                    <a:pt x="1854327" y="1247058"/>
                  </a:lnTo>
                  <a:lnTo>
                    <a:pt x="1854327" y="1020320"/>
                  </a:lnTo>
                  <a:lnTo>
                    <a:pt x="1714772" y="944741"/>
                  </a:lnTo>
                  <a:lnTo>
                    <a:pt x="1714772" y="718003"/>
                  </a:lnTo>
                  <a:lnTo>
                    <a:pt x="1554602" y="642424"/>
                  </a:lnTo>
                  <a:lnTo>
                    <a:pt x="1554602" y="421984"/>
                  </a:lnTo>
                  <a:lnTo>
                    <a:pt x="1305123" y="340106"/>
                  </a:lnTo>
                  <a:lnTo>
                    <a:pt x="1305123" y="75579"/>
                  </a:lnTo>
                  <a:lnTo>
                    <a:pt x="1007724" y="0"/>
                  </a:lnTo>
                  <a:lnTo>
                    <a:pt x="0" y="0"/>
                  </a:lnTo>
                  <a:lnTo>
                    <a:pt x="0" y="1492152"/>
                  </a:lnTo>
                  <a:close/>
                </a:path>
                <a:path w="4434205" h="3363595">
                  <a:moveTo>
                    <a:pt x="2448695" y="2516432"/>
                  </a:moveTo>
                  <a:lnTo>
                    <a:pt x="2448696" y="2484409"/>
                  </a:lnTo>
                  <a:lnTo>
                    <a:pt x="2448696" y="2454413"/>
                  </a:lnTo>
                  <a:lnTo>
                    <a:pt x="2448696" y="2425693"/>
                  </a:lnTo>
                  <a:lnTo>
                    <a:pt x="2448696" y="2397499"/>
                  </a:lnTo>
                  <a:lnTo>
                    <a:pt x="2448696" y="2383194"/>
                  </a:lnTo>
                  <a:lnTo>
                    <a:pt x="2448695" y="2368734"/>
                  </a:lnTo>
                  <a:lnTo>
                    <a:pt x="2448695" y="2354023"/>
                  </a:lnTo>
                  <a:lnTo>
                    <a:pt x="2448695" y="2338962"/>
                  </a:lnTo>
                </a:path>
                <a:path w="4434205" h="3363595">
                  <a:moveTo>
                    <a:pt x="1305123" y="75579"/>
                  </a:moveTo>
                  <a:lnTo>
                    <a:pt x="297399" y="75579"/>
                  </a:lnTo>
                </a:path>
                <a:path w="4434205" h="3363595">
                  <a:moveTo>
                    <a:pt x="1305123" y="340106"/>
                  </a:moveTo>
                  <a:lnTo>
                    <a:pt x="297399" y="340106"/>
                  </a:lnTo>
                </a:path>
                <a:path w="4434205" h="3363595">
                  <a:moveTo>
                    <a:pt x="1554602" y="421984"/>
                  </a:moveTo>
                  <a:lnTo>
                    <a:pt x="546878" y="421984"/>
                  </a:lnTo>
                </a:path>
                <a:path w="4434205" h="3363595">
                  <a:moveTo>
                    <a:pt x="1007724" y="0"/>
                  </a:moveTo>
                  <a:lnTo>
                    <a:pt x="0" y="0"/>
                  </a:lnTo>
                </a:path>
                <a:path w="4434205" h="3363595">
                  <a:moveTo>
                    <a:pt x="1498989" y="3363279"/>
                  </a:moveTo>
                  <a:lnTo>
                    <a:pt x="2050790" y="3363279"/>
                  </a:lnTo>
                </a:path>
                <a:path w="4434205" h="3363595">
                  <a:moveTo>
                    <a:pt x="1410813" y="2758645"/>
                  </a:moveTo>
                  <a:lnTo>
                    <a:pt x="2008245" y="2758645"/>
                  </a:lnTo>
                </a:path>
                <a:path w="4434205" h="3363595">
                  <a:moveTo>
                    <a:pt x="1340134" y="2456327"/>
                  </a:moveTo>
                  <a:lnTo>
                    <a:pt x="2001583" y="2456327"/>
                  </a:lnTo>
                </a:path>
                <a:path w="4434205" h="3363595">
                  <a:moveTo>
                    <a:pt x="546878" y="642424"/>
                  </a:moveTo>
                  <a:lnTo>
                    <a:pt x="1554602" y="642424"/>
                  </a:lnTo>
                </a:path>
                <a:path w="4434205" h="3363595">
                  <a:moveTo>
                    <a:pt x="737176" y="718003"/>
                  </a:moveTo>
                  <a:lnTo>
                    <a:pt x="1714772" y="718003"/>
                  </a:lnTo>
                </a:path>
                <a:path w="4434205" h="3363595">
                  <a:moveTo>
                    <a:pt x="737176" y="944741"/>
                  </a:moveTo>
                  <a:lnTo>
                    <a:pt x="1714772" y="944741"/>
                  </a:lnTo>
                </a:path>
                <a:path w="4434205" h="3363595">
                  <a:moveTo>
                    <a:pt x="896152" y="1020320"/>
                  </a:moveTo>
                  <a:lnTo>
                    <a:pt x="1854327" y="1020320"/>
                  </a:lnTo>
                </a:path>
                <a:path w="4434205" h="3363595">
                  <a:moveTo>
                    <a:pt x="896152" y="1247058"/>
                  </a:moveTo>
                  <a:lnTo>
                    <a:pt x="1854327" y="1247058"/>
                  </a:lnTo>
                </a:path>
                <a:path w="4434205" h="3363595">
                  <a:moveTo>
                    <a:pt x="1032917" y="1322638"/>
                  </a:moveTo>
                  <a:lnTo>
                    <a:pt x="1974279" y="1322638"/>
                  </a:lnTo>
                </a:path>
                <a:path w="4434205" h="3363595">
                  <a:moveTo>
                    <a:pt x="1032917" y="1549376"/>
                  </a:moveTo>
                  <a:lnTo>
                    <a:pt x="1974279" y="1549376"/>
                  </a:lnTo>
                </a:path>
                <a:path w="4434205" h="3363595">
                  <a:moveTo>
                    <a:pt x="1151448" y="1624955"/>
                  </a:moveTo>
                  <a:lnTo>
                    <a:pt x="2056503" y="1624955"/>
                  </a:lnTo>
                </a:path>
                <a:path w="4434205" h="3363595">
                  <a:moveTo>
                    <a:pt x="1151448" y="1851693"/>
                  </a:moveTo>
                  <a:lnTo>
                    <a:pt x="1780836" y="1851693"/>
                  </a:lnTo>
                </a:path>
                <a:path w="4434205" h="3363595">
                  <a:moveTo>
                    <a:pt x="1253644" y="1927272"/>
                  </a:moveTo>
                  <a:lnTo>
                    <a:pt x="1727336" y="1927272"/>
                  </a:lnTo>
                </a:path>
                <a:path w="4434205" h="3363595">
                  <a:moveTo>
                    <a:pt x="1253644" y="2154010"/>
                  </a:moveTo>
                  <a:lnTo>
                    <a:pt x="1792781" y="2154010"/>
                  </a:lnTo>
                </a:path>
                <a:path w="4434205" h="3363595">
                  <a:moveTo>
                    <a:pt x="1340134" y="2229589"/>
                  </a:moveTo>
                  <a:lnTo>
                    <a:pt x="1888074" y="2229589"/>
                  </a:lnTo>
                </a:path>
                <a:path w="4434205" h="3363595">
                  <a:moveTo>
                    <a:pt x="1410813" y="2531907"/>
                  </a:moveTo>
                  <a:lnTo>
                    <a:pt x="2001414" y="2531907"/>
                  </a:lnTo>
                </a:path>
                <a:path w="4434205" h="3363595">
                  <a:moveTo>
                    <a:pt x="1464297" y="2834224"/>
                  </a:moveTo>
                  <a:lnTo>
                    <a:pt x="2011538" y="2834224"/>
                  </a:lnTo>
                </a:path>
                <a:path w="4434205" h="3363595">
                  <a:moveTo>
                    <a:pt x="1464297" y="3060962"/>
                  </a:moveTo>
                  <a:lnTo>
                    <a:pt x="2024553" y="3060962"/>
                  </a:lnTo>
                  <a:lnTo>
                    <a:pt x="2024149" y="3055249"/>
                  </a:lnTo>
                  <a:lnTo>
                    <a:pt x="2023749" y="3049527"/>
                  </a:lnTo>
                  <a:lnTo>
                    <a:pt x="2023357" y="3043798"/>
                  </a:lnTo>
                </a:path>
                <a:path w="4434205" h="3363595">
                  <a:moveTo>
                    <a:pt x="1498989" y="3136541"/>
                  </a:moveTo>
                  <a:lnTo>
                    <a:pt x="2030254" y="3136541"/>
                  </a:lnTo>
                </a:path>
                <a:path w="4434205" h="3363595">
                  <a:moveTo>
                    <a:pt x="3128862" y="75579"/>
                  </a:moveTo>
                  <a:lnTo>
                    <a:pt x="4136587" y="75579"/>
                  </a:lnTo>
                </a:path>
                <a:path w="4434205" h="3363595">
                  <a:moveTo>
                    <a:pt x="3128862" y="340106"/>
                  </a:moveTo>
                  <a:lnTo>
                    <a:pt x="4136587" y="340106"/>
                  </a:lnTo>
                </a:path>
                <a:path w="4434205" h="3363595">
                  <a:moveTo>
                    <a:pt x="2879384" y="421984"/>
                  </a:moveTo>
                  <a:lnTo>
                    <a:pt x="3887108" y="421984"/>
                  </a:lnTo>
                </a:path>
                <a:path w="4434205" h="3363595">
                  <a:moveTo>
                    <a:pt x="3426262" y="0"/>
                  </a:moveTo>
                  <a:lnTo>
                    <a:pt x="4433986" y="0"/>
                  </a:lnTo>
                </a:path>
                <a:path w="4434205" h="3363595">
                  <a:moveTo>
                    <a:pt x="2934996" y="3363279"/>
                  </a:moveTo>
                  <a:lnTo>
                    <a:pt x="2399217" y="3363279"/>
                  </a:lnTo>
                </a:path>
                <a:path w="4434205" h="3363595">
                  <a:moveTo>
                    <a:pt x="3023172" y="2758645"/>
                  </a:moveTo>
                  <a:lnTo>
                    <a:pt x="2441762" y="2758645"/>
                  </a:lnTo>
                </a:path>
                <a:path w="4434205" h="3363595">
                  <a:moveTo>
                    <a:pt x="3093853" y="2456327"/>
                  </a:moveTo>
                  <a:lnTo>
                    <a:pt x="2448696" y="2456327"/>
                  </a:lnTo>
                </a:path>
                <a:path w="4434205" h="3363595">
                  <a:moveTo>
                    <a:pt x="3887108" y="642424"/>
                  </a:moveTo>
                  <a:lnTo>
                    <a:pt x="2879384" y="642424"/>
                  </a:lnTo>
                </a:path>
                <a:path w="4434205" h="3363595">
                  <a:moveTo>
                    <a:pt x="3696810" y="718003"/>
                  </a:moveTo>
                  <a:lnTo>
                    <a:pt x="2718940" y="718003"/>
                  </a:lnTo>
                </a:path>
                <a:path w="4434205" h="3363595">
                  <a:moveTo>
                    <a:pt x="3696810" y="944741"/>
                  </a:moveTo>
                  <a:lnTo>
                    <a:pt x="2718940" y="944741"/>
                  </a:lnTo>
                </a:path>
                <a:path w="4434205" h="3363595">
                  <a:moveTo>
                    <a:pt x="3537835" y="1020320"/>
                  </a:moveTo>
                  <a:lnTo>
                    <a:pt x="2579985" y="1020320"/>
                  </a:lnTo>
                </a:path>
                <a:path w="4434205" h="3363595">
                  <a:moveTo>
                    <a:pt x="3537835" y="1247058"/>
                  </a:moveTo>
                  <a:lnTo>
                    <a:pt x="2579985" y="1247058"/>
                  </a:lnTo>
                </a:path>
                <a:path w="4434205" h="3363595">
                  <a:moveTo>
                    <a:pt x="3401069" y="1322638"/>
                  </a:moveTo>
                  <a:lnTo>
                    <a:pt x="2624100" y="1322638"/>
                  </a:lnTo>
                </a:path>
                <a:path w="4434205" h="3363595">
                  <a:moveTo>
                    <a:pt x="3401069" y="1549376"/>
                  </a:moveTo>
                  <a:lnTo>
                    <a:pt x="2630408" y="1549376"/>
                  </a:lnTo>
                </a:path>
                <a:path w="4434205" h="3363595">
                  <a:moveTo>
                    <a:pt x="3282538" y="1624955"/>
                  </a:moveTo>
                  <a:lnTo>
                    <a:pt x="2568584" y="1624955"/>
                  </a:lnTo>
                </a:path>
                <a:path w="4434205" h="3363595">
                  <a:moveTo>
                    <a:pt x="3282538" y="1851693"/>
                  </a:moveTo>
                  <a:lnTo>
                    <a:pt x="2429281" y="1851693"/>
                  </a:lnTo>
                </a:path>
                <a:path w="4434205" h="3363595">
                  <a:moveTo>
                    <a:pt x="3180342" y="1927272"/>
                  </a:moveTo>
                  <a:lnTo>
                    <a:pt x="2427897" y="1927272"/>
                  </a:lnTo>
                </a:path>
                <a:path w="4434205" h="3363595">
                  <a:moveTo>
                    <a:pt x="3180342" y="2154010"/>
                  </a:moveTo>
                  <a:lnTo>
                    <a:pt x="2442324" y="2154010"/>
                  </a:lnTo>
                </a:path>
                <a:path w="4434205" h="3363595">
                  <a:moveTo>
                    <a:pt x="3093853" y="2229589"/>
                  </a:moveTo>
                  <a:lnTo>
                    <a:pt x="2445381" y="2229589"/>
                  </a:lnTo>
                </a:path>
                <a:path w="4434205" h="3363595">
                  <a:moveTo>
                    <a:pt x="3023172" y="2531907"/>
                  </a:moveTo>
                  <a:lnTo>
                    <a:pt x="2448594" y="2531907"/>
                  </a:lnTo>
                </a:path>
                <a:path w="4434205" h="3363595">
                  <a:moveTo>
                    <a:pt x="2969689" y="2834224"/>
                  </a:moveTo>
                  <a:lnTo>
                    <a:pt x="2438471" y="2834224"/>
                  </a:lnTo>
                </a:path>
                <a:path w="4434205" h="3363595">
                  <a:moveTo>
                    <a:pt x="2969689" y="3060962"/>
                  </a:moveTo>
                  <a:lnTo>
                    <a:pt x="2425455" y="3060962"/>
                  </a:lnTo>
                  <a:lnTo>
                    <a:pt x="2425860" y="3055249"/>
                  </a:lnTo>
                  <a:lnTo>
                    <a:pt x="2426258" y="3049527"/>
                  </a:lnTo>
                  <a:lnTo>
                    <a:pt x="2426651" y="3043798"/>
                  </a:lnTo>
                </a:path>
                <a:path w="4434205" h="3363595">
                  <a:moveTo>
                    <a:pt x="2934996" y="3136541"/>
                  </a:moveTo>
                  <a:lnTo>
                    <a:pt x="2419755" y="3136541"/>
                  </a:lnTo>
                </a:path>
                <a:path w="4434205" h="3363595">
                  <a:moveTo>
                    <a:pt x="2460036" y="1322638"/>
                  </a:moveTo>
                  <a:lnTo>
                    <a:pt x="2517821" y="1322638"/>
                  </a:lnTo>
                </a:path>
                <a:path w="4434205" h="3363595">
                  <a:moveTo>
                    <a:pt x="2177262" y="3043798"/>
                  </a:moveTo>
                  <a:lnTo>
                    <a:pt x="2177116" y="3049529"/>
                  </a:lnTo>
                  <a:lnTo>
                    <a:pt x="2176977" y="3055252"/>
                  </a:lnTo>
                  <a:lnTo>
                    <a:pt x="2176846" y="3060962"/>
                  </a:lnTo>
                  <a:lnTo>
                    <a:pt x="2273161" y="3060962"/>
                  </a:lnTo>
                  <a:lnTo>
                    <a:pt x="2273030" y="3055252"/>
                  </a:lnTo>
                  <a:lnTo>
                    <a:pt x="2272891" y="3049529"/>
                  </a:lnTo>
                  <a:lnTo>
                    <a:pt x="2272745" y="3043798"/>
                  </a:lnTo>
                </a:path>
                <a:path w="4434205" h="3363595">
                  <a:moveTo>
                    <a:pt x="2175671" y="3363279"/>
                  </a:moveTo>
                  <a:lnTo>
                    <a:pt x="2274337" y="3363279"/>
                  </a:lnTo>
                </a:path>
                <a:path w="4434205" h="3363595">
                  <a:moveTo>
                    <a:pt x="2175524" y="3136541"/>
                  </a:moveTo>
                  <a:lnTo>
                    <a:pt x="2274485" y="3136541"/>
                  </a:lnTo>
                </a:path>
                <a:path w="4434205" h="3363595">
                  <a:moveTo>
                    <a:pt x="2263875" y="2834224"/>
                  </a:moveTo>
                  <a:lnTo>
                    <a:pt x="2186134" y="2834224"/>
                  </a:lnTo>
                </a:path>
                <a:path w="4434205" h="3363595">
                  <a:moveTo>
                    <a:pt x="2259582" y="2758645"/>
                  </a:moveTo>
                  <a:lnTo>
                    <a:pt x="2190427" y="2758645"/>
                  </a:lnTo>
                </a:path>
                <a:path w="4434205" h="3363595">
                  <a:moveTo>
                    <a:pt x="2205410" y="2531907"/>
                  </a:moveTo>
                  <a:lnTo>
                    <a:pt x="2244598" y="2531907"/>
                  </a:lnTo>
                </a:path>
                <a:path w="4434205" h="3363595">
                  <a:moveTo>
                    <a:pt x="1930512" y="2154010"/>
                  </a:moveTo>
                  <a:lnTo>
                    <a:pt x="2006926" y="2154010"/>
                  </a:lnTo>
                </a:path>
                <a:path w="4434205" h="3363595">
                  <a:moveTo>
                    <a:pt x="2022069" y="1927272"/>
                  </a:moveTo>
                  <a:lnTo>
                    <a:pt x="1913732" y="1927272"/>
                  </a:lnTo>
                </a:path>
                <a:path w="4434205" h="3363595">
                  <a:moveTo>
                    <a:pt x="1498989" y="3363279"/>
                  </a:moveTo>
                  <a:lnTo>
                    <a:pt x="1498989" y="3136541"/>
                  </a:lnTo>
                  <a:lnTo>
                    <a:pt x="1464297" y="3060962"/>
                  </a:lnTo>
                  <a:lnTo>
                    <a:pt x="1464297" y="2834224"/>
                  </a:lnTo>
                  <a:lnTo>
                    <a:pt x="1410813" y="2758645"/>
                  </a:lnTo>
                  <a:lnTo>
                    <a:pt x="1410813" y="2531907"/>
                  </a:lnTo>
                  <a:lnTo>
                    <a:pt x="1340134" y="2456327"/>
                  </a:lnTo>
                  <a:lnTo>
                    <a:pt x="1340134" y="2229589"/>
                  </a:lnTo>
                  <a:lnTo>
                    <a:pt x="1253644" y="2154010"/>
                  </a:lnTo>
                  <a:lnTo>
                    <a:pt x="1253644" y="1927272"/>
                  </a:lnTo>
                  <a:lnTo>
                    <a:pt x="1151448" y="1851693"/>
                  </a:lnTo>
                  <a:lnTo>
                    <a:pt x="1151448" y="1624955"/>
                  </a:lnTo>
                  <a:lnTo>
                    <a:pt x="1032917" y="1549376"/>
                  </a:lnTo>
                  <a:lnTo>
                    <a:pt x="1032917" y="1322638"/>
                  </a:lnTo>
                  <a:lnTo>
                    <a:pt x="896152" y="1247058"/>
                  </a:lnTo>
                  <a:lnTo>
                    <a:pt x="896152" y="1020320"/>
                  </a:lnTo>
                  <a:lnTo>
                    <a:pt x="737176" y="944741"/>
                  </a:lnTo>
                  <a:lnTo>
                    <a:pt x="737176" y="718003"/>
                  </a:lnTo>
                  <a:lnTo>
                    <a:pt x="546878" y="642424"/>
                  </a:lnTo>
                  <a:lnTo>
                    <a:pt x="546878" y="421984"/>
                  </a:lnTo>
                  <a:lnTo>
                    <a:pt x="297399" y="340106"/>
                  </a:lnTo>
                  <a:lnTo>
                    <a:pt x="297399" y="75579"/>
                  </a:lnTo>
                  <a:lnTo>
                    <a:pt x="0" y="0"/>
                  </a:lnTo>
                </a:path>
                <a:path w="4434205" h="3363595">
                  <a:moveTo>
                    <a:pt x="2934996" y="3363279"/>
                  </a:moveTo>
                  <a:lnTo>
                    <a:pt x="2934996" y="3136541"/>
                  </a:lnTo>
                  <a:lnTo>
                    <a:pt x="2969689" y="3060962"/>
                  </a:lnTo>
                  <a:lnTo>
                    <a:pt x="2969689" y="2834224"/>
                  </a:lnTo>
                  <a:lnTo>
                    <a:pt x="3023172" y="2758645"/>
                  </a:lnTo>
                  <a:lnTo>
                    <a:pt x="3023172" y="2531907"/>
                  </a:lnTo>
                  <a:lnTo>
                    <a:pt x="3093853" y="2456327"/>
                  </a:lnTo>
                  <a:lnTo>
                    <a:pt x="3093853" y="2229589"/>
                  </a:lnTo>
                  <a:lnTo>
                    <a:pt x="3180342" y="2154010"/>
                  </a:lnTo>
                  <a:lnTo>
                    <a:pt x="3180342" y="1927272"/>
                  </a:lnTo>
                  <a:lnTo>
                    <a:pt x="3282538" y="1851693"/>
                  </a:lnTo>
                  <a:lnTo>
                    <a:pt x="3282538" y="1624955"/>
                  </a:lnTo>
                  <a:lnTo>
                    <a:pt x="3401069" y="1549376"/>
                  </a:lnTo>
                  <a:lnTo>
                    <a:pt x="3401069" y="1322638"/>
                  </a:lnTo>
                  <a:lnTo>
                    <a:pt x="3537835" y="1247058"/>
                  </a:lnTo>
                  <a:lnTo>
                    <a:pt x="3537835" y="1020320"/>
                  </a:lnTo>
                  <a:lnTo>
                    <a:pt x="3696810" y="944741"/>
                  </a:lnTo>
                  <a:lnTo>
                    <a:pt x="3696810" y="718003"/>
                  </a:lnTo>
                  <a:lnTo>
                    <a:pt x="3887108" y="642424"/>
                  </a:lnTo>
                  <a:lnTo>
                    <a:pt x="3887108" y="421984"/>
                  </a:lnTo>
                  <a:lnTo>
                    <a:pt x="4136587" y="340106"/>
                  </a:lnTo>
                  <a:lnTo>
                    <a:pt x="4136587" y="75579"/>
                  </a:lnTo>
                  <a:lnTo>
                    <a:pt x="4433986" y="0"/>
                  </a:lnTo>
                </a:path>
              </a:pathLst>
            </a:custGeom>
            <a:ln w="2519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8" name="object 8"/>
            <p:cNvSpPr/>
            <p:nvPr/>
          </p:nvSpPr>
          <p:spPr>
            <a:xfrm>
              <a:off x="6599629" y="7633647"/>
              <a:ext cx="958850" cy="2426335"/>
            </a:xfrm>
            <a:custGeom>
              <a:avLst/>
              <a:gdLst/>
              <a:ahLst/>
              <a:cxnLst/>
              <a:rect l="l" t="t" r="r" b="b"/>
              <a:pathLst>
                <a:path w="958850" h="2426334">
                  <a:moveTo>
                    <a:pt x="465096" y="2354037"/>
                  </a:moveTo>
                  <a:lnTo>
                    <a:pt x="465096" y="2418396"/>
                  </a:lnTo>
                  <a:lnTo>
                    <a:pt x="456158" y="2420648"/>
                  </a:lnTo>
                  <a:lnTo>
                    <a:pt x="432280" y="2424402"/>
                  </a:lnTo>
                  <a:lnTo>
                    <a:pt x="397864" y="2425153"/>
                  </a:lnTo>
                  <a:lnTo>
                    <a:pt x="357312" y="2418396"/>
                  </a:lnTo>
                  <a:lnTo>
                    <a:pt x="330913" y="2420281"/>
                  </a:lnTo>
                  <a:lnTo>
                    <a:pt x="306384" y="2415523"/>
                  </a:lnTo>
                  <a:lnTo>
                    <a:pt x="288307" y="2409052"/>
                  </a:lnTo>
                  <a:lnTo>
                    <a:pt x="281263" y="2405799"/>
                  </a:lnTo>
                  <a:lnTo>
                    <a:pt x="281263" y="2391826"/>
                  </a:lnTo>
                  <a:lnTo>
                    <a:pt x="286600" y="2371153"/>
                  </a:lnTo>
                  <a:lnTo>
                    <a:pt x="300011" y="2358183"/>
                  </a:lnTo>
                  <a:lnTo>
                    <a:pt x="317598" y="2352038"/>
                  </a:lnTo>
                  <a:lnTo>
                    <a:pt x="335462" y="2351837"/>
                  </a:lnTo>
                  <a:lnTo>
                    <a:pt x="339538" y="2352443"/>
                  </a:lnTo>
                  <a:lnTo>
                    <a:pt x="343610" y="2353254"/>
                  </a:lnTo>
                  <a:lnTo>
                    <a:pt x="347705" y="2353703"/>
                  </a:lnTo>
                  <a:lnTo>
                    <a:pt x="343514" y="2314787"/>
                  </a:lnTo>
                  <a:lnTo>
                    <a:pt x="339350" y="2274431"/>
                  </a:lnTo>
                  <a:lnTo>
                    <a:pt x="334251" y="2222946"/>
                  </a:lnTo>
                  <a:lnTo>
                    <a:pt x="328552" y="2162434"/>
                  </a:lnTo>
                  <a:lnTo>
                    <a:pt x="322586" y="2094998"/>
                  </a:lnTo>
                  <a:lnTo>
                    <a:pt x="316687" y="2022740"/>
                  </a:lnTo>
                  <a:lnTo>
                    <a:pt x="311190" y="1947762"/>
                  </a:lnTo>
                  <a:lnTo>
                    <a:pt x="307131" y="1884600"/>
                  </a:lnTo>
                  <a:lnTo>
                    <a:pt x="303459" y="1820003"/>
                  </a:lnTo>
                  <a:lnTo>
                    <a:pt x="300182" y="1755378"/>
                  </a:lnTo>
                  <a:lnTo>
                    <a:pt x="297312" y="1692132"/>
                  </a:lnTo>
                  <a:lnTo>
                    <a:pt x="294857" y="1631673"/>
                  </a:lnTo>
                  <a:lnTo>
                    <a:pt x="292827" y="1575405"/>
                  </a:lnTo>
                  <a:lnTo>
                    <a:pt x="291231" y="1524737"/>
                  </a:lnTo>
                  <a:lnTo>
                    <a:pt x="290079" y="1481075"/>
                  </a:lnTo>
                  <a:lnTo>
                    <a:pt x="289146" y="1420395"/>
                  </a:lnTo>
                  <a:lnTo>
                    <a:pt x="289321" y="1372783"/>
                  </a:lnTo>
                  <a:lnTo>
                    <a:pt x="289709" y="1328768"/>
                  </a:lnTo>
                  <a:lnTo>
                    <a:pt x="290097" y="1286198"/>
                  </a:lnTo>
                  <a:lnTo>
                    <a:pt x="290273" y="1242918"/>
                  </a:lnTo>
                  <a:lnTo>
                    <a:pt x="290273" y="1196912"/>
                  </a:lnTo>
                  <a:lnTo>
                    <a:pt x="286491" y="1200912"/>
                  </a:lnTo>
                  <a:lnTo>
                    <a:pt x="276815" y="1209185"/>
                  </a:lnTo>
                  <a:lnTo>
                    <a:pt x="263756" y="1216141"/>
                  </a:lnTo>
                  <a:lnTo>
                    <a:pt x="249822" y="1216188"/>
                  </a:lnTo>
                  <a:lnTo>
                    <a:pt x="242854" y="1212135"/>
                  </a:lnTo>
                  <a:lnTo>
                    <a:pt x="203129" y="1171446"/>
                  </a:lnTo>
                  <a:lnTo>
                    <a:pt x="183432" y="1138079"/>
                  </a:lnTo>
                  <a:lnTo>
                    <a:pt x="153094" y="1118479"/>
                  </a:lnTo>
                  <a:lnTo>
                    <a:pt x="87245" y="1064522"/>
                  </a:lnTo>
                  <a:lnTo>
                    <a:pt x="23632" y="983471"/>
                  </a:lnTo>
                  <a:lnTo>
                    <a:pt x="0" y="882588"/>
                  </a:lnTo>
                  <a:lnTo>
                    <a:pt x="8293" y="847165"/>
                  </a:lnTo>
                  <a:lnTo>
                    <a:pt x="26362" y="810969"/>
                  </a:lnTo>
                  <a:lnTo>
                    <a:pt x="52634" y="774358"/>
                  </a:lnTo>
                  <a:lnTo>
                    <a:pt x="85535" y="737688"/>
                  </a:lnTo>
                  <a:lnTo>
                    <a:pt x="123493" y="701316"/>
                  </a:lnTo>
                  <a:lnTo>
                    <a:pt x="164934" y="665599"/>
                  </a:lnTo>
                  <a:lnTo>
                    <a:pt x="208285" y="630895"/>
                  </a:lnTo>
                  <a:lnTo>
                    <a:pt x="251973" y="597560"/>
                  </a:lnTo>
                  <a:lnTo>
                    <a:pt x="294424" y="565951"/>
                  </a:lnTo>
                  <a:lnTo>
                    <a:pt x="306055" y="557325"/>
                  </a:lnTo>
                  <a:lnTo>
                    <a:pt x="317422" y="548875"/>
                  </a:lnTo>
                  <a:lnTo>
                    <a:pt x="328489" y="540611"/>
                  </a:lnTo>
                  <a:lnTo>
                    <a:pt x="339221" y="532540"/>
                  </a:lnTo>
                  <a:lnTo>
                    <a:pt x="348664" y="526195"/>
                  </a:lnTo>
                  <a:lnTo>
                    <a:pt x="358440" y="520909"/>
                  </a:lnTo>
                  <a:lnTo>
                    <a:pt x="368528" y="516290"/>
                  </a:lnTo>
                  <a:lnTo>
                    <a:pt x="378908" y="511950"/>
                  </a:lnTo>
                  <a:lnTo>
                    <a:pt x="389476" y="507534"/>
                  </a:lnTo>
                  <a:lnTo>
                    <a:pt x="400292" y="502627"/>
                  </a:lnTo>
                  <a:lnTo>
                    <a:pt x="431074" y="479114"/>
                  </a:lnTo>
                  <a:lnTo>
                    <a:pt x="433361" y="473328"/>
                  </a:lnTo>
                  <a:lnTo>
                    <a:pt x="436049" y="466531"/>
                  </a:lnTo>
                  <a:lnTo>
                    <a:pt x="438566" y="460166"/>
                  </a:lnTo>
                  <a:lnTo>
                    <a:pt x="446653" y="457166"/>
                  </a:lnTo>
                  <a:lnTo>
                    <a:pt x="450700" y="455663"/>
                  </a:lnTo>
                  <a:lnTo>
                    <a:pt x="455870" y="454503"/>
                  </a:lnTo>
                  <a:lnTo>
                    <a:pt x="461615" y="453607"/>
                  </a:lnTo>
                  <a:lnTo>
                    <a:pt x="461615" y="388960"/>
                  </a:lnTo>
                  <a:lnTo>
                    <a:pt x="435666" y="373264"/>
                  </a:lnTo>
                  <a:lnTo>
                    <a:pt x="413771" y="351592"/>
                  </a:lnTo>
                  <a:lnTo>
                    <a:pt x="396254" y="324768"/>
                  </a:lnTo>
                  <a:lnTo>
                    <a:pt x="383437" y="293614"/>
                  </a:lnTo>
                  <a:lnTo>
                    <a:pt x="381728" y="296460"/>
                  </a:lnTo>
                  <a:lnTo>
                    <a:pt x="379443" y="298726"/>
                  </a:lnTo>
                  <a:lnTo>
                    <a:pt x="376598" y="300223"/>
                  </a:lnTo>
                  <a:lnTo>
                    <a:pt x="366228" y="302023"/>
                  </a:lnTo>
                  <a:lnTo>
                    <a:pt x="354886" y="298027"/>
                  </a:lnTo>
                  <a:lnTo>
                    <a:pt x="343920" y="289022"/>
                  </a:lnTo>
                  <a:lnTo>
                    <a:pt x="334677" y="275792"/>
                  </a:lnTo>
                  <a:lnTo>
                    <a:pt x="329014" y="260679"/>
                  </a:lnTo>
                  <a:lnTo>
                    <a:pt x="327808" y="246539"/>
                  </a:lnTo>
                  <a:lnTo>
                    <a:pt x="330943" y="234930"/>
                  </a:lnTo>
                  <a:lnTo>
                    <a:pt x="338303" y="227407"/>
                  </a:lnTo>
                  <a:lnTo>
                    <a:pt x="342745" y="225070"/>
                  </a:lnTo>
                  <a:lnTo>
                    <a:pt x="347959" y="224924"/>
                  </a:lnTo>
                  <a:lnTo>
                    <a:pt x="353311" y="226597"/>
                  </a:lnTo>
                  <a:lnTo>
                    <a:pt x="347285" y="207333"/>
                  </a:lnTo>
                  <a:lnTo>
                    <a:pt x="342867" y="187739"/>
                  </a:lnTo>
                  <a:lnTo>
                    <a:pt x="340149" y="168989"/>
                  </a:lnTo>
                  <a:lnTo>
                    <a:pt x="339222" y="152255"/>
                  </a:lnTo>
                  <a:lnTo>
                    <a:pt x="344762" y="108407"/>
                  </a:lnTo>
                  <a:lnTo>
                    <a:pt x="362493" y="69475"/>
                  </a:lnTo>
                  <a:lnTo>
                    <a:pt x="394080" y="41607"/>
                  </a:lnTo>
                  <a:lnTo>
                    <a:pt x="441191" y="30951"/>
                  </a:lnTo>
                  <a:lnTo>
                    <a:pt x="490481" y="8419"/>
                  </a:lnTo>
                  <a:lnTo>
                    <a:pt x="537091" y="0"/>
                  </a:lnTo>
                  <a:lnTo>
                    <a:pt x="579692" y="4249"/>
                  </a:lnTo>
                  <a:lnTo>
                    <a:pt x="616955" y="19724"/>
                  </a:lnTo>
                  <a:lnTo>
                    <a:pt x="605710" y="23347"/>
                  </a:lnTo>
                  <a:lnTo>
                    <a:pt x="596429" y="29223"/>
                  </a:lnTo>
                  <a:lnTo>
                    <a:pt x="589389" y="36766"/>
                  </a:lnTo>
                  <a:lnTo>
                    <a:pt x="584869" y="45392"/>
                  </a:lnTo>
                  <a:lnTo>
                    <a:pt x="583778" y="58677"/>
                  </a:lnTo>
                  <a:lnTo>
                    <a:pt x="588471" y="70397"/>
                  </a:lnTo>
                  <a:lnTo>
                    <a:pt x="596756" y="78447"/>
                  </a:lnTo>
                  <a:lnTo>
                    <a:pt x="606440" y="80721"/>
                  </a:lnTo>
                  <a:lnTo>
                    <a:pt x="612069" y="79954"/>
                  </a:lnTo>
                  <a:lnTo>
                    <a:pt x="611832" y="68425"/>
                  </a:lnTo>
                  <a:lnTo>
                    <a:pt x="615098" y="61704"/>
                  </a:lnTo>
                  <a:lnTo>
                    <a:pt x="617407" y="56955"/>
                  </a:lnTo>
                  <a:lnTo>
                    <a:pt x="621869" y="56215"/>
                  </a:lnTo>
                  <a:lnTo>
                    <a:pt x="628318" y="56215"/>
                  </a:lnTo>
                  <a:lnTo>
                    <a:pt x="641143" y="75303"/>
                  </a:lnTo>
                  <a:lnTo>
                    <a:pt x="655007" y="93586"/>
                  </a:lnTo>
                  <a:lnTo>
                    <a:pt x="669673" y="111241"/>
                  </a:lnTo>
                  <a:lnTo>
                    <a:pt x="684902" y="128446"/>
                  </a:lnTo>
                  <a:lnTo>
                    <a:pt x="686354" y="153308"/>
                  </a:lnTo>
                  <a:lnTo>
                    <a:pt x="684493" y="178186"/>
                  </a:lnTo>
                  <a:lnTo>
                    <a:pt x="679705" y="202713"/>
                  </a:lnTo>
                  <a:lnTo>
                    <a:pt x="672378" y="226520"/>
                  </a:lnTo>
                  <a:lnTo>
                    <a:pt x="688756" y="228182"/>
                  </a:lnTo>
                  <a:lnTo>
                    <a:pt x="695748" y="241656"/>
                  </a:lnTo>
                  <a:lnTo>
                    <a:pt x="695650" y="259880"/>
                  </a:lnTo>
                  <a:lnTo>
                    <a:pt x="690759" y="275792"/>
                  </a:lnTo>
                  <a:lnTo>
                    <a:pt x="681865" y="287777"/>
                  </a:lnTo>
                  <a:lnTo>
                    <a:pt x="668686" y="298430"/>
                  </a:lnTo>
                  <a:lnTo>
                    <a:pt x="654391" y="302281"/>
                  </a:lnTo>
                  <a:lnTo>
                    <a:pt x="642150" y="293863"/>
                  </a:lnTo>
                  <a:lnTo>
                    <a:pt x="629324" y="324936"/>
                  </a:lnTo>
                  <a:lnTo>
                    <a:pt x="611815" y="351690"/>
                  </a:lnTo>
                  <a:lnTo>
                    <a:pt x="589945" y="373307"/>
                  </a:lnTo>
                  <a:lnTo>
                    <a:pt x="564036" y="388968"/>
                  </a:lnTo>
                  <a:lnTo>
                    <a:pt x="564036" y="453607"/>
                  </a:lnTo>
                  <a:lnTo>
                    <a:pt x="595845" y="481272"/>
                  </a:lnTo>
                  <a:lnTo>
                    <a:pt x="603077" y="489816"/>
                  </a:lnTo>
                  <a:lnTo>
                    <a:pt x="620554" y="494777"/>
                  </a:lnTo>
                  <a:lnTo>
                    <a:pt x="634326" y="485369"/>
                  </a:lnTo>
                  <a:lnTo>
                    <a:pt x="654749" y="472054"/>
                  </a:lnTo>
                  <a:lnTo>
                    <a:pt x="754276" y="438336"/>
                  </a:lnTo>
                  <a:lnTo>
                    <a:pt x="801608" y="411377"/>
                  </a:lnTo>
                  <a:lnTo>
                    <a:pt x="834790" y="384084"/>
                  </a:lnTo>
                  <a:lnTo>
                    <a:pt x="861163" y="327170"/>
                  </a:lnTo>
                  <a:lnTo>
                    <a:pt x="855583" y="296887"/>
                  </a:lnTo>
                  <a:lnTo>
                    <a:pt x="809962" y="231017"/>
                  </a:lnTo>
                  <a:lnTo>
                    <a:pt x="771150" y="194768"/>
                  </a:lnTo>
                  <a:lnTo>
                    <a:pt x="737094" y="173067"/>
                  </a:lnTo>
                  <a:lnTo>
                    <a:pt x="719511" y="159952"/>
                  </a:lnTo>
                  <a:lnTo>
                    <a:pt x="709697" y="146309"/>
                  </a:lnTo>
                  <a:lnTo>
                    <a:pt x="704151" y="143537"/>
                  </a:lnTo>
                  <a:lnTo>
                    <a:pt x="698093" y="139192"/>
                  </a:lnTo>
                  <a:lnTo>
                    <a:pt x="667905" y="108413"/>
                  </a:lnTo>
                  <a:lnTo>
                    <a:pt x="638189" y="69768"/>
                  </a:lnTo>
                  <a:lnTo>
                    <a:pt x="628687" y="55584"/>
                  </a:lnTo>
                  <a:lnTo>
                    <a:pt x="622236" y="55584"/>
                  </a:lnTo>
                  <a:lnTo>
                    <a:pt x="616688" y="56833"/>
                  </a:lnTo>
                  <a:lnTo>
                    <a:pt x="614379" y="61581"/>
                  </a:lnTo>
                  <a:lnTo>
                    <a:pt x="611111" y="68302"/>
                  </a:lnTo>
                  <a:lnTo>
                    <a:pt x="612058" y="79300"/>
                  </a:lnTo>
                  <a:lnTo>
                    <a:pt x="606430" y="80068"/>
                  </a:lnTo>
                  <a:lnTo>
                    <a:pt x="596921" y="77877"/>
                  </a:lnTo>
                  <a:lnTo>
                    <a:pt x="589021" y="70010"/>
                  </a:lnTo>
                  <a:lnTo>
                    <a:pt x="584712" y="58474"/>
                  </a:lnTo>
                  <a:lnTo>
                    <a:pt x="585979" y="45273"/>
                  </a:lnTo>
                  <a:lnTo>
                    <a:pt x="617599" y="20114"/>
                  </a:lnTo>
                  <a:lnTo>
                    <a:pt x="657543" y="16581"/>
                  </a:lnTo>
                  <a:lnTo>
                    <a:pt x="669860" y="16629"/>
                  </a:lnTo>
                  <a:lnTo>
                    <a:pt x="688106" y="26981"/>
                  </a:lnTo>
                  <a:lnTo>
                    <a:pt x="705561" y="50862"/>
                  </a:lnTo>
                  <a:lnTo>
                    <a:pt x="723940" y="77521"/>
                  </a:lnTo>
                  <a:lnTo>
                    <a:pt x="744959" y="96208"/>
                  </a:lnTo>
                  <a:lnTo>
                    <a:pt x="784578" y="118554"/>
                  </a:lnTo>
                  <a:lnTo>
                    <a:pt x="789821" y="122553"/>
                  </a:lnTo>
                  <a:lnTo>
                    <a:pt x="795148" y="126617"/>
                  </a:lnTo>
                  <a:lnTo>
                    <a:pt x="851117" y="167633"/>
                  </a:lnTo>
                  <a:lnTo>
                    <a:pt x="891238" y="203738"/>
                  </a:lnTo>
                  <a:lnTo>
                    <a:pt x="921536" y="238941"/>
                  </a:lnTo>
                  <a:lnTo>
                    <a:pt x="942492" y="273480"/>
                  </a:lnTo>
                  <a:lnTo>
                    <a:pt x="958295" y="341515"/>
                  </a:lnTo>
                  <a:lnTo>
                    <a:pt x="954100" y="375488"/>
                  </a:lnTo>
                  <a:lnTo>
                    <a:pt x="923916" y="444529"/>
                  </a:lnTo>
                  <a:lnTo>
                    <a:pt x="898886" y="480073"/>
                  </a:lnTo>
                  <a:lnTo>
                    <a:pt x="867869" y="516617"/>
                  </a:lnTo>
                  <a:lnTo>
                    <a:pt x="831346" y="554397"/>
                  </a:lnTo>
                  <a:lnTo>
                    <a:pt x="802262" y="585804"/>
                  </a:lnTo>
                  <a:lnTo>
                    <a:pt x="777419" y="617831"/>
                  </a:lnTo>
                  <a:lnTo>
                    <a:pt x="739643" y="679709"/>
                  </a:lnTo>
                  <a:lnTo>
                    <a:pt x="724136" y="719695"/>
                  </a:lnTo>
                  <a:lnTo>
                    <a:pt x="716422" y="761743"/>
                  </a:lnTo>
                  <a:lnTo>
                    <a:pt x="714672" y="804967"/>
                  </a:lnTo>
                  <a:lnTo>
                    <a:pt x="717053" y="848481"/>
                  </a:lnTo>
                  <a:lnTo>
                    <a:pt x="721209" y="900572"/>
                  </a:lnTo>
                  <a:lnTo>
                    <a:pt x="724798" y="955006"/>
                  </a:lnTo>
                  <a:lnTo>
                    <a:pt x="727848" y="1009845"/>
                  </a:lnTo>
                  <a:lnTo>
                    <a:pt x="730387" y="1063153"/>
                  </a:lnTo>
                  <a:lnTo>
                    <a:pt x="732446" y="1112996"/>
                  </a:lnTo>
                  <a:lnTo>
                    <a:pt x="734051" y="1157436"/>
                  </a:lnTo>
                  <a:lnTo>
                    <a:pt x="735941" y="1219429"/>
                  </a:lnTo>
                  <a:lnTo>
                    <a:pt x="736529" y="1242926"/>
                  </a:lnTo>
                  <a:lnTo>
                    <a:pt x="736529" y="1301463"/>
                  </a:lnTo>
                  <a:lnTo>
                    <a:pt x="736529" y="1420395"/>
                  </a:lnTo>
                  <a:lnTo>
                    <a:pt x="735595" y="1481075"/>
                  </a:lnTo>
                  <a:lnTo>
                    <a:pt x="734443" y="1524737"/>
                  </a:lnTo>
                  <a:lnTo>
                    <a:pt x="732847" y="1575405"/>
                  </a:lnTo>
                  <a:lnTo>
                    <a:pt x="730817" y="1631673"/>
                  </a:lnTo>
                  <a:lnTo>
                    <a:pt x="728362" y="1692132"/>
                  </a:lnTo>
                  <a:lnTo>
                    <a:pt x="725492" y="1755378"/>
                  </a:lnTo>
                  <a:lnTo>
                    <a:pt x="722216" y="1820003"/>
                  </a:lnTo>
                  <a:lnTo>
                    <a:pt x="718544" y="1884600"/>
                  </a:lnTo>
                  <a:lnTo>
                    <a:pt x="714485" y="1947762"/>
                  </a:lnTo>
                  <a:lnTo>
                    <a:pt x="709011" y="2022434"/>
                  </a:lnTo>
                  <a:lnTo>
                    <a:pt x="703139" y="2094417"/>
                  </a:lnTo>
                  <a:lnTo>
                    <a:pt x="697196" y="2161636"/>
                  </a:lnTo>
                  <a:lnTo>
                    <a:pt x="691514" y="2222013"/>
                  </a:lnTo>
                  <a:lnTo>
                    <a:pt x="686422" y="2273473"/>
                  </a:lnTo>
                  <a:lnTo>
                    <a:pt x="682250" y="2313938"/>
                  </a:lnTo>
                  <a:lnTo>
                    <a:pt x="677984" y="2353581"/>
                  </a:lnTo>
                  <a:lnTo>
                    <a:pt x="682795" y="2352972"/>
                  </a:lnTo>
                  <a:lnTo>
                    <a:pt x="687575" y="2351894"/>
                  </a:lnTo>
                  <a:lnTo>
                    <a:pt x="692378" y="2351236"/>
                  </a:lnTo>
                  <a:lnTo>
                    <a:pt x="709806" y="2351788"/>
                  </a:lnTo>
                  <a:lnTo>
                    <a:pt x="726902" y="2358330"/>
                  </a:lnTo>
                  <a:lnTo>
                    <a:pt x="739912" y="2371472"/>
                  </a:lnTo>
                  <a:lnTo>
                    <a:pt x="745083" y="2391826"/>
                  </a:lnTo>
                  <a:lnTo>
                    <a:pt x="745083" y="2405799"/>
                  </a:lnTo>
                  <a:lnTo>
                    <a:pt x="738438" y="2408891"/>
                  </a:lnTo>
                  <a:lnTo>
                    <a:pt x="721237" y="2415093"/>
                  </a:lnTo>
                  <a:lnTo>
                    <a:pt x="697585" y="2419797"/>
                  </a:lnTo>
                  <a:lnTo>
                    <a:pt x="671585" y="2418396"/>
                  </a:lnTo>
                  <a:lnTo>
                    <a:pt x="631014" y="2426121"/>
                  </a:lnTo>
                  <a:lnTo>
                    <a:pt x="595437" y="2425262"/>
                  </a:lnTo>
                  <a:lnTo>
                    <a:pt x="570182" y="2420971"/>
                  </a:lnTo>
                  <a:lnTo>
                    <a:pt x="560579" y="2418396"/>
                  </a:lnTo>
                  <a:lnTo>
                    <a:pt x="560579" y="2354037"/>
                  </a:lnTo>
                  <a:lnTo>
                    <a:pt x="561331" y="2319949"/>
                  </a:lnTo>
                  <a:lnTo>
                    <a:pt x="562583" y="2229281"/>
                  </a:lnTo>
                  <a:lnTo>
                    <a:pt x="562834" y="2099422"/>
                  </a:lnTo>
                  <a:lnTo>
                    <a:pt x="560579" y="1947762"/>
                  </a:lnTo>
                  <a:lnTo>
                    <a:pt x="553747" y="1777182"/>
                  </a:lnTo>
                  <a:lnTo>
                    <a:pt x="543930" y="1605697"/>
                  </a:lnTo>
                  <a:lnTo>
                    <a:pt x="535115" y="1473403"/>
                  </a:lnTo>
                  <a:lnTo>
                    <a:pt x="531291" y="1420395"/>
                  </a:lnTo>
                  <a:lnTo>
                    <a:pt x="494384" y="1420395"/>
                  </a:lnTo>
                  <a:lnTo>
                    <a:pt x="490559" y="1473403"/>
                  </a:lnTo>
                  <a:lnTo>
                    <a:pt x="481744" y="1605697"/>
                  </a:lnTo>
                  <a:lnTo>
                    <a:pt x="471927" y="1777182"/>
                  </a:lnTo>
                  <a:lnTo>
                    <a:pt x="465096" y="1947762"/>
                  </a:lnTo>
                  <a:lnTo>
                    <a:pt x="462841" y="2099422"/>
                  </a:lnTo>
                  <a:lnTo>
                    <a:pt x="463092" y="2229281"/>
                  </a:lnTo>
                  <a:lnTo>
                    <a:pt x="464344" y="2319949"/>
                  </a:lnTo>
                  <a:lnTo>
                    <a:pt x="465096" y="2354037"/>
                  </a:lnTo>
                  <a:close/>
                </a:path>
                <a:path w="958850" h="2426334">
                  <a:moveTo>
                    <a:pt x="292750" y="1111420"/>
                  </a:moveTo>
                  <a:lnTo>
                    <a:pt x="294297" y="1069332"/>
                  </a:lnTo>
                  <a:lnTo>
                    <a:pt x="296400" y="1021380"/>
                  </a:lnTo>
                  <a:lnTo>
                    <a:pt x="299161" y="969413"/>
                  </a:lnTo>
                  <a:lnTo>
                    <a:pt x="302683" y="915281"/>
                  </a:lnTo>
                  <a:lnTo>
                    <a:pt x="307068" y="860831"/>
                  </a:lnTo>
                  <a:lnTo>
                    <a:pt x="312417" y="807912"/>
                  </a:lnTo>
                  <a:lnTo>
                    <a:pt x="318832" y="758373"/>
                  </a:lnTo>
                  <a:lnTo>
                    <a:pt x="284073" y="778821"/>
                  </a:lnTo>
                  <a:lnTo>
                    <a:pt x="235613" y="808835"/>
                  </a:lnTo>
                  <a:lnTo>
                    <a:pt x="185100" y="842661"/>
                  </a:lnTo>
                  <a:lnTo>
                    <a:pt x="144183" y="874542"/>
                  </a:lnTo>
                  <a:lnTo>
                    <a:pt x="124510" y="898724"/>
                  </a:lnTo>
                  <a:lnTo>
                    <a:pt x="127209" y="918689"/>
                  </a:lnTo>
                  <a:lnTo>
                    <a:pt x="139386" y="943722"/>
                  </a:lnTo>
                  <a:lnTo>
                    <a:pt x="157989" y="972282"/>
                  </a:lnTo>
                  <a:lnTo>
                    <a:pt x="179966" y="1002826"/>
                  </a:lnTo>
                  <a:lnTo>
                    <a:pt x="192101" y="1019516"/>
                  </a:lnTo>
                  <a:lnTo>
                    <a:pt x="203856" y="1036096"/>
                  </a:lnTo>
                  <a:lnTo>
                    <a:pt x="214758" y="1052324"/>
                  </a:lnTo>
                  <a:lnTo>
                    <a:pt x="224334" y="1067962"/>
                  </a:lnTo>
                  <a:lnTo>
                    <a:pt x="231595" y="1073883"/>
                  </a:lnTo>
                  <a:lnTo>
                    <a:pt x="243442" y="1081689"/>
                  </a:lnTo>
                  <a:lnTo>
                    <a:pt x="257649" y="1090341"/>
                  </a:lnTo>
                  <a:lnTo>
                    <a:pt x="271988" y="1098802"/>
                  </a:lnTo>
                  <a:lnTo>
                    <a:pt x="281686" y="1104494"/>
                  </a:lnTo>
                  <a:lnTo>
                    <a:pt x="289801" y="1109256"/>
                  </a:lnTo>
                  <a:lnTo>
                    <a:pt x="292750" y="1111420"/>
                  </a:lnTo>
                  <a:close/>
                </a:path>
                <a:path w="958850" h="2426334">
                  <a:moveTo>
                    <a:pt x="736529" y="1420395"/>
                  </a:moveTo>
                  <a:lnTo>
                    <a:pt x="736530" y="1388373"/>
                  </a:lnTo>
                  <a:lnTo>
                    <a:pt x="736530" y="1358377"/>
                  </a:lnTo>
                  <a:lnTo>
                    <a:pt x="736530" y="1329658"/>
                  </a:lnTo>
                  <a:lnTo>
                    <a:pt x="736529" y="1301463"/>
                  </a:lnTo>
                  <a:lnTo>
                    <a:pt x="736529" y="1287158"/>
                  </a:lnTo>
                  <a:lnTo>
                    <a:pt x="736529" y="1272699"/>
                  </a:lnTo>
                  <a:lnTo>
                    <a:pt x="736529" y="1257987"/>
                  </a:lnTo>
                  <a:lnTo>
                    <a:pt x="736529" y="1242926"/>
                  </a:lnTo>
                </a:path>
                <a:path w="958850" h="2426334">
                  <a:moveTo>
                    <a:pt x="771150" y="194768"/>
                  </a:moveTo>
                  <a:lnTo>
                    <a:pt x="772705" y="196007"/>
                  </a:lnTo>
                  <a:lnTo>
                    <a:pt x="771291" y="194807"/>
                  </a:lnTo>
                  <a:lnTo>
                    <a:pt x="769806" y="193587"/>
                  </a:lnTo>
                  <a:lnTo>
                    <a:pt x="771150" y="194768"/>
                  </a:lnTo>
                  <a:close/>
                </a:path>
                <a:path w="958850" h="2426334">
                  <a:moveTo>
                    <a:pt x="465100" y="2354034"/>
                  </a:moveTo>
                  <a:lnTo>
                    <a:pt x="347745" y="2354034"/>
                  </a:lnTo>
                </a:path>
                <a:path w="958850" h="2426334">
                  <a:moveTo>
                    <a:pt x="391768" y="1420393"/>
                  </a:moveTo>
                  <a:lnTo>
                    <a:pt x="434432" y="1427146"/>
                  </a:lnTo>
                  <a:lnTo>
                    <a:pt x="466749" y="1426396"/>
                  </a:lnTo>
                  <a:lnTo>
                    <a:pt x="487229" y="1422644"/>
                  </a:lnTo>
                  <a:lnTo>
                    <a:pt x="494387" y="1420393"/>
                  </a:lnTo>
                </a:path>
                <a:path w="958850" h="2426334">
                  <a:moveTo>
                    <a:pt x="560582" y="2354034"/>
                  </a:moveTo>
                  <a:lnTo>
                    <a:pt x="677936" y="2354034"/>
                  </a:lnTo>
                </a:path>
                <a:path w="958850" h="2426334">
                  <a:moveTo>
                    <a:pt x="633914" y="1420393"/>
                  </a:moveTo>
                  <a:lnTo>
                    <a:pt x="591249" y="1427146"/>
                  </a:lnTo>
                  <a:lnTo>
                    <a:pt x="558933" y="1426396"/>
                  </a:lnTo>
                  <a:lnTo>
                    <a:pt x="538452" y="1422644"/>
                  </a:lnTo>
                  <a:lnTo>
                    <a:pt x="531295" y="1420393"/>
                  </a:lnTo>
                </a:path>
                <a:path w="958850" h="2426334">
                  <a:moveTo>
                    <a:pt x="289148" y="1242924"/>
                  </a:moveTo>
                  <a:lnTo>
                    <a:pt x="736531" y="1242924"/>
                  </a:lnTo>
                  <a:lnTo>
                    <a:pt x="290276" y="1242916"/>
                  </a:lnTo>
                </a:path>
                <a:path w="958850" h="2426334">
                  <a:moveTo>
                    <a:pt x="422589" y="489812"/>
                  </a:moveTo>
                  <a:lnTo>
                    <a:pt x="603081" y="489812"/>
                  </a:lnTo>
                </a:path>
                <a:path w="958850" h="2426334">
                  <a:moveTo>
                    <a:pt x="564039" y="453605"/>
                  </a:moveTo>
                  <a:lnTo>
                    <a:pt x="550865" y="452049"/>
                  </a:lnTo>
                  <a:lnTo>
                    <a:pt x="537114" y="451152"/>
                  </a:lnTo>
                  <a:lnTo>
                    <a:pt x="524023" y="450742"/>
                  </a:lnTo>
                  <a:lnTo>
                    <a:pt x="512827" y="450643"/>
                  </a:lnTo>
                  <a:lnTo>
                    <a:pt x="501631" y="450742"/>
                  </a:lnTo>
                  <a:lnTo>
                    <a:pt x="488541" y="451152"/>
                  </a:lnTo>
                  <a:lnTo>
                    <a:pt x="474791" y="452049"/>
                  </a:lnTo>
                  <a:lnTo>
                    <a:pt x="461619" y="453605"/>
                  </a:lnTo>
                </a:path>
                <a:path w="958850" h="2426334">
                  <a:moveTo>
                    <a:pt x="292754" y="1111417"/>
                  </a:moveTo>
                  <a:lnTo>
                    <a:pt x="291634" y="1146432"/>
                  </a:lnTo>
                  <a:lnTo>
                    <a:pt x="290864" y="1173414"/>
                  </a:lnTo>
                  <a:lnTo>
                    <a:pt x="290419" y="1190771"/>
                  </a:lnTo>
                  <a:lnTo>
                    <a:pt x="290276" y="1196910"/>
                  </a:lnTo>
                </a:path>
                <a:path w="958850" h="2426334">
                  <a:moveTo>
                    <a:pt x="224337" y="1067960"/>
                  </a:moveTo>
                  <a:lnTo>
                    <a:pt x="183436" y="1138076"/>
                  </a:lnTo>
                </a:path>
                <a:path w="958850" h="2426334">
                  <a:moveTo>
                    <a:pt x="318836" y="758371"/>
                  </a:moveTo>
                  <a:lnTo>
                    <a:pt x="323928" y="723933"/>
                  </a:lnTo>
                </a:path>
                <a:path w="958850" h="2426334">
                  <a:moveTo>
                    <a:pt x="744962" y="96205"/>
                  </a:moveTo>
                  <a:lnTo>
                    <a:pt x="740800" y="102267"/>
                  </a:lnTo>
                  <a:lnTo>
                    <a:pt x="730955" y="116529"/>
                  </a:lnTo>
                  <a:lnTo>
                    <a:pt x="719395" y="133109"/>
                  </a:lnTo>
                  <a:lnTo>
                    <a:pt x="710084" y="146120"/>
                  </a:lnTo>
                </a:path>
                <a:path w="958850" h="2426334">
                  <a:moveTo>
                    <a:pt x="672382" y="226517"/>
                  </a:moveTo>
                  <a:lnTo>
                    <a:pt x="667174" y="239374"/>
                  </a:lnTo>
                  <a:lnTo>
                    <a:pt x="661233" y="251052"/>
                  </a:lnTo>
                  <a:lnTo>
                    <a:pt x="654590" y="261131"/>
                  </a:lnTo>
                  <a:lnTo>
                    <a:pt x="647280" y="269190"/>
                  </a:lnTo>
                  <a:lnTo>
                    <a:pt x="636746" y="297816"/>
                  </a:lnTo>
                  <a:lnTo>
                    <a:pt x="611540" y="340387"/>
                  </a:lnTo>
                  <a:lnTo>
                    <a:pt x="557314" y="361869"/>
                  </a:lnTo>
                  <a:lnTo>
                    <a:pt x="512834" y="365741"/>
                  </a:lnTo>
                  <a:lnTo>
                    <a:pt x="490152" y="364762"/>
                  </a:lnTo>
                  <a:lnTo>
                    <a:pt x="447626" y="357133"/>
                  </a:lnTo>
                  <a:lnTo>
                    <a:pt x="401391" y="322277"/>
                  </a:lnTo>
                  <a:lnTo>
                    <a:pt x="378389" y="269190"/>
                  </a:lnTo>
                  <a:lnTo>
                    <a:pt x="371089" y="261145"/>
                  </a:lnTo>
                  <a:lnTo>
                    <a:pt x="364455" y="251084"/>
                  </a:lnTo>
                  <a:lnTo>
                    <a:pt x="358520" y="239428"/>
                  </a:lnTo>
                  <a:lnTo>
                    <a:pt x="353315" y="226595"/>
                  </a:lnTo>
                </a:path>
              </a:pathLst>
            </a:custGeom>
            <a:ln w="2519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1745" y="7641163"/>
              <a:ext cx="125172" cy="13194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229045" y="9049531"/>
            <a:ext cx="2903501" cy="26545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21005">
              <a:spcBef>
                <a:spcPts val="130"/>
              </a:spcBef>
            </a:pPr>
            <a:r>
              <a:rPr sz="4000" b="1" spc="-145" dirty="0">
                <a:solidFill>
                  <a:srgbClr val="474747"/>
                </a:solidFill>
                <a:latin typeface="Malgun Gothic"/>
                <a:cs typeface="Malgun Gothic"/>
              </a:rPr>
              <a:t>안</a:t>
            </a:r>
            <a:r>
              <a:rPr sz="4000" b="1" spc="-190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4000" b="1" spc="-25" dirty="0">
                <a:solidFill>
                  <a:srgbClr val="474747"/>
                </a:solidFill>
                <a:latin typeface="Malgun Gothic"/>
                <a:cs typeface="Malgun Gothic"/>
              </a:rPr>
              <a:t>배운다</a:t>
            </a:r>
            <a:endParaRPr sz="4000" dirty="0">
              <a:latin typeface="Malgun Gothic"/>
              <a:cs typeface="Malgun Gothic"/>
            </a:endParaRPr>
          </a:p>
          <a:p>
            <a:pPr marL="718820" marR="5080" indent="-706755">
              <a:lnSpc>
                <a:spcPct val="102600"/>
              </a:lnSpc>
              <a:spcBef>
                <a:spcPts val="1235"/>
              </a:spcBef>
            </a:pPr>
            <a:r>
              <a:rPr sz="4000" spc="-95" dirty="0">
                <a:solidFill>
                  <a:srgbClr val="474747"/>
                </a:solidFill>
                <a:latin typeface="Malgun Gothic"/>
                <a:cs typeface="Malgun Gothic"/>
              </a:rPr>
              <a:t>다른</a:t>
            </a:r>
            <a:r>
              <a:rPr sz="4000" spc="-130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4000" spc="-95" dirty="0">
                <a:solidFill>
                  <a:srgbClr val="474747"/>
                </a:solidFill>
                <a:latin typeface="Malgun Gothic"/>
                <a:cs typeface="Malgun Gothic"/>
              </a:rPr>
              <a:t>방법을</a:t>
            </a:r>
            <a:r>
              <a:rPr sz="40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4000" spc="-95" dirty="0">
                <a:solidFill>
                  <a:srgbClr val="474747"/>
                </a:solidFill>
                <a:latin typeface="Malgun Gothic"/>
                <a:cs typeface="Malgun Gothic"/>
              </a:rPr>
              <a:t>배울</a:t>
            </a:r>
            <a:r>
              <a:rPr sz="40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4000" spc="-85" dirty="0">
                <a:solidFill>
                  <a:srgbClr val="474747"/>
                </a:solidFill>
                <a:latin typeface="Malgun Gothic"/>
                <a:cs typeface="Malgun Gothic"/>
              </a:rPr>
              <a:t>수도 </a:t>
            </a:r>
            <a:r>
              <a:rPr sz="4000" spc="-25" dirty="0">
                <a:solidFill>
                  <a:srgbClr val="474747"/>
                </a:solidFill>
                <a:latin typeface="Malgun Gothic"/>
                <a:cs typeface="Malgun Gothic"/>
              </a:rPr>
              <a:t>있다</a:t>
            </a:r>
            <a:r>
              <a:rPr sz="4000" spc="-25" dirty="0">
                <a:solidFill>
                  <a:srgbClr val="474747"/>
                </a:solidFill>
                <a:latin typeface="Roboto"/>
                <a:cs typeface="Roboto"/>
              </a:rPr>
              <a:t>.</a:t>
            </a:r>
            <a:endParaRPr sz="4000" dirty="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7304" y="9123315"/>
            <a:ext cx="3116602" cy="32885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26110">
              <a:spcBef>
                <a:spcPts val="130"/>
              </a:spcBef>
            </a:pPr>
            <a:r>
              <a:rPr sz="4000" b="1" spc="-25" dirty="0">
                <a:solidFill>
                  <a:srgbClr val="474747"/>
                </a:solidFill>
                <a:latin typeface="Malgun Gothic"/>
                <a:cs typeface="Malgun Gothic"/>
              </a:rPr>
              <a:t>배운다</a:t>
            </a:r>
            <a:endParaRPr sz="4000" dirty="0">
              <a:latin typeface="Malgun Gothic"/>
              <a:cs typeface="Malgun Gothic"/>
            </a:endParaRPr>
          </a:p>
          <a:p>
            <a:pPr marL="176530" marR="5080" indent="-164465">
              <a:lnSpc>
                <a:spcPct val="102600"/>
              </a:lnSpc>
              <a:spcBef>
                <a:spcPts val="1235"/>
              </a:spcBef>
            </a:pPr>
            <a:r>
              <a:rPr sz="4000" spc="-95" dirty="0">
                <a:solidFill>
                  <a:srgbClr val="474747"/>
                </a:solidFill>
                <a:latin typeface="Malgun Gothic"/>
                <a:cs typeface="Malgun Gothic"/>
              </a:rPr>
              <a:t>서버</a:t>
            </a:r>
            <a:r>
              <a:rPr sz="40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4000" spc="-95" dirty="0">
                <a:solidFill>
                  <a:srgbClr val="474747"/>
                </a:solidFill>
                <a:latin typeface="Malgun Gothic"/>
                <a:cs typeface="Malgun Gothic"/>
              </a:rPr>
              <a:t>사이드</a:t>
            </a:r>
            <a:r>
              <a:rPr sz="40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4000" spc="-90" dirty="0">
                <a:solidFill>
                  <a:srgbClr val="474747"/>
                </a:solidFill>
                <a:latin typeface="Malgun Gothic"/>
                <a:cs typeface="Malgun Gothic"/>
              </a:rPr>
              <a:t>애플리케이 </a:t>
            </a:r>
            <a:r>
              <a:rPr sz="4000" spc="-95" dirty="0">
                <a:solidFill>
                  <a:srgbClr val="474747"/>
                </a:solidFill>
                <a:latin typeface="Malgun Gothic"/>
                <a:cs typeface="Malgun Gothic"/>
              </a:rPr>
              <a:t>션</a:t>
            </a:r>
            <a:r>
              <a:rPr sz="4000" spc="-130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4000" spc="-95" dirty="0">
                <a:solidFill>
                  <a:srgbClr val="474747"/>
                </a:solidFill>
                <a:latin typeface="Malgun Gothic"/>
                <a:cs typeface="Malgun Gothic"/>
              </a:rPr>
              <a:t>개발에</a:t>
            </a:r>
            <a:r>
              <a:rPr sz="4000" spc="-130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4000" spc="-10" dirty="0">
                <a:solidFill>
                  <a:srgbClr val="474747"/>
                </a:solidFill>
                <a:latin typeface="Malgun Gothic"/>
                <a:cs typeface="Malgun Gothic"/>
              </a:rPr>
              <a:t>유용하다</a:t>
            </a:r>
            <a:r>
              <a:rPr sz="4000" spc="-10" dirty="0">
                <a:solidFill>
                  <a:srgbClr val="474747"/>
                </a:solidFill>
                <a:latin typeface="Roboto"/>
                <a:cs typeface="Roboto"/>
              </a:rPr>
              <a:t>.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4"/>
          <p:cNvSpPr txBox="1"/>
          <p:nvPr/>
        </p:nvSpPr>
        <p:spPr>
          <a:xfrm>
            <a:off x="3572669" y="603250"/>
            <a:ext cx="20193000" cy="48057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400" spc="-395" dirty="0">
                <a:latin typeface="Tahoma"/>
                <a:cs typeface="Tahoma"/>
              </a:rPr>
              <a:t>1.</a:t>
            </a:r>
            <a:r>
              <a:rPr sz="4400" spc="10" dirty="0">
                <a:latin typeface="Tahoma"/>
                <a:cs typeface="Tahoma"/>
              </a:rPr>
              <a:t> </a:t>
            </a:r>
            <a:r>
              <a:rPr sz="4400" dirty="0">
                <a:latin typeface="Tahoma"/>
                <a:cs typeface="Tahoma"/>
              </a:rPr>
              <a:t>Node.js</a:t>
            </a:r>
            <a:r>
              <a:rPr sz="4400" dirty="0">
                <a:latin typeface="Malgun Gothic"/>
                <a:cs typeface="Malgun Gothic"/>
              </a:rPr>
              <a:t>란</a:t>
            </a:r>
            <a:r>
              <a:rPr sz="4400" spc="-190" dirty="0">
                <a:latin typeface="Malgun Gothic"/>
                <a:cs typeface="Malgun Gothic"/>
              </a:rPr>
              <a:t> </a:t>
            </a:r>
            <a:r>
              <a:rPr sz="4400" spc="-20" dirty="0">
                <a:latin typeface="Malgun Gothic"/>
                <a:cs typeface="Malgun Gothic"/>
              </a:rPr>
              <a:t>무엇인가?</a:t>
            </a:r>
            <a:endParaRPr sz="4400" dirty="0">
              <a:latin typeface="Malgun Gothic"/>
              <a:cs typeface="Malgun Gothic"/>
            </a:endParaRPr>
          </a:p>
          <a:p>
            <a:pPr marL="12700" marR="5080">
              <a:lnSpc>
                <a:spcPct val="144900"/>
              </a:lnSpc>
              <a:spcBef>
                <a:spcPts val="2430"/>
              </a:spcBef>
            </a:pPr>
            <a:r>
              <a:rPr sz="4400" dirty="0">
                <a:latin typeface="Tahoma"/>
                <a:cs typeface="Tahoma"/>
              </a:rPr>
              <a:t>Node.js</a:t>
            </a:r>
            <a:r>
              <a:rPr sz="4400" dirty="0">
                <a:latin typeface="Malgun Gothic"/>
                <a:cs typeface="Malgun Gothic"/>
              </a:rPr>
              <a:t>는</a:t>
            </a:r>
            <a:r>
              <a:rPr sz="4400" spc="-85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구글의</a:t>
            </a:r>
            <a:r>
              <a:rPr sz="4400" spc="-85" dirty="0">
                <a:latin typeface="Malgun Gothic"/>
                <a:cs typeface="Malgun Gothic"/>
              </a:rPr>
              <a:t> </a:t>
            </a:r>
            <a:r>
              <a:rPr sz="4400" spc="-20" dirty="0">
                <a:latin typeface="Malgun Gothic"/>
                <a:cs typeface="Malgun Gothic"/>
              </a:rPr>
              <a:t>V8</a:t>
            </a:r>
            <a:r>
              <a:rPr sz="4400" spc="-80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자바스크립트</a:t>
            </a:r>
            <a:r>
              <a:rPr sz="4400" spc="-85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엔진을</a:t>
            </a:r>
            <a:r>
              <a:rPr sz="4400" spc="-85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기반으로</a:t>
            </a:r>
            <a:r>
              <a:rPr sz="4400" spc="-80" dirty="0">
                <a:latin typeface="Malgun Gothic"/>
                <a:cs typeface="Malgun Gothic"/>
              </a:rPr>
              <a:t> </a:t>
            </a:r>
            <a:r>
              <a:rPr sz="4400" spc="-100" dirty="0">
                <a:latin typeface="Malgun Gothic"/>
                <a:cs typeface="Malgun Gothic"/>
              </a:rPr>
              <a:t>한</a:t>
            </a:r>
            <a:r>
              <a:rPr sz="4400" spc="-85" dirty="0">
                <a:latin typeface="Malgun Gothic"/>
                <a:cs typeface="Malgun Gothic"/>
              </a:rPr>
              <a:t> </a:t>
            </a:r>
            <a:r>
              <a:rPr sz="4400" spc="-80" dirty="0">
                <a:latin typeface="Malgun Gothic"/>
                <a:cs typeface="Malgun Gothic"/>
              </a:rPr>
              <a:t>서버</a:t>
            </a:r>
            <a:r>
              <a:rPr sz="4400" spc="-85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사이드</a:t>
            </a:r>
            <a:r>
              <a:rPr sz="4400" spc="-80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자바스크립트</a:t>
            </a:r>
            <a:r>
              <a:rPr sz="4400" spc="-85" dirty="0">
                <a:latin typeface="Malgun Gothic"/>
                <a:cs typeface="Malgun Gothic"/>
              </a:rPr>
              <a:t> </a:t>
            </a:r>
            <a:r>
              <a:rPr sz="4400" spc="-50" dirty="0">
                <a:latin typeface="Malgun Gothic"/>
                <a:cs typeface="Malgun Gothic"/>
              </a:rPr>
              <a:t>런타임입니다.</a:t>
            </a:r>
            <a:r>
              <a:rPr sz="4400" spc="-85" dirty="0">
                <a:latin typeface="Malgun Gothic"/>
                <a:cs typeface="Malgun Gothic"/>
              </a:rPr>
              <a:t> </a:t>
            </a:r>
            <a:r>
              <a:rPr sz="4400" spc="-25" dirty="0">
                <a:latin typeface="Malgun Gothic"/>
                <a:cs typeface="Malgun Gothic"/>
              </a:rPr>
              <a:t>즉, </a:t>
            </a:r>
            <a:r>
              <a:rPr sz="4400" spc="-100" dirty="0">
                <a:latin typeface="Malgun Gothic"/>
                <a:cs typeface="Malgun Gothic"/>
              </a:rPr>
              <a:t>웹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브라우저가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80" dirty="0">
                <a:latin typeface="Malgun Gothic"/>
                <a:cs typeface="Malgun Gothic"/>
              </a:rPr>
              <a:t>아닌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서버에서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자바스크립트를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실행할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100" dirty="0">
                <a:latin typeface="Malgun Gothic"/>
                <a:cs typeface="Malgun Gothic"/>
              </a:rPr>
              <a:t>수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80" dirty="0">
                <a:latin typeface="Malgun Gothic"/>
                <a:cs typeface="Malgun Gothic"/>
              </a:rPr>
              <a:t>있게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35" dirty="0">
                <a:latin typeface="Malgun Gothic"/>
                <a:cs typeface="Malgun Gothic"/>
              </a:rPr>
              <a:t>해줍니다.</a:t>
            </a:r>
            <a:r>
              <a:rPr sz="4400" spc="-105" dirty="0">
                <a:latin typeface="Malgun Gothic"/>
                <a:cs typeface="Malgun Gothic"/>
              </a:rPr>
              <a:t> </a:t>
            </a:r>
            <a:r>
              <a:rPr sz="4400" spc="-80" dirty="0">
                <a:latin typeface="Malgun Gothic"/>
                <a:cs typeface="Malgun Gothic"/>
              </a:rPr>
              <a:t>이를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80" dirty="0">
                <a:latin typeface="Malgun Gothic"/>
                <a:cs typeface="Malgun Gothic"/>
              </a:rPr>
              <a:t>통해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20" dirty="0">
                <a:latin typeface="Malgun Gothic"/>
                <a:cs typeface="Malgun Gothic"/>
              </a:rPr>
              <a:t>개발자는 </a:t>
            </a:r>
            <a:r>
              <a:rPr sz="4400" spc="-75" dirty="0">
                <a:latin typeface="Malgun Gothic"/>
                <a:cs typeface="Malgun Gothic"/>
              </a:rPr>
              <a:t>클라이언트와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80" dirty="0">
                <a:latin typeface="Malgun Gothic"/>
                <a:cs typeface="Malgun Gothic"/>
              </a:rPr>
              <a:t>서버</a:t>
            </a:r>
            <a:r>
              <a:rPr sz="4400" spc="-105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모두에서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동일한</a:t>
            </a:r>
            <a:r>
              <a:rPr sz="4400" spc="-105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언어인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자바스크립트를</a:t>
            </a:r>
            <a:r>
              <a:rPr sz="4400" spc="-105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사용할</a:t>
            </a:r>
            <a:r>
              <a:rPr sz="4400" spc="-105" dirty="0">
                <a:latin typeface="Malgun Gothic"/>
                <a:cs typeface="Malgun Gothic"/>
              </a:rPr>
              <a:t> </a:t>
            </a:r>
            <a:r>
              <a:rPr sz="4400" spc="-100" dirty="0">
                <a:latin typeface="Malgun Gothic"/>
                <a:cs typeface="Malgun Gothic"/>
              </a:rPr>
              <a:t>수</a:t>
            </a:r>
            <a:r>
              <a:rPr sz="4400" spc="-110" dirty="0">
                <a:latin typeface="Malgun Gothic"/>
                <a:cs typeface="Malgun Gothic"/>
              </a:rPr>
              <a:t> </a:t>
            </a:r>
            <a:r>
              <a:rPr sz="4400" spc="-10" dirty="0">
                <a:latin typeface="Malgun Gothic"/>
                <a:cs typeface="Malgun Gothic"/>
              </a:rPr>
              <a:t>있습니다.</a:t>
            </a:r>
            <a:endParaRPr sz="4400" dirty="0">
              <a:latin typeface="Malgun Gothic"/>
              <a:cs typeface="Malgun Gothic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961E5D5-08D4-53B3-403D-E1597584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69" y="5708651"/>
            <a:ext cx="15544800" cy="14395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2"/>
          <p:cNvSpPr txBox="1"/>
          <p:nvPr/>
        </p:nvSpPr>
        <p:spPr>
          <a:xfrm>
            <a:off x="5419885" y="1746250"/>
            <a:ext cx="13468984" cy="62331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8460" indent="-365760">
              <a:spcBef>
                <a:spcPts val="125"/>
              </a:spcBef>
              <a:buAutoNum type="arabicPeriod" startAt="2"/>
              <a:tabLst>
                <a:tab pos="378460" algn="l"/>
              </a:tabLst>
            </a:pPr>
            <a:r>
              <a:rPr sz="4000" dirty="0">
                <a:latin typeface="Tahoma"/>
                <a:cs typeface="Tahoma"/>
              </a:rPr>
              <a:t>Node.js</a:t>
            </a:r>
            <a:r>
              <a:rPr sz="4000" dirty="0">
                <a:latin typeface="Malgun Gothic"/>
                <a:cs typeface="Malgun Gothic"/>
              </a:rPr>
              <a:t>의</a:t>
            </a:r>
            <a:r>
              <a:rPr sz="4000" spc="-75" dirty="0">
                <a:latin typeface="Malgun Gothic"/>
                <a:cs typeface="Malgun Gothic"/>
              </a:rPr>
              <a:t> </a:t>
            </a:r>
            <a:r>
              <a:rPr sz="4000" spc="-25" dirty="0">
                <a:latin typeface="Malgun Gothic"/>
                <a:cs typeface="Malgun Gothic"/>
              </a:rPr>
              <a:t>특징</a:t>
            </a:r>
            <a:endParaRPr sz="4000" dirty="0">
              <a:latin typeface="Malgun Gothic"/>
              <a:cs typeface="Malgun Gothic"/>
            </a:endParaRPr>
          </a:p>
          <a:p>
            <a:pPr marL="404495" lvl="1" indent="-393700">
              <a:spcBef>
                <a:spcPts val="4745"/>
              </a:spcBef>
              <a:buFont typeface="Tahoma"/>
              <a:buAutoNum type="arabicPeriod"/>
              <a:tabLst>
                <a:tab pos="404495" algn="l"/>
              </a:tabLst>
            </a:pPr>
            <a:r>
              <a:rPr sz="4000" spc="-140" dirty="0">
                <a:latin typeface="Malgun Gothic"/>
                <a:cs typeface="Malgun Gothic"/>
              </a:rPr>
              <a:t>비동기</a:t>
            </a:r>
            <a:r>
              <a:rPr sz="4000" spc="-195" dirty="0">
                <a:latin typeface="Malgun Gothic"/>
                <a:cs typeface="Malgun Gothic"/>
              </a:rPr>
              <a:t> </a:t>
            </a:r>
            <a:r>
              <a:rPr sz="4000" spc="-25" dirty="0">
                <a:latin typeface="Malgun Gothic"/>
                <a:cs typeface="Malgun Gothic"/>
              </a:rPr>
              <a:t>I/O</a:t>
            </a:r>
            <a:endParaRPr sz="4000" dirty="0">
              <a:latin typeface="Malgun Gothic"/>
              <a:cs typeface="Malgun Gothic"/>
            </a:endParaRPr>
          </a:p>
          <a:p>
            <a:pPr marL="12700" marR="5080">
              <a:lnSpc>
                <a:spcPct val="144900"/>
              </a:lnSpc>
              <a:spcBef>
                <a:spcPts val="2245"/>
              </a:spcBef>
            </a:pPr>
            <a:r>
              <a:rPr sz="4000" dirty="0">
                <a:latin typeface="Tahoma"/>
                <a:cs typeface="Tahoma"/>
              </a:rPr>
              <a:t>Node.js</a:t>
            </a:r>
            <a:r>
              <a:rPr sz="4000" dirty="0">
                <a:latin typeface="Malgun Gothic"/>
                <a:cs typeface="Malgun Gothic"/>
              </a:rPr>
              <a:t>는</a:t>
            </a:r>
            <a:r>
              <a:rPr sz="4000" spc="-90" dirty="0">
                <a:latin typeface="Malgun Gothic"/>
                <a:cs typeface="Malgun Gothic"/>
              </a:rPr>
              <a:t> </a:t>
            </a:r>
            <a:r>
              <a:rPr sz="4000" spc="-75" dirty="0">
                <a:latin typeface="Malgun Gothic"/>
                <a:cs typeface="Malgun Gothic"/>
              </a:rPr>
              <a:t>비동기</a:t>
            </a:r>
            <a:r>
              <a:rPr sz="4000" spc="-85" dirty="0">
                <a:latin typeface="Malgun Gothic"/>
                <a:cs typeface="Malgun Gothic"/>
              </a:rPr>
              <a:t> </a:t>
            </a:r>
            <a:r>
              <a:rPr sz="4000" dirty="0">
                <a:latin typeface="Malgun Gothic"/>
                <a:cs typeface="Malgun Gothic"/>
              </a:rPr>
              <a:t>I/O</a:t>
            </a:r>
            <a:r>
              <a:rPr sz="4000" spc="-85" dirty="0">
                <a:latin typeface="Malgun Gothic"/>
                <a:cs typeface="Malgun Gothic"/>
              </a:rPr>
              <a:t> </a:t>
            </a:r>
            <a:r>
              <a:rPr sz="4000" spc="-75" dirty="0">
                <a:latin typeface="Malgun Gothic"/>
                <a:cs typeface="Malgun Gothic"/>
              </a:rPr>
              <a:t>모델을</a:t>
            </a:r>
            <a:r>
              <a:rPr sz="4000" spc="-85" dirty="0">
                <a:latin typeface="Malgun Gothic"/>
                <a:cs typeface="Malgun Gothic"/>
              </a:rPr>
              <a:t> </a:t>
            </a:r>
            <a:r>
              <a:rPr sz="4000" spc="-75" dirty="0">
                <a:latin typeface="Malgun Gothic"/>
                <a:cs typeface="Malgun Gothic"/>
              </a:rPr>
              <a:t>사용하여</a:t>
            </a:r>
            <a:r>
              <a:rPr sz="4000" spc="-90" dirty="0">
                <a:latin typeface="Malgun Gothic"/>
                <a:cs typeface="Malgun Gothic"/>
              </a:rPr>
              <a:t> </a:t>
            </a:r>
            <a:r>
              <a:rPr sz="4000" spc="-80" dirty="0">
                <a:latin typeface="Malgun Gothic"/>
                <a:cs typeface="Malgun Gothic"/>
              </a:rPr>
              <a:t>높은</a:t>
            </a:r>
            <a:r>
              <a:rPr sz="4000" spc="-85" dirty="0">
                <a:latin typeface="Malgun Gothic"/>
                <a:cs typeface="Malgun Gothic"/>
              </a:rPr>
              <a:t> </a:t>
            </a:r>
            <a:r>
              <a:rPr sz="4000" spc="-75" dirty="0">
                <a:latin typeface="Malgun Gothic"/>
                <a:cs typeface="Malgun Gothic"/>
              </a:rPr>
              <a:t>성능을</a:t>
            </a:r>
            <a:r>
              <a:rPr sz="4000" spc="-85" dirty="0">
                <a:latin typeface="Malgun Gothic"/>
                <a:cs typeface="Malgun Gothic"/>
              </a:rPr>
              <a:t> </a:t>
            </a:r>
            <a:r>
              <a:rPr sz="4000" spc="-50" dirty="0">
                <a:latin typeface="Malgun Gothic"/>
                <a:cs typeface="Malgun Gothic"/>
              </a:rPr>
              <a:t>제공합니다.</a:t>
            </a:r>
            <a:r>
              <a:rPr sz="4000" spc="-90" dirty="0">
                <a:latin typeface="Malgun Gothic"/>
                <a:cs typeface="Malgun Gothic"/>
              </a:rPr>
              <a:t> </a:t>
            </a:r>
            <a:r>
              <a:rPr sz="4000" spc="-80" dirty="0">
                <a:latin typeface="Malgun Gothic"/>
                <a:cs typeface="Malgun Gothic"/>
              </a:rPr>
              <a:t>이는</a:t>
            </a:r>
            <a:r>
              <a:rPr sz="4000" spc="-85" dirty="0">
                <a:latin typeface="Malgun Gothic"/>
                <a:cs typeface="Malgun Gothic"/>
              </a:rPr>
              <a:t> </a:t>
            </a:r>
            <a:r>
              <a:rPr sz="4000" spc="-75" dirty="0">
                <a:latin typeface="Malgun Gothic"/>
                <a:cs typeface="Malgun Gothic"/>
              </a:rPr>
              <a:t>요청을</a:t>
            </a:r>
            <a:r>
              <a:rPr sz="4000" spc="-85" dirty="0">
                <a:latin typeface="Malgun Gothic"/>
                <a:cs typeface="Malgun Gothic"/>
              </a:rPr>
              <a:t> </a:t>
            </a:r>
            <a:r>
              <a:rPr sz="4000" spc="-75" dirty="0">
                <a:latin typeface="Malgun Gothic"/>
                <a:cs typeface="Malgun Gothic"/>
              </a:rPr>
              <a:t>처리하는</a:t>
            </a:r>
            <a:r>
              <a:rPr sz="4000" spc="-85" dirty="0">
                <a:latin typeface="Malgun Gothic"/>
                <a:cs typeface="Malgun Gothic"/>
              </a:rPr>
              <a:t> </a:t>
            </a:r>
            <a:r>
              <a:rPr sz="4000" spc="-80" dirty="0">
                <a:latin typeface="Malgun Gothic"/>
                <a:cs typeface="Malgun Gothic"/>
              </a:rPr>
              <a:t>동안</a:t>
            </a:r>
            <a:r>
              <a:rPr sz="4000" spc="-90" dirty="0">
                <a:latin typeface="Malgun Gothic"/>
                <a:cs typeface="Malgun Gothic"/>
              </a:rPr>
              <a:t> </a:t>
            </a:r>
            <a:r>
              <a:rPr sz="4000" spc="-25" dirty="0">
                <a:latin typeface="Malgun Gothic"/>
                <a:cs typeface="Malgun Gothic"/>
              </a:rPr>
              <a:t>다른 </a:t>
            </a:r>
            <a:r>
              <a:rPr sz="4000" spc="-75" dirty="0">
                <a:latin typeface="Malgun Gothic"/>
                <a:cs typeface="Malgun Gothic"/>
              </a:rPr>
              <a:t>작업을</a:t>
            </a:r>
            <a:r>
              <a:rPr sz="4000" spc="-120" dirty="0">
                <a:latin typeface="Malgun Gothic"/>
                <a:cs typeface="Malgun Gothic"/>
              </a:rPr>
              <a:t> </a:t>
            </a:r>
            <a:r>
              <a:rPr sz="4000" spc="-75" dirty="0">
                <a:latin typeface="Malgun Gothic"/>
                <a:cs typeface="Malgun Gothic"/>
              </a:rPr>
              <a:t>동시에</a:t>
            </a:r>
            <a:r>
              <a:rPr sz="4000" spc="-120" dirty="0">
                <a:latin typeface="Malgun Gothic"/>
                <a:cs typeface="Malgun Gothic"/>
              </a:rPr>
              <a:t> </a:t>
            </a:r>
            <a:r>
              <a:rPr sz="4000" spc="-75" dirty="0">
                <a:latin typeface="Malgun Gothic"/>
                <a:cs typeface="Malgun Gothic"/>
              </a:rPr>
              <a:t>수행할</a:t>
            </a:r>
            <a:r>
              <a:rPr sz="4000" spc="-120" dirty="0">
                <a:latin typeface="Malgun Gothic"/>
                <a:cs typeface="Malgun Gothic"/>
              </a:rPr>
              <a:t> </a:t>
            </a:r>
            <a:r>
              <a:rPr sz="4000" spc="-100" dirty="0">
                <a:latin typeface="Malgun Gothic"/>
                <a:cs typeface="Malgun Gothic"/>
              </a:rPr>
              <a:t>수</a:t>
            </a:r>
            <a:r>
              <a:rPr sz="4000" spc="-120" dirty="0">
                <a:latin typeface="Malgun Gothic"/>
                <a:cs typeface="Malgun Gothic"/>
              </a:rPr>
              <a:t> </a:t>
            </a:r>
            <a:r>
              <a:rPr sz="4000" spc="-80" dirty="0">
                <a:latin typeface="Malgun Gothic"/>
                <a:cs typeface="Malgun Gothic"/>
              </a:rPr>
              <a:t>있게</a:t>
            </a:r>
            <a:r>
              <a:rPr sz="4000" spc="-114" dirty="0">
                <a:latin typeface="Malgun Gothic"/>
                <a:cs typeface="Malgun Gothic"/>
              </a:rPr>
              <a:t> </a:t>
            </a:r>
            <a:r>
              <a:rPr sz="4000" spc="-30" dirty="0">
                <a:latin typeface="Malgun Gothic"/>
                <a:cs typeface="Malgun Gothic"/>
              </a:rPr>
              <a:t>해주어,</a:t>
            </a:r>
            <a:r>
              <a:rPr sz="4000" spc="-120" dirty="0">
                <a:latin typeface="Malgun Gothic"/>
                <a:cs typeface="Malgun Gothic"/>
              </a:rPr>
              <a:t> </a:t>
            </a:r>
            <a:r>
              <a:rPr sz="4000" spc="-75" dirty="0">
                <a:latin typeface="Malgun Gothic"/>
                <a:cs typeface="Malgun Gothic"/>
              </a:rPr>
              <a:t>서버의</a:t>
            </a:r>
            <a:r>
              <a:rPr sz="4000" spc="-120" dirty="0">
                <a:latin typeface="Malgun Gothic"/>
                <a:cs typeface="Malgun Gothic"/>
              </a:rPr>
              <a:t> </a:t>
            </a:r>
            <a:r>
              <a:rPr sz="4000" spc="-80" dirty="0">
                <a:latin typeface="Malgun Gothic"/>
                <a:cs typeface="Malgun Gothic"/>
              </a:rPr>
              <a:t>응답</a:t>
            </a:r>
            <a:r>
              <a:rPr sz="4000" spc="-120" dirty="0">
                <a:latin typeface="Malgun Gothic"/>
                <a:cs typeface="Malgun Gothic"/>
              </a:rPr>
              <a:t> </a:t>
            </a:r>
            <a:r>
              <a:rPr sz="4000" spc="-75" dirty="0">
                <a:latin typeface="Malgun Gothic"/>
                <a:cs typeface="Malgun Gothic"/>
              </a:rPr>
              <a:t>속도를</a:t>
            </a:r>
            <a:r>
              <a:rPr sz="4000" spc="-114" dirty="0">
                <a:latin typeface="Malgun Gothic"/>
                <a:cs typeface="Malgun Gothic"/>
              </a:rPr>
              <a:t> </a:t>
            </a:r>
            <a:r>
              <a:rPr sz="4000" spc="-10" dirty="0">
                <a:latin typeface="Malgun Gothic"/>
                <a:cs typeface="Malgun Gothic"/>
              </a:rPr>
              <a:t>향상시킵니다.</a:t>
            </a:r>
            <a:endParaRPr sz="4000" dirty="0">
              <a:latin typeface="Malgun Gothic"/>
              <a:cs typeface="Malgun Gothic"/>
            </a:endParaRPr>
          </a:p>
          <a:p>
            <a:pPr>
              <a:spcBef>
                <a:spcPts val="1525"/>
              </a:spcBef>
            </a:pPr>
            <a:endParaRPr sz="4000" dirty="0">
              <a:latin typeface="Malgun Gothic"/>
              <a:cs typeface="Malgun Gothic"/>
            </a:endParaRPr>
          </a:p>
          <a:p>
            <a:pPr marL="720725" algn="ctr"/>
            <a:r>
              <a:rPr lang="en-US" sz="4000" b="1" dirty="0">
                <a:solidFill>
                  <a:srgbClr val="474747"/>
                </a:solidFill>
                <a:latin typeface="Roboto"/>
                <a:cs typeface="Roboto"/>
              </a:rPr>
              <a:t>            </a:t>
            </a:r>
            <a:r>
              <a:rPr sz="4000" b="1" dirty="0">
                <a:solidFill>
                  <a:srgbClr val="474747"/>
                </a:solidFill>
                <a:latin typeface="Roboto"/>
                <a:cs typeface="Roboto"/>
              </a:rPr>
              <a:t>Node.js</a:t>
            </a:r>
            <a:r>
              <a:rPr sz="4000" b="1" spc="4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4000" b="1" spc="-145" dirty="0">
                <a:solidFill>
                  <a:srgbClr val="474747"/>
                </a:solidFill>
                <a:latin typeface="Malgun Gothic"/>
                <a:cs typeface="Malgun Gothic"/>
              </a:rPr>
              <a:t>비동기</a:t>
            </a:r>
            <a:r>
              <a:rPr sz="4000" b="1" spc="-16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4000" b="1" dirty="0">
                <a:solidFill>
                  <a:srgbClr val="474747"/>
                </a:solidFill>
                <a:latin typeface="Roboto"/>
                <a:cs typeface="Roboto"/>
              </a:rPr>
              <a:t>I/O</a:t>
            </a:r>
            <a:r>
              <a:rPr sz="4000" b="1" spc="4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4000" b="1" spc="-25" dirty="0">
                <a:solidFill>
                  <a:srgbClr val="474747"/>
                </a:solidFill>
                <a:latin typeface="Malgun Gothic"/>
                <a:cs typeface="Malgun Gothic"/>
              </a:rPr>
              <a:t>모델</a:t>
            </a:r>
            <a:endParaRPr sz="4000" dirty="0">
              <a:latin typeface="Malgun Gothic"/>
              <a:cs typeface="Malgun Gothic"/>
            </a:endParaRPr>
          </a:p>
        </p:txBody>
      </p:sp>
      <p:grpSp>
        <p:nvGrpSpPr>
          <p:cNvPr id="33" name="object 6"/>
          <p:cNvGrpSpPr/>
          <p:nvPr/>
        </p:nvGrpSpPr>
        <p:grpSpPr>
          <a:xfrm>
            <a:off x="6435323" y="8680450"/>
            <a:ext cx="13468984" cy="7924800"/>
            <a:chOff x="4645531" y="15707900"/>
            <a:chExt cx="4905375" cy="3048635"/>
          </a:xfrm>
        </p:grpSpPr>
        <p:sp>
          <p:nvSpPr>
            <p:cNvPr id="34" name="object 7"/>
            <p:cNvSpPr/>
            <p:nvPr/>
          </p:nvSpPr>
          <p:spPr>
            <a:xfrm>
              <a:off x="5666318" y="15720496"/>
              <a:ext cx="2882265" cy="3023235"/>
            </a:xfrm>
            <a:custGeom>
              <a:avLst/>
              <a:gdLst/>
              <a:ahLst/>
              <a:cxnLst/>
              <a:rect l="l" t="t" r="r" b="b"/>
              <a:pathLst>
                <a:path w="2882265" h="3023234">
                  <a:moveTo>
                    <a:pt x="1444434" y="3023172"/>
                  </a:moveTo>
                  <a:lnTo>
                    <a:pt x="1393691" y="3022337"/>
                  </a:lnTo>
                  <a:lnTo>
                    <a:pt x="1343366" y="3019847"/>
                  </a:lnTo>
                  <a:lnTo>
                    <a:pt x="1293486" y="3015730"/>
                  </a:lnTo>
                  <a:lnTo>
                    <a:pt x="1244077" y="3010011"/>
                  </a:lnTo>
                  <a:lnTo>
                    <a:pt x="1195166" y="3002717"/>
                  </a:lnTo>
                  <a:lnTo>
                    <a:pt x="1146778" y="2993874"/>
                  </a:lnTo>
                  <a:lnTo>
                    <a:pt x="1098939" y="2983508"/>
                  </a:lnTo>
                  <a:lnTo>
                    <a:pt x="1051676" y="2971645"/>
                  </a:lnTo>
                  <a:lnTo>
                    <a:pt x="1005015" y="2958312"/>
                  </a:lnTo>
                  <a:lnTo>
                    <a:pt x="958982" y="2943534"/>
                  </a:lnTo>
                  <a:lnTo>
                    <a:pt x="913604" y="2927338"/>
                  </a:lnTo>
                  <a:lnTo>
                    <a:pt x="868906" y="2909750"/>
                  </a:lnTo>
                  <a:lnTo>
                    <a:pt x="824915" y="2890797"/>
                  </a:lnTo>
                  <a:lnTo>
                    <a:pt x="781656" y="2870504"/>
                  </a:lnTo>
                  <a:lnTo>
                    <a:pt x="739157" y="2848897"/>
                  </a:lnTo>
                  <a:lnTo>
                    <a:pt x="697443" y="2826003"/>
                  </a:lnTo>
                  <a:lnTo>
                    <a:pt x="656541" y="2801849"/>
                  </a:lnTo>
                  <a:lnTo>
                    <a:pt x="616476" y="2776459"/>
                  </a:lnTo>
                  <a:lnTo>
                    <a:pt x="577275" y="2749861"/>
                  </a:lnTo>
                  <a:lnTo>
                    <a:pt x="538965" y="2722080"/>
                  </a:lnTo>
                  <a:lnTo>
                    <a:pt x="501570" y="2693144"/>
                  </a:lnTo>
                  <a:lnTo>
                    <a:pt x="465118" y="2663077"/>
                  </a:lnTo>
                  <a:lnTo>
                    <a:pt x="429635" y="2631906"/>
                  </a:lnTo>
                  <a:lnTo>
                    <a:pt x="395146" y="2599658"/>
                  </a:lnTo>
                  <a:lnTo>
                    <a:pt x="361679" y="2566358"/>
                  </a:lnTo>
                  <a:lnTo>
                    <a:pt x="329258" y="2532033"/>
                  </a:lnTo>
                  <a:lnTo>
                    <a:pt x="297911" y="2496709"/>
                  </a:lnTo>
                  <a:lnTo>
                    <a:pt x="267664" y="2460412"/>
                  </a:lnTo>
                  <a:lnTo>
                    <a:pt x="238542" y="2423168"/>
                  </a:lnTo>
                  <a:lnTo>
                    <a:pt x="210573" y="2385004"/>
                  </a:lnTo>
                  <a:lnTo>
                    <a:pt x="183782" y="2345946"/>
                  </a:lnTo>
                  <a:lnTo>
                    <a:pt x="158195" y="2306019"/>
                  </a:lnTo>
                  <a:lnTo>
                    <a:pt x="133838" y="2265251"/>
                  </a:lnTo>
                  <a:lnTo>
                    <a:pt x="110739" y="2223667"/>
                  </a:lnTo>
                  <a:lnTo>
                    <a:pt x="88922" y="2181293"/>
                  </a:lnTo>
                  <a:lnTo>
                    <a:pt x="68414" y="2138156"/>
                  </a:lnTo>
                  <a:lnTo>
                    <a:pt x="49242" y="2094281"/>
                  </a:lnTo>
                  <a:lnTo>
                    <a:pt x="31432" y="2049696"/>
                  </a:lnTo>
                  <a:lnTo>
                    <a:pt x="15009" y="2004426"/>
                  </a:lnTo>
                  <a:lnTo>
                    <a:pt x="0" y="1958498"/>
                  </a:lnTo>
                  <a:lnTo>
                    <a:pt x="10254" y="1948929"/>
                  </a:lnTo>
                  <a:lnTo>
                    <a:pt x="447830" y="1511586"/>
                  </a:lnTo>
                  <a:lnTo>
                    <a:pt x="20288" y="1084046"/>
                  </a:lnTo>
                  <a:lnTo>
                    <a:pt x="0" y="1064673"/>
                  </a:lnTo>
                  <a:lnTo>
                    <a:pt x="15009" y="1018744"/>
                  </a:lnTo>
                  <a:lnTo>
                    <a:pt x="31432" y="973475"/>
                  </a:lnTo>
                  <a:lnTo>
                    <a:pt x="49242" y="928890"/>
                  </a:lnTo>
                  <a:lnTo>
                    <a:pt x="68414" y="885016"/>
                  </a:lnTo>
                  <a:lnTo>
                    <a:pt x="88922" y="841879"/>
                  </a:lnTo>
                  <a:lnTo>
                    <a:pt x="110739" y="799505"/>
                  </a:lnTo>
                  <a:lnTo>
                    <a:pt x="133838" y="757921"/>
                  </a:lnTo>
                  <a:lnTo>
                    <a:pt x="158195" y="717153"/>
                  </a:lnTo>
                  <a:lnTo>
                    <a:pt x="183782" y="677226"/>
                  </a:lnTo>
                  <a:lnTo>
                    <a:pt x="210573" y="638168"/>
                  </a:lnTo>
                  <a:lnTo>
                    <a:pt x="238542" y="600004"/>
                  </a:lnTo>
                  <a:lnTo>
                    <a:pt x="267664" y="562760"/>
                  </a:lnTo>
                  <a:lnTo>
                    <a:pt x="297911" y="526463"/>
                  </a:lnTo>
                  <a:lnTo>
                    <a:pt x="329258" y="491139"/>
                  </a:lnTo>
                  <a:lnTo>
                    <a:pt x="361679" y="456814"/>
                  </a:lnTo>
                  <a:lnTo>
                    <a:pt x="395146" y="423514"/>
                  </a:lnTo>
                  <a:lnTo>
                    <a:pt x="429635" y="391266"/>
                  </a:lnTo>
                  <a:lnTo>
                    <a:pt x="465118" y="360095"/>
                  </a:lnTo>
                  <a:lnTo>
                    <a:pt x="501570" y="330029"/>
                  </a:lnTo>
                  <a:lnTo>
                    <a:pt x="538965" y="301092"/>
                  </a:lnTo>
                  <a:lnTo>
                    <a:pt x="577275" y="273311"/>
                  </a:lnTo>
                  <a:lnTo>
                    <a:pt x="616476" y="246713"/>
                  </a:lnTo>
                  <a:lnTo>
                    <a:pt x="656541" y="221324"/>
                  </a:lnTo>
                  <a:lnTo>
                    <a:pt x="697443" y="197169"/>
                  </a:lnTo>
                  <a:lnTo>
                    <a:pt x="739157" y="174275"/>
                  </a:lnTo>
                  <a:lnTo>
                    <a:pt x="781656" y="152669"/>
                  </a:lnTo>
                  <a:lnTo>
                    <a:pt x="824915" y="132375"/>
                  </a:lnTo>
                  <a:lnTo>
                    <a:pt x="868906" y="113422"/>
                  </a:lnTo>
                  <a:lnTo>
                    <a:pt x="913604" y="95834"/>
                  </a:lnTo>
                  <a:lnTo>
                    <a:pt x="958982" y="79638"/>
                  </a:lnTo>
                  <a:lnTo>
                    <a:pt x="1005015" y="64860"/>
                  </a:lnTo>
                  <a:lnTo>
                    <a:pt x="1051676" y="51527"/>
                  </a:lnTo>
                  <a:lnTo>
                    <a:pt x="1098939" y="39664"/>
                  </a:lnTo>
                  <a:lnTo>
                    <a:pt x="1146778" y="29298"/>
                  </a:lnTo>
                  <a:lnTo>
                    <a:pt x="1195166" y="20455"/>
                  </a:lnTo>
                  <a:lnTo>
                    <a:pt x="1244077" y="13161"/>
                  </a:lnTo>
                  <a:lnTo>
                    <a:pt x="1293486" y="7442"/>
                  </a:lnTo>
                  <a:lnTo>
                    <a:pt x="1343366" y="3325"/>
                  </a:lnTo>
                  <a:lnTo>
                    <a:pt x="1393691" y="835"/>
                  </a:lnTo>
                  <a:lnTo>
                    <a:pt x="1444434" y="0"/>
                  </a:lnTo>
                  <a:lnTo>
                    <a:pt x="1494572" y="815"/>
                  </a:lnTo>
                  <a:lnTo>
                    <a:pt x="1544302" y="3246"/>
                  </a:lnTo>
                  <a:lnTo>
                    <a:pt x="1593598" y="7266"/>
                  </a:lnTo>
                  <a:lnTo>
                    <a:pt x="1642436" y="12851"/>
                  </a:lnTo>
                  <a:lnTo>
                    <a:pt x="1690789" y="19975"/>
                  </a:lnTo>
                  <a:lnTo>
                    <a:pt x="1738633" y="28612"/>
                  </a:lnTo>
                  <a:lnTo>
                    <a:pt x="1785942" y="38738"/>
                  </a:lnTo>
                  <a:lnTo>
                    <a:pt x="1832692" y="50328"/>
                  </a:lnTo>
                  <a:lnTo>
                    <a:pt x="1878856" y="63355"/>
                  </a:lnTo>
                  <a:lnTo>
                    <a:pt x="1924410" y="77795"/>
                  </a:lnTo>
                  <a:lnTo>
                    <a:pt x="1969328" y="93623"/>
                  </a:lnTo>
                  <a:lnTo>
                    <a:pt x="2013585" y="110812"/>
                  </a:lnTo>
                  <a:lnTo>
                    <a:pt x="2057156" y="129339"/>
                  </a:lnTo>
                  <a:lnTo>
                    <a:pt x="2100016" y="149178"/>
                  </a:lnTo>
                  <a:lnTo>
                    <a:pt x="2142139" y="170303"/>
                  </a:lnTo>
                  <a:lnTo>
                    <a:pt x="2183499" y="192689"/>
                  </a:lnTo>
                  <a:lnTo>
                    <a:pt x="2224073" y="216311"/>
                  </a:lnTo>
                  <a:lnTo>
                    <a:pt x="2263834" y="241144"/>
                  </a:lnTo>
                  <a:lnTo>
                    <a:pt x="2302757" y="267162"/>
                  </a:lnTo>
                  <a:lnTo>
                    <a:pt x="2340817" y="294340"/>
                  </a:lnTo>
                  <a:lnTo>
                    <a:pt x="2377989" y="322653"/>
                  </a:lnTo>
                  <a:lnTo>
                    <a:pt x="2414247" y="352076"/>
                  </a:lnTo>
                  <a:lnTo>
                    <a:pt x="2449566" y="382583"/>
                  </a:lnTo>
                  <a:lnTo>
                    <a:pt x="2483921" y="414149"/>
                  </a:lnTo>
                  <a:lnTo>
                    <a:pt x="2517287" y="446749"/>
                  </a:lnTo>
                  <a:lnTo>
                    <a:pt x="2549638" y="480358"/>
                  </a:lnTo>
                  <a:lnTo>
                    <a:pt x="2580949" y="514949"/>
                  </a:lnTo>
                  <a:lnTo>
                    <a:pt x="2611195" y="550499"/>
                  </a:lnTo>
                  <a:lnTo>
                    <a:pt x="2640350" y="586982"/>
                  </a:lnTo>
                  <a:lnTo>
                    <a:pt x="2668390" y="624372"/>
                  </a:lnTo>
                  <a:lnTo>
                    <a:pt x="2695289" y="662644"/>
                  </a:lnTo>
                  <a:lnTo>
                    <a:pt x="2721021" y="701774"/>
                  </a:lnTo>
                  <a:lnTo>
                    <a:pt x="2745562" y="741735"/>
                  </a:lnTo>
                  <a:lnTo>
                    <a:pt x="2768886" y="782502"/>
                  </a:lnTo>
                  <a:lnTo>
                    <a:pt x="2790969" y="824051"/>
                  </a:lnTo>
                  <a:lnTo>
                    <a:pt x="2811783" y="866356"/>
                  </a:lnTo>
                  <a:lnTo>
                    <a:pt x="2831306" y="909391"/>
                  </a:lnTo>
                  <a:lnTo>
                    <a:pt x="2849510" y="953132"/>
                  </a:lnTo>
                  <a:lnTo>
                    <a:pt x="2866371" y="997553"/>
                  </a:lnTo>
                  <a:lnTo>
                    <a:pt x="2881864" y="1042629"/>
                  </a:lnTo>
                  <a:lnTo>
                    <a:pt x="2870002" y="1052547"/>
                  </a:lnTo>
                  <a:lnTo>
                    <a:pt x="2858398" y="1062761"/>
                  </a:lnTo>
                  <a:lnTo>
                    <a:pt x="2847062" y="1073263"/>
                  </a:lnTo>
                  <a:lnTo>
                    <a:pt x="2835900" y="1084147"/>
                  </a:lnTo>
                  <a:lnTo>
                    <a:pt x="2408460" y="1511586"/>
                  </a:lnTo>
                  <a:lnTo>
                    <a:pt x="2836000" y="1939127"/>
                  </a:lnTo>
                  <a:lnTo>
                    <a:pt x="2847067" y="1949912"/>
                  </a:lnTo>
                  <a:lnTo>
                    <a:pt x="2858403" y="1960414"/>
                  </a:lnTo>
                  <a:lnTo>
                    <a:pt x="2870004" y="1970628"/>
                  </a:lnTo>
                  <a:lnTo>
                    <a:pt x="2881864" y="1980547"/>
                  </a:lnTo>
                  <a:lnTo>
                    <a:pt x="2866371" y="2025622"/>
                  </a:lnTo>
                  <a:lnTo>
                    <a:pt x="2849510" y="2070042"/>
                  </a:lnTo>
                  <a:lnTo>
                    <a:pt x="2831306" y="2113783"/>
                  </a:lnTo>
                  <a:lnTo>
                    <a:pt x="2811783" y="2156817"/>
                  </a:lnTo>
                  <a:lnTo>
                    <a:pt x="2790969" y="2199122"/>
                  </a:lnTo>
                  <a:lnTo>
                    <a:pt x="2768886" y="2240670"/>
                  </a:lnTo>
                  <a:lnTo>
                    <a:pt x="2745562" y="2281437"/>
                  </a:lnTo>
                  <a:lnTo>
                    <a:pt x="2721021" y="2321398"/>
                  </a:lnTo>
                  <a:lnTo>
                    <a:pt x="2695289" y="2360527"/>
                  </a:lnTo>
                  <a:lnTo>
                    <a:pt x="2668390" y="2398799"/>
                  </a:lnTo>
                  <a:lnTo>
                    <a:pt x="2640350" y="2436189"/>
                  </a:lnTo>
                  <a:lnTo>
                    <a:pt x="2611195" y="2472672"/>
                  </a:lnTo>
                  <a:lnTo>
                    <a:pt x="2580949" y="2508221"/>
                  </a:lnTo>
                  <a:lnTo>
                    <a:pt x="2549638" y="2542813"/>
                  </a:lnTo>
                  <a:lnTo>
                    <a:pt x="2517287" y="2576421"/>
                  </a:lnTo>
                  <a:lnTo>
                    <a:pt x="2483921" y="2609021"/>
                  </a:lnTo>
                  <a:lnTo>
                    <a:pt x="2449566" y="2640587"/>
                  </a:lnTo>
                  <a:lnTo>
                    <a:pt x="2414247" y="2671095"/>
                  </a:lnTo>
                  <a:lnTo>
                    <a:pt x="2377989" y="2700517"/>
                  </a:lnTo>
                  <a:lnTo>
                    <a:pt x="2340817" y="2728830"/>
                  </a:lnTo>
                  <a:lnTo>
                    <a:pt x="2302757" y="2756009"/>
                  </a:lnTo>
                  <a:lnTo>
                    <a:pt x="2263834" y="2782027"/>
                  </a:lnTo>
                  <a:lnTo>
                    <a:pt x="2224073" y="2806860"/>
                  </a:lnTo>
                  <a:lnTo>
                    <a:pt x="2183499" y="2830482"/>
                  </a:lnTo>
                  <a:lnTo>
                    <a:pt x="2142139" y="2852868"/>
                  </a:lnTo>
                  <a:lnTo>
                    <a:pt x="2100016" y="2873993"/>
                  </a:lnTo>
                  <a:lnTo>
                    <a:pt x="2057156" y="2893832"/>
                  </a:lnTo>
                  <a:lnTo>
                    <a:pt x="2013585" y="2912359"/>
                  </a:lnTo>
                  <a:lnTo>
                    <a:pt x="1969328" y="2929548"/>
                  </a:lnTo>
                  <a:lnTo>
                    <a:pt x="1924410" y="2945376"/>
                  </a:lnTo>
                  <a:lnTo>
                    <a:pt x="1878856" y="2959816"/>
                  </a:lnTo>
                  <a:lnTo>
                    <a:pt x="1832692" y="2972844"/>
                  </a:lnTo>
                  <a:lnTo>
                    <a:pt x="1785942" y="2984433"/>
                  </a:lnTo>
                  <a:lnTo>
                    <a:pt x="1738633" y="2994559"/>
                  </a:lnTo>
                  <a:lnTo>
                    <a:pt x="1690789" y="3003197"/>
                  </a:lnTo>
                  <a:lnTo>
                    <a:pt x="1642436" y="3010321"/>
                  </a:lnTo>
                  <a:lnTo>
                    <a:pt x="1593598" y="3015905"/>
                  </a:lnTo>
                  <a:lnTo>
                    <a:pt x="1544302" y="3019926"/>
                  </a:lnTo>
                  <a:lnTo>
                    <a:pt x="1494572" y="3022356"/>
                  </a:lnTo>
                  <a:lnTo>
                    <a:pt x="1444434" y="302317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/>
            <p:cNvSpPr/>
            <p:nvPr/>
          </p:nvSpPr>
          <p:spPr>
            <a:xfrm>
              <a:off x="8078476" y="16623748"/>
              <a:ext cx="1459865" cy="1209675"/>
            </a:xfrm>
            <a:custGeom>
              <a:avLst/>
              <a:gdLst/>
              <a:ahLst/>
              <a:cxnLst/>
              <a:rect l="l" t="t" r="r" b="b"/>
              <a:pathLst>
                <a:path w="1459865" h="1209675">
                  <a:moveTo>
                    <a:pt x="855085" y="1209269"/>
                  </a:moveTo>
                  <a:lnTo>
                    <a:pt x="805496" y="1207264"/>
                  </a:lnTo>
                  <a:lnTo>
                    <a:pt x="757010" y="1201355"/>
                  </a:lnTo>
                  <a:lnTo>
                    <a:pt x="709785" y="1191696"/>
                  </a:lnTo>
                  <a:lnTo>
                    <a:pt x="663974" y="1178444"/>
                  </a:lnTo>
                  <a:lnTo>
                    <a:pt x="619734" y="1161753"/>
                  </a:lnTo>
                  <a:lnTo>
                    <a:pt x="577221" y="1141780"/>
                  </a:lnTo>
                  <a:lnTo>
                    <a:pt x="536590" y="1118680"/>
                  </a:lnTo>
                  <a:lnTo>
                    <a:pt x="497996" y="1092609"/>
                  </a:lnTo>
                  <a:lnTo>
                    <a:pt x="461596" y="1063722"/>
                  </a:lnTo>
                  <a:lnTo>
                    <a:pt x="427544" y="1032175"/>
                  </a:lnTo>
                  <a:lnTo>
                    <a:pt x="0" y="604638"/>
                  </a:lnTo>
                  <a:lnTo>
                    <a:pt x="427540" y="177097"/>
                  </a:lnTo>
                  <a:lnTo>
                    <a:pt x="461592" y="145549"/>
                  </a:lnTo>
                  <a:lnTo>
                    <a:pt x="497993" y="116661"/>
                  </a:lnTo>
                  <a:lnTo>
                    <a:pt x="536586" y="90590"/>
                  </a:lnTo>
                  <a:lnTo>
                    <a:pt x="577218" y="67489"/>
                  </a:lnTo>
                  <a:lnTo>
                    <a:pt x="619732" y="47516"/>
                  </a:lnTo>
                  <a:lnTo>
                    <a:pt x="663972" y="30825"/>
                  </a:lnTo>
                  <a:lnTo>
                    <a:pt x="709783" y="17572"/>
                  </a:lnTo>
                  <a:lnTo>
                    <a:pt x="757010" y="7913"/>
                  </a:lnTo>
                  <a:lnTo>
                    <a:pt x="805495" y="2004"/>
                  </a:lnTo>
                  <a:lnTo>
                    <a:pt x="855085" y="0"/>
                  </a:lnTo>
                  <a:lnTo>
                    <a:pt x="902337" y="1819"/>
                  </a:lnTo>
                  <a:lnTo>
                    <a:pt x="948594" y="7186"/>
                  </a:lnTo>
                  <a:lnTo>
                    <a:pt x="993723" y="15968"/>
                  </a:lnTo>
                  <a:lnTo>
                    <a:pt x="1037588" y="28030"/>
                  </a:lnTo>
                  <a:lnTo>
                    <a:pt x="1080055" y="43237"/>
                  </a:lnTo>
                  <a:lnTo>
                    <a:pt x="1120990" y="61455"/>
                  </a:lnTo>
                  <a:lnTo>
                    <a:pt x="1160258" y="82550"/>
                  </a:lnTo>
                  <a:lnTo>
                    <a:pt x="1197724" y="106386"/>
                  </a:lnTo>
                  <a:lnTo>
                    <a:pt x="1233256" y="132831"/>
                  </a:lnTo>
                  <a:lnTo>
                    <a:pt x="1266717" y="161748"/>
                  </a:lnTo>
                  <a:lnTo>
                    <a:pt x="1297974" y="193005"/>
                  </a:lnTo>
                  <a:lnTo>
                    <a:pt x="1326892" y="226466"/>
                  </a:lnTo>
                  <a:lnTo>
                    <a:pt x="1353337" y="261997"/>
                  </a:lnTo>
                  <a:lnTo>
                    <a:pt x="1377174" y="299463"/>
                  </a:lnTo>
                  <a:lnTo>
                    <a:pt x="1398269" y="338731"/>
                  </a:lnTo>
                  <a:lnTo>
                    <a:pt x="1416487" y="379665"/>
                  </a:lnTo>
                  <a:lnTo>
                    <a:pt x="1431695" y="422132"/>
                  </a:lnTo>
                  <a:lnTo>
                    <a:pt x="1443757" y="465997"/>
                  </a:lnTo>
                  <a:lnTo>
                    <a:pt x="1452539" y="511125"/>
                  </a:lnTo>
                  <a:lnTo>
                    <a:pt x="1457907" y="557382"/>
                  </a:lnTo>
                  <a:lnTo>
                    <a:pt x="1459726" y="604634"/>
                  </a:lnTo>
                  <a:lnTo>
                    <a:pt x="1457907" y="651886"/>
                  </a:lnTo>
                  <a:lnTo>
                    <a:pt x="1452539" y="698143"/>
                  </a:lnTo>
                  <a:lnTo>
                    <a:pt x="1443757" y="743271"/>
                  </a:lnTo>
                  <a:lnTo>
                    <a:pt x="1431695" y="787136"/>
                  </a:lnTo>
                  <a:lnTo>
                    <a:pt x="1416487" y="829603"/>
                  </a:lnTo>
                  <a:lnTo>
                    <a:pt x="1398269" y="870537"/>
                  </a:lnTo>
                  <a:lnTo>
                    <a:pt x="1377174" y="909805"/>
                  </a:lnTo>
                  <a:lnTo>
                    <a:pt x="1353337" y="947271"/>
                  </a:lnTo>
                  <a:lnTo>
                    <a:pt x="1326892" y="982802"/>
                  </a:lnTo>
                  <a:lnTo>
                    <a:pt x="1297974" y="1016263"/>
                  </a:lnTo>
                  <a:lnTo>
                    <a:pt x="1266717" y="1047520"/>
                  </a:lnTo>
                  <a:lnTo>
                    <a:pt x="1233256" y="1076437"/>
                  </a:lnTo>
                  <a:lnTo>
                    <a:pt x="1197724" y="1102882"/>
                  </a:lnTo>
                  <a:lnTo>
                    <a:pt x="1160258" y="1126718"/>
                  </a:lnTo>
                  <a:lnTo>
                    <a:pt x="1120990" y="1147813"/>
                  </a:lnTo>
                  <a:lnTo>
                    <a:pt x="1080055" y="1166031"/>
                  </a:lnTo>
                  <a:lnTo>
                    <a:pt x="1037588" y="1181238"/>
                  </a:lnTo>
                  <a:lnTo>
                    <a:pt x="993723" y="1193300"/>
                  </a:lnTo>
                  <a:lnTo>
                    <a:pt x="948594" y="1202082"/>
                  </a:lnTo>
                  <a:lnTo>
                    <a:pt x="902337" y="1207450"/>
                  </a:lnTo>
                  <a:lnTo>
                    <a:pt x="855085" y="1209269"/>
                  </a:lnTo>
                  <a:close/>
                </a:path>
              </a:pathLst>
            </a:custGeom>
            <a:solidFill>
              <a:srgbClr val="3AC4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/>
            <p:cNvSpPr/>
            <p:nvPr/>
          </p:nvSpPr>
          <p:spPr>
            <a:xfrm>
              <a:off x="4658121" y="16623748"/>
              <a:ext cx="1459865" cy="1209675"/>
            </a:xfrm>
            <a:custGeom>
              <a:avLst/>
              <a:gdLst/>
              <a:ahLst/>
              <a:cxnLst/>
              <a:rect l="l" t="t" r="r" b="b"/>
              <a:pathLst>
                <a:path w="1459864" h="1209675">
                  <a:moveTo>
                    <a:pt x="604640" y="1209269"/>
                  </a:moveTo>
                  <a:lnTo>
                    <a:pt x="557388" y="1207449"/>
                  </a:lnTo>
                  <a:lnTo>
                    <a:pt x="511131" y="1202082"/>
                  </a:lnTo>
                  <a:lnTo>
                    <a:pt x="466003" y="1193300"/>
                  </a:lnTo>
                  <a:lnTo>
                    <a:pt x="422138" y="1181238"/>
                  </a:lnTo>
                  <a:lnTo>
                    <a:pt x="379671" y="1166031"/>
                  </a:lnTo>
                  <a:lnTo>
                    <a:pt x="338736" y="1147813"/>
                  </a:lnTo>
                  <a:lnTo>
                    <a:pt x="299468" y="1126718"/>
                  </a:lnTo>
                  <a:lnTo>
                    <a:pt x="262001" y="1102882"/>
                  </a:lnTo>
                  <a:lnTo>
                    <a:pt x="226470" y="1076437"/>
                  </a:lnTo>
                  <a:lnTo>
                    <a:pt x="193008" y="1047520"/>
                  </a:lnTo>
                  <a:lnTo>
                    <a:pt x="161751" y="1016263"/>
                  </a:lnTo>
                  <a:lnTo>
                    <a:pt x="132833" y="982802"/>
                  </a:lnTo>
                  <a:lnTo>
                    <a:pt x="106389" y="947271"/>
                  </a:lnTo>
                  <a:lnTo>
                    <a:pt x="82551" y="909805"/>
                  </a:lnTo>
                  <a:lnTo>
                    <a:pt x="61456" y="870537"/>
                  </a:lnTo>
                  <a:lnTo>
                    <a:pt x="43238" y="829603"/>
                  </a:lnTo>
                  <a:lnTo>
                    <a:pt x="28031" y="787136"/>
                  </a:lnTo>
                  <a:lnTo>
                    <a:pt x="15969" y="743271"/>
                  </a:lnTo>
                  <a:lnTo>
                    <a:pt x="7187" y="698143"/>
                  </a:lnTo>
                  <a:lnTo>
                    <a:pt x="1819" y="651886"/>
                  </a:lnTo>
                  <a:lnTo>
                    <a:pt x="0" y="604634"/>
                  </a:lnTo>
                  <a:lnTo>
                    <a:pt x="1819" y="557382"/>
                  </a:lnTo>
                  <a:lnTo>
                    <a:pt x="7187" y="511125"/>
                  </a:lnTo>
                  <a:lnTo>
                    <a:pt x="15969" y="465997"/>
                  </a:lnTo>
                  <a:lnTo>
                    <a:pt x="28031" y="422132"/>
                  </a:lnTo>
                  <a:lnTo>
                    <a:pt x="43238" y="379665"/>
                  </a:lnTo>
                  <a:lnTo>
                    <a:pt x="61456" y="338731"/>
                  </a:lnTo>
                  <a:lnTo>
                    <a:pt x="82551" y="299463"/>
                  </a:lnTo>
                  <a:lnTo>
                    <a:pt x="106388" y="261997"/>
                  </a:lnTo>
                  <a:lnTo>
                    <a:pt x="132833" y="226466"/>
                  </a:lnTo>
                  <a:lnTo>
                    <a:pt x="161751" y="193005"/>
                  </a:lnTo>
                  <a:lnTo>
                    <a:pt x="193008" y="161748"/>
                  </a:lnTo>
                  <a:lnTo>
                    <a:pt x="226470" y="132831"/>
                  </a:lnTo>
                  <a:lnTo>
                    <a:pt x="262001" y="106386"/>
                  </a:lnTo>
                  <a:lnTo>
                    <a:pt x="299468" y="82550"/>
                  </a:lnTo>
                  <a:lnTo>
                    <a:pt x="338736" y="61455"/>
                  </a:lnTo>
                  <a:lnTo>
                    <a:pt x="379671" y="43237"/>
                  </a:lnTo>
                  <a:lnTo>
                    <a:pt x="422138" y="28030"/>
                  </a:lnTo>
                  <a:lnTo>
                    <a:pt x="466003" y="15968"/>
                  </a:lnTo>
                  <a:lnTo>
                    <a:pt x="511131" y="7186"/>
                  </a:lnTo>
                  <a:lnTo>
                    <a:pt x="557388" y="1819"/>
                  </a:lnTo>
                  <a:lnTo>
                    <a:pt x="604640" y="0"/>
                  </a:lnTo>
                  <a:lnTo>
                    <a:pt x="654230" y="2004"/>
                  </a:lnTo>
                  <a:lnTo>
                    <a:pt x="702716" y="7913"/>
                  </a:lnTo>
                  <a:lnTo>
                    <a:pt x="749942" y="17572"/>
                  </a:lnTo>
                  <a:lnTo>
                    <a:pt x="795753" y="30825"/>
                  </a:lnTo>
                  <a:lnTo>
                    <a:pt x="839993" y="47516"/>
                  </a:lnTo>
                  <a:lnTo>
                    <a:pt x="882507" y="67489"/>
                  </a:lnTo>
                  <a:lnTo>
                    <a:pt x="923139" y="90590"/>
                  </a:lnTo>
                  <a:lnTo>
                    <a:pt x="961733" y="116661"/>
                  </a:lnTo>
                  <a:lnTo>
                    <a:pt x="998134" y="145549"/>
                  </a:lnTo>
                  <a:lnTo>
                    <a:pt x="1032283" y="177194"/>
                  </a:lnTo>
                  <a:lnTo>
                    <a:pt x="1459726" y="604638"/>
                  </a:lnTo>
                  <a:lnTo>
                    <a:pt x="1032181" y="1032175"/>
                  </a:lnTo>
                  <a:lnTo>
                    <a:pt x="998130" y="1063722"/>
                  </a:lnTo>
                  <a:lnTo>
                    <a:pt x="961729" y="1092609"/>
                  </a:lnTo>
                  <a:lnTo>
                    <a:pt x="923136" y="1118680"/>
                  </a:lnTo>
                  <a:lnTo>
                    <a:pt x="882504" y="1141780"/>
                  </a:lnTo>
                  <a:lnTo>
                    <a:pt x="839991" y="1161753"/>
                  </a:lnTo>
                  <a:lnTo>
                    <a:pt x="795751" y="1178444"/>
                  </a:lnTo>
                  <a:lnTo>
                    <a:pt x="749941" y="1191696"/>
                  </a:lnTo>
                  <a:lnTo>
                    <a:pt x="702715" y="1201355"/>
                  </a:lnTo>
                  <a:lnTo>
                    <a:pt x="654230" y="1207264"/>
                  </a:lnTo>
                  <a:lnTo>
                    <a:pt x="604640" y="1209269"/>
                  </a:lnTo>
                  <a:close/>
                </a:path>
              </a:pathLst>
            </a:custGeom>
            <a:solidFill>
              <a:srgbClr val="92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0"/>
            <p:cNvSpPr/>
            <p:nvPr/>
          </p:nvSpPr>
          <p:spPr>
            <a:xfrm>
              <a:off x="5666318" y="15720496"/>
              <a:ext cx="2882265" cy="3023235"/>
            </a:xfrm>
            <a:custGeom>
              <a:avLst/>
              <a:gdLst/>
              <a:ahLst/>
              <a:cxnLst/>
              <a:rect l="l" t="t" r="r" b="b"/>
              <a:pathLst>
                <a:path w="2882265" h="3023234">
                  <a:moveTo>
                    <a:pt x="2881860" y="1980547"/>
                  </a:moveTo>
                  <a:lnTo>
                    <a:pt x="2866368" y="2025622"/>
                  </a:lnTo>
                  <a:lnTo>
                    <a:pt x="2849507" y="2070042"/>
                  </a:lnTo>
                  <a:lnTo>
                    <a:pt x="2831302" y="2113783"/>
                  </a:lnTo>
                  <a:lnTo>
                    <a:pt x="2811780" y="2156817"/>
                  </a:lnTo>
                  <a:lnTo>
                    <a:pt x="2790966" y="2199122"/>
                  </a:lnTo>
                  <a:lnTo>
                    <a:pt x="2768884" y="2240670"/>
                  </a:lnTo>
                  <a:lnTo>
                    <a:pt x="2745560" y="2281437"/>
                  </a:lnTo>
                  <a:lnTo>
                    <a:pt x="2721019" y="2321398"/>
                  </a:lnTo>
                  <a:lnTo>
                    <a:pt x="2695287" y="2360527"/>
                  </a:lnTo>
                  <a:lnTo>
                    <a:pt x="2668388" y="2398799"/>
                  </a:lnTo>
                  <a:lnTo>
                    <a:pt x="2640348" y="2436189"/>
                  </a:lnTo>
                  <a:lnTo>
                    <a:pt x="2611193" y="2472672"/>
                  </a:lnTo>
                  <a:lnTo>
                    <a:pt x="2580947" y="2508221"/>
                  </a:lnTo>
                  <a:lnTo>
                    <a:pt x="2549636" y="2542813"/>
                  </a:lnTo>
                  <a:lnTo>
                    <a:pt x="2517285" y="2576421"/>
                  </a:lnTo>
                  <a:lnTo>
                    <a:pt x="2483920" y="2609021"/>
                  </a:lnTo>
                  <a:lnTo>
                    <a:pt x="2449565" y="2640588"/>
                  </a:lnTo>
                  <a:lnTo>
                    <a:pt x="2414246" y="2671095"/>
                  </a:lnTo>
                  <a:lnTo>
                    <a:pt x="2377988" y="2700517"/>
                  </a:lnTo>
                  <a:lnTo>
                    <a:pt x="2340816" y="2728830"/>
                  </a:lnTo>
                  <a:lnTo>
                    <a:pt x="2302756" y="2756009"/>
                  </a:lnTo>
                  <a:lnTo>
                    <a:pt x="2263833" y="2782027"/>
                  </a:lnTo>
                  <a:lnTo>
                    <a:pt x="2224072" y="2806860"/>
                  </a:lnTo>
                  <a:lnTo>
                    <a:pt x="2183499" y="2830482"/>
                  </a:lnTo>
                  <a:lnTo>
                    <a:pt x="2142138" y="2852868"/>
                  </a:lnTo>
                  <a:lnTo>
                    <a:pt x="2100015" y="2873993"/>
                  </a:lnTo>
                  <a:lnTo>
                    <a:pt x="2057155" y="2893832"/>
                  </a:lnTo>
                  <a:lnTo>
                    <a:pt x="2013584" y="2912359"/>
                  </a:lnTo>
                  <a:lnTo>
                    <a:pt x="1969327" y="2929548"/>
                  </a:lnTo>
                  <a:lnTo>
                    <a:pt x="1924409" y="2945376"/>
                  </a:lnTo>
                  <a:lnTo>
                    <a:pt x="1878855" y="2959816"/>
                  </a:lnTo>
                  <a:lnTo>
                    <a:pt x="1832690" y="2972844"/>
                  </a:lnTo>
                  <a:lnTo>
                    <a:pt x="1785941" y="2984433"/>
                  </a:lnTo>
                  <a:lnTo>
                    <a:pt x="1738631" y="2994559"/>
                  </a:lnTo>
                  <a:lnTo>
                    <a:pt x="1690787" y="3003197"/>
                  </a:lnTo>
                  <a:lnTo>
                    <a:pt x="1642433" y="3010321"/>
                  </a:lnTo>
                  <a:lnTo>
                    <a:pt x="1593595" y="3015905"/>
                  </a:lnTo>
                  <a:lnTo>
                    <a:pt x="1544299" y="3019926"/>
                  </a:lnTo>
                  <a:lnTo>
                    <a:pt x="1494568" y="3022356"/>
                  </a:lnTo>
                  <a:lnTo>
                    <a:pt x="1444430" y="3023172"/>
                  </a:lnTo>
                  <a:lnTo>
                    <a:pt x="1393687" y="3022337"/>
                  </a:lnTo>
                  <a:lnTo>
                    <a:pt x="1343363" y="3019847"/>
                  </a:lnTo>
                  <a:lnTo>
                    <a:pt x="1293483" y="3015730"/>
                  </a:lnTo>
                  <a:lnTo>
                    <a:pt x="1244075" y="3010011"/>
                  </a:lnTo>
                  <a:lnTo>
                    <a:pt x="1195163" y="3002717"/>
                  </a:lnTo>
                  <a:lnTo>
                    <a:pt x="1146775" y="2993874"/>
                  </a:lnTo>
                  <a:lnTo>
                    <a:pt x="1098937" y="2983508"/>
                  </a:lnTo>
                  <a:lnTo>
                    <a:pt x="1051674" y="2971645"/>
                  </a:lnTo>
                  <a:lnTo>
                    <a:pt x="1005013" y="2958312"/>
                  </a:lnTo>
                  <a:lnTo>
                    <a:pt x="958981" y="2943534"/>
                  </a:lnTo>
                  <a:lnTo>
                    <a:pt x="913602" y="2927338"/>
                  </a:lnTo>
                  <a:lnTo>
                    <a:pt x="868905" y="2909750"/>
                  </a:lnTo>
                  <a:lnTo>
                    <a:pt x="824913" y="2890797"/>
                  </a:lnTo>
                  <a:lnTo>
                    <a:pt x="781655" y="2870504"/>
                  </a:lnTo>
                  <a:lnTo>
                    <a:pt x="739156" y="2848897"/>
                  </a:lnTo>
                  <a:lnTo>
                    <a:pt x="697442" y="2826003"/>
                  </a:lnTo>
                  <a:lnTo>
                    <a:pt x="656540" y="2801849"/>
                  </a:lnTo>
                  <a:lnTo>
                    <a:pt x="616476" y="2776459"/>
                  </a:lnTo>
                  <a:lnTo>
                    <a:pt x="577275" y="2749861"/>
                  </a:lnTo>
                  <a:lnTo>
                    <a:pt x="538964" y="2722080"/>
                  </a:lnTo>
                  <a:lnTo>
                    <a:pt x="501570" y="2693144"/>
                  </a:lnTo>
                  <a:lnTo>
                    <a:pt x="465118" y="2663077"/>
                  </a:lnTo>
                  <a:lnTo>
                    <a:pt x="429634" y="2631906"/>
                  </a:lnTo>
                  <a:lnTo>
                    <a:pt x="395146" y="2599658"/>
                  </a:lnTo>
                  <a:lnTo>
                    <a:pt x="361678" y="2566358"/>
                  </a:lnTo>
                  <a:lnTo>
                    <a:pt x="329258" y="2532033"/>
                  </a:lnTo>
                  <a:lnTo>
                    <a:pt x="297911" y="2496709"/>
                  </a:lnTo>
                  <a:lnTo>
                    <a:pt x="267664" y="2460412"/>
                  </a:lnTo>
                  <a:lnTo>
                    <a:pt x="238542" y="2423168"/>
                  </a:lnTo>
                  <a:lnTo>
                    <a:pt x="210573" y="2385004"/>
                  </a:lnTo>
                  <a:lnTo>
                    <a:pt x="183782" y="2345946"/>
                  </a:lnTo>
                  <a:lnTo>
                    <a:pt x="158195" y="2306019"/>
                  </a:lnTo>
                  <a:lnTo>
                    <a:pt x="133838" y="2265251"/>
                  </a:lnTo>
                  <a:lnTo>
                    <a:pt x="110739" y="2223666"/>
                  </a:lnTo>
                  <a:lnTo>
                    <a:pt x="88922" y="2181293"/>
                  </a:lnTo>
                  <a:lnTo>
                    <a:pt x="68414" y="2138156"/>
                  </a:lnTo>
                  <a:lnTo>
                    <a:pt x="49242" y="2094281"/>
                  </a:lnTo>
                  <a:lnTo>
                    <a:pt x="31432" y="2049696"/>
                  </a:lnTo>
                  <a:lnTo>
                    <a:pt x="15009" y="2004426"/>
                  </a:lnTo>
                  <a:lnTo>
                    <a:pt x="0" y="1958498"/>
                  </a:lnTo>
                </a:path>
                <a:path w="2882265" h="3023234">
                  <a:moveTo>
                    <a:pt x="2881860" y="1042625"/>
                  </a:moveTo>
                  <a:lnTo>
                    <a:pt x="2866368" y="997550"/>
                  </a:lnTo>
                  <a:lnTo>
                    <a:pt x="2849507" y="953130"/>
                  </a:lnTo>
                  <a:lnTo>
                    <a:pt x="2831302" y="909389"/>
                  </a:lnTo>
                  <a:lnTo>
                    <a:pt x="2811780" y="866354"/>
                  </a:lnTo>
                  <a:lnTo>
                    <a:pt x="2790966" y="824050"/>
                  </a:lnTo>
                  <a:lnTo>
                    <a:pt x="2768884" y="782502"/>
                  </a:lnTo>
                  <a:lnTo>
                    <a:pt x="2745560" y="741735"/>
                  </a:lnTo>
                  <a:lnTo>
                    <a:pt x="2721019" y="701774"/>
                  </a:lnTo>
                  <a:lnTo>
                    <a:pt x="2695287" y="662645"/>
                  </a:lnTo>
                  <a:lnTo>
                    <a:pt x="2668388" y="624373"/>
                  </a:lnTo>
                  <a:lnTo>
                    <a:pt x="2640348" y="586983"/>
                  </a:lnTo>
                  <a:lnTo>
                    <a:pt x="2611193" y="550500"/>
                  </a:lnTo>
                  <a:lnTo>
                    <a:pt x="2580947" y="514951"/>
                  </a:lnTo>
                  <a:lnTo>
                    <a:pt x="2549636" y="480359"/>
                  </a:lnTo>
                  <a:lnTo>
                    <a:pt x="2517285" y="446750"/>
                  </a:lnTo>
                  <a:lnTo>
                    <a:pt x="2483920" y="414150"/>
                  </a:lnTo>
                  <a:lnTo>
                    <a:pt x="2449565" y="382584"/>
                  </a:lnTo>
                  <a:lnTo>
                    <a:pt x="2414246" y="352077"/>
                  </a:lnTo>
                  <a:lnTo>
                    <a:pt x="2377988" y="322655"/>
                  </a:lnTo>
                  <a:lnTo>
                    <a:pt x="2340816" y="294341"/>
                  </a:lnTo>
                  <a:lnTo>
                    <a:pt x="2302756" y="267163"/>
                  </a:lnTo>
                  <a:lnTo>
                    <a:pt x="2263833" y="241145"/>
                  </a:lnTo>
                  <a:lnTo>
                    <a:pt x="2224072" y="216312"/>
                  </a:lnTo>
                  <a:lnTo>
                    <a:pt x="2183499" y="192690"/>
                  </a:lnTo>
                  <a:lnTo>
                    <a:pt x="2142138" y="170304"/>
                  </a:lnTo>
                  <a:lnTo>
                    <a:pt x="2100015" y="149179"/>
                  </a:lnTo>
                  <a:lnTo>
                    <a:pt x="2057155" y="129340"/>
                  </a:lnTo>
                  <a:lnTo>
                    <a:pt x="2013584" y="110813"/>
                  </a:lnTo>
                  <a:lnTo>
                    <a:pt x="1969327" y="93623"/>
                  </a:lnTo>
                  <a:lnTo>
                    <a:pt x="1924409" y="77796"/>
                  </a:lnTo>
                  <a:lnTo>
                    <a:pt x="1878855" y="63355"/>
                  </a:lnTo>
                  <a:lnTo>
                    <a:pt x="1832690" y="50328"/>
                  </a:lnTo>
                  <a:lnTo>
                    <a:pt x="1785941" y="38739"/>
                  </a:lnTo>
                  <a:lnTo>
                    <a:pt x="1738631" y="28612"/>
                  </a:lnTo>
                  <a:lnTo>
                    <a:pt x="1690787" y="19975"/>
                  </a:lnTo>
                  <a:lnTo>
                    <a:pt x="1642433" y="12851"/>
                  </a:lnTo>
                  <a:lnTo>
                    <a:pt x="1593595" y="7266"/>
                  </a:lnTo>
                  <a:lnTo>
                    <a:pt x="1544299" y="3246"/>
                  </a:lnTo>
                  <a:lnTo>
                    <a:pt x="1494568" y="815"/>
                  </a:lnTo>
                  <a:lnTo>
                    <a:pt x="1444430" y="0"/>
                  </a:lnTo>
                  <a:lnTo>
                    <a:pt x="1393687" y="835"/>
                  </a:lnTo>
                  <a:lnTo>
                    <a:pt x="1343363" y="3325"/>
                  </a:lnTo>
                  <a:lnTo>
                    <a:pt x="1293483" y="7442"/>
                  </a:lnTo>
                  <a:lnTo>
                    <a:pt x="1244075" y="13161"/>
                  </a:lnTo>
                  <a:lnTo>
                    <a:pt x="1195163" y="20455"/>
                  </a:lnTo>
                  <a:lnTo>
                    <a:pt x="1146775" y="29298"/>
                  </a:lnTo>
                  <a:lnTo>
                    <a:pt x="1098937" y="39664"/>
                  </a:lnTo>
                  <a:lnTo>
                    <a:pt x="1051674" y="51527"/>
                  </a:lnTo>
                  <a:lnTo>
                    <a:pt x="1005013" y="64860"/>
                  </a:lnTo>
                  <a:lnTo>
                    <a:pt x="958981" y="79638"/>
                  </a:lnTo>
                  <a:lnTo>
                    <a:pt x="913602" y="95834"/>
                  </a:lnTo>
                  <a:lnTo>
                    <a:pt x="868905" y="113422"/>
                  </a:lnTo>
                  <a:lnTo>
                    <a:pt x="824913" y="132375"/>
                  </a:lnTo>
                  <a:lnTo>
                    <a:pt x="781655" y="152668"/>
                  </a:lnTo>
                  <a:lnTo>
                    <a:pt x="739156" y="174275"/>
                  </a:lnTo>
                  <a:lnTo>
                    <a:pt x="697442" y="197169"/>
                  </a:lnTo>
                  <a:lnTo>
                    <a:pt x="656540" y="221323"/>
                  </a:lnTo>
                  <a:lnTo>
                    <a:pt x="616476" y="246713"/>
                  </a:lnTo>
                  <a:lnTo>
                    <a:pt x="577275" y="273311"/>
                  </a:lnTo>
                  <a:lnTo>
                    <a:pt x="538964" y="301091"/>
                  </a:lnTo>
                  <a:lnTo>
                    <a:pt x="501570" y="330028"/>
                  </a:lnTo>
                  <a:lnTo>
                    <a:pt x="465118" y="360095"/>
                  </a:lnTo>
                  <a:lnTo>
                    <a:pt x="429634" y="391266"/>
                  </a:lnTo>
                  <a:lnTo>
                    <a:pt x="395146" y="423514"/>
                  </a:lnTo>
                  <a:lnTo>
                    <a:pt x="361678" y="456814"/>
                  </a:lnTo>
                  <a:lnTo>
                    <a:pt x="329258" y="491139"/>
                  </a:lnTo>
                  <a:lnTo>
                    <a:pt x="297911" y="526463"/>
                  </a:lnTo>
                  <a:lnTo>
                    <a:pt x="267664" y="562760"/>
                  </a:lnTo>
                  <a:lnTo>
                    <a:pt x="238542" y="600004"/>
                  </a:lnTo>
                  <a:lnTo>
                    <a:pt x="210573" y="638168"/>
                  </a:lnTo>
                  <a:lnTo>
                    <a:pt x="183782" y="677226"/>
                  </a:lnTo>
                  <a:lnTo>
                    <a:pt x="158195" y="717153"/>
                  </a:lnTo>
                  <a:lnTo>
                    <a:pt x="133838" y="757921"/>
                  </a:lnTo>
                  <a:lnTo>
                    <a:pt x="110739" y="799505"/>
                  </a:lnTo>
                  <a:lnTo>
                    <a:pt x="88922" y="841879"/>
                  </a:lnTo>
                  <a:lnTo>
                    <a:pt x="68414" y="885016"/>
                  </a:lnTo>
                  <a:lnTo>
                    <a:pt x="49242" y="928890"/>
                  </a:lnTo>
                  <a:lnTo>
                    <a:pt x="31432" y="973476"/>
                  </a:lnTo>
                  <a:lnTo>
                    <a:pt x="15009" y="1018746"/>
                  </a:lnTo>
                  <a:lnTo>
                    <a:pt x="0" y="1064674"/>
                  </a:lnTo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1"/>
            <p:cNvSpPr/>
            <p:nvPr/>
          </p:nvSpPr>
          <p:spPr>
            <a:xfrm>
              <a:off x="8078476" y="16623748"/>
              <a:ext cx="1459865" cy="1209675"/>
            </a:xfrm>
            <a:custGeom>
              <a:avLst/>
              <a:gdLst/>
              <a:ahLst/>
              <a:cxnLst/>
              <a:rect l="l" t="t" r="r" b="b"/>
              <a:pathLst>
                <a:path w="1459865" h="1209675">
                  <a:moveTo>
                    <a:pt x="427540" y="177097"/>
                  </a:moveTo>
                  <a:lnTo>
                    <a:pt x="461592" y="145549"/>
                  </a:lnTo>
                  <a:lnTo>
                    <a:pt x="497993" y="116661"/>
                  </a:lnTo>
                  <a:lnTo>
                    <a:pt x="536586" y="90590"/>
                  </a:lnTo>
                  <a:lnTo>
                    <a:pt x="577218" y="67489"/>
                  </a:lnTo>
                  <a:lnTo>
                    <a:pt x="619732" y="47516"/>
                  </a:lnTo>
                  <a:lnTo>
                    <a:pt x="663972" y="30825"/>
                  </a:lnTo>
                  <a:lnTo>
                    <a:pt x="709783" y="17572"/>
                  </a:lnTo>
                  <a:lnTo>
                    <a:pt x="757010" y="7913"/>
                  </a:lnTo>
                  <a:lnTo>
                    <a:pt x="805495" y="2004"/>
                  </a:lnTo>
                  <a:lnTo>
                    <a:pt x="855085" y="0"/>
                  </a:lnTo>
                  <a:lnTo>
                    <a:pt x="902337" y="1819"/>
                  </a:lnTo>
                  <a:lnTo>
                    <a:pt x="948594" y="7186"/>
                  </a:lnTo>
                  <a:lnTo>
                    <a:pt x="993722" y="15968"/>
                  </a:lnTo>
                  <a:lnTo>
                    <a:pt x="1037587" y="28030"/>
                  </a:lnTo>
                  <a:lnTo>
                    <a:pt x="1080054" y="43237"/>
                  </a:lnTo>
                  <a:lnTo>
                    <a:pt x="1120988" y="61455"/>
                  </a:lnTo>
                  <a:lnTo>
                    <a:pt x="1160256" y="82550"/>
                  </a:lnTo>
                  <a:lnTo>
                    <a:pt x="1197723" y="106386"/>
                  </a:lnTo>
                  <a:lnTo>
                    <a:pt x="1233253" y="132831"/>
                  </a:lnTo>
                  <a:lnTo>
                    <a:pt x="1266714" y="161748"/>
                  </a:lnTo>
                  <a:lnTo>
                    <a:pt x="1297971" y="193005"/>
                  </a:lnTo>
                  <a:lnTo>
                    <a:pt x="1326888" y="226466"/>
                  </a:lnTo>
                  <a:lnTo>
                    <a:pt x="1353333" y="261997"/>
                  </a:lnTo>
                  <a:lnTo>
                    <a:pt x="1377169" y="299463"/>
                  </a:lnTo>
                  <a:lnTo>
                    <a:pt x="1398264" y="338731"/>
                  </a:lnTo>
                  <a:lnTo>
                    <a:pt x="1416482" y="379665"/>
                  </a:lnTo>
                  <a:lnTo>
                    <a:pt x="1431689" y="422132"/>
                  </a:lnTo>
                  <a:lnTo>
                    <a:pt x="1443751" y="465997"/>
                  </a:lnTo>
                  <a:lnTo>
                    <a:pt x="1452533" y="511125"/>
                  </a:lnTo>
                  <a:lnTo>
                    <a:pt x="1457901" y="557382"/>
                  </a:lnTo>
                  <a:lnTo>
                    <a:pt x="1459720" y="604634"/>
                  </a:lnTo>
                  <a:lnTo>
                    <a:pt x="1457901" y="651886"/>
                  </a:lnTo>
                  <a:lnTo>
                    <a:pt x="1452533" y="698143"/>
                  </a:lnTo>
                  <a:lnTo>
                    <a:pt x="1443751" y="743271"/>
                  </a:lnTo>
                  <a:lnTo>
                    <a:pt x="1431689" y="787136"/>
                  </a:lnTo>
                  <a:lnTo>
                    <a:pt x="1416482" y="829603"/>
                  </a:lnTo>
                  <a:lnTo>
                    <a:pt x="1398264" y="870537"/>
                  </a:lnTo>
                  <a:lnTo>
                    <a:pt x="1377169" y="909805"/>
                  </a:lnTo>
                  <a:lnTo>
                    <a:pt x="1353333" y="947271"/>
                  </a:lnTo>
                  <a:lnTo>
                    <a:pt x="1326888" y="982802"/>
                  </a:lnTo>
                  <a:lnTo>
                    <a:pt x="1297971" y="1016263"/>
                  </a:lnTo>
                  <a:lnTo>
                    <a:pt x="1266714" y="1047520"/>
                  </a:lnTo>
                  <a:lnTo>
                    <a:pt x="1233253" y="1076437"/>
                  </a:lnTo>
                  <a:lnTo>
                    <a:pt x="1197723" y="1102882"/>
                  </a:lnTo>
                  <a:lnTo>
                    <a:pt x="1160256" y="1126718"/>
                  </a:lnTo>
                  <a:lnTo>
                    <a:pt x="1120988" y="1147813"/>
                  </a:lnTo>
                  <a:lnTo>
                    <a:pt x="1080054" y="1166031"/>
                  </a:lnTo>
                  <a:lnTo>
                    <a:pt x="1037587" y="1181238"/>
                  </a:lnTo>
                  <a:lnTo>
                    <a:pt x="993722" y="1193300"/>
                  </a:lnTo>
                  <a:lnTo>
                    <a:pt x="948594" y="1202082"/>
                  </a:lnTo>
                  <a:lnTo>
                    <a:pt x="902337" y="1207450"/>
                  </a:lnTo>
                  <a:lnTo>
                    <a:pt x="855085" y="1209269"/>
                  </a:lnTo>
                  <a:lnTo>
                    <a:pt x="805496" y="1207264"/>
                  </a:lnTo>
                  <a:lnTo>
                    <a:pt x="757010" y="1201355"/>
                  </a:lnTo>
                  <a:lnTo>
                    <a:pt x="709785" y="1191696"/>
                  </a:lnTo>
                  <a:lnTo>
                    <a:pt x="663974" y="1178444"/>
                  </a:lnTo>
                  <a:lnTo>
                    <a:pt x="619734" y="1161753"/>
                  </a:lnTo>
                  <a:lnTo>
                    <a:pt x="577221" y="1141780"/>
                  </a:lnTo>
                  <a:lnTo>
                    <a:pt x="536590" y="1118680"/>
                  </a:lnTo>
                  <a:lnTo>
                    <a:pt x="497996" y="1092609"/>
                  </a:lnTo>
                  <a:lnTo>
                    <a:pt x="461596" y="1063722"/>
                  </a:lnTo>
                  <a:lnTo>
                    <a:pt x="427544" y="1032175"/>
                  </a:lnTo>
                  <a:lnTo>
                    <a:pt x="0" y="604638"/>
                  </a:lnTo>
                  <a:lnTo>
                    <a:pt x="427442" y="177194"/>
                  </a:lnTo>
                  <a:close/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2"/>
            <p:cNvSpPr/>
            <p:nvPr/>
          </p:nvSpPr>
          <p:spPr>
            <a:xfrm>
              <a:off x="4658127" y="16623748"/>
              <a:ext cx="1459865" cy="1209675"/>
            </a:xfrm>
            <a:custGeom>
              <a:avLst/>
              <a:gdLst/>
              <a:ahLst/>
              <a:cxnLst/>
              <a:rect l="l" t="t" r="r" b="b"/>
              <a:pathLst>
                <a:path w="1459864" h="1209675">
                  <a:moveTo>
                    <a:pt x="1032179" y="177097"/>
                  </a:moveTo>
                  <a:lnTo>
                    <a:pt x="998127" y="145549"/>
                  </a:lnTo>
                  <a:lnTo>
                    <a:pt x="961727" y="116661"/>
                  </a:lnTo>
                  <a:lnTo>
                    <a:pt x="923133" y="90590"/>
                  </a:lnTo>
                  <a:lnTo>
                    <a:pt x="882501" y="67489"/>
                  </a:lnTo>
                  <a:lnTo>
                    <a:pt x="839987" y="47516"/>
                  </a:lnTo>
                  <a:lnTo>
                    <a:pt x="795747" y="30825"/>
                  </a:lnTo>
                  <a:lnTo>
                    <a:pt x="749936" y="17572"/>
                  </a:lnTo>
                  <a:lnTo>
                    <a:pt x="702710" y="7913"/>
                  </a:lnTo>
                  <a:lnTo>
                    <a:pt x="654224" y="2004"/>
                  </a:lnTo>
                  <a:lnTo>
                    <a:pt x="604634" y="0"/>
                  </a:lnTo>
                  <a:lnTo>
                    <a:pt x="557382" y="1819"/>
                  </a:lnTo>
                  <a:lnTo>
                    <a:pt x="511125" y="7186"/>
                  </a:lnTo>
                  <a:lnTo>
                    <a:pt x="465997" y="15968"/>
                  </a:lnTo>
                  <a:lnTo>
                    <a:pt x="422132" y="28030"/>
                  </a:lnTo>
                  <a:lnTo>
                    <a:pt x="379665" y="43237"/>
                  </a:lnTo>
                  <a:lnTo>
                    <a:pt x="338731" y="61455"/>
                  </a:lnTo>
                  <a:lnTo>
                    <a:pt x="299463" y="82550"/>
                  </a:lnTo>
                  <a:lnTo>
                    <a:pt x="261997" y="106386"/>
                  </a:lnTo>
                  <a:lnTo>
                    <a:pt x="226466" y="132831"/>
                  </a:lnTo>
                  <a:lnTo>
                    <a:pt x="193005" y="161748"/>
                  </a:lnTo>
                  <a:lnTo>
                    <a:pt x="161748" y="193005"/>
                  </a:lnTo>
                  <a:lnTo>
                    <a:pt x="132831" y="226466"/>
                  </a:lnTo>
                  <a:lnTo>
                    <a:pt x="106386" y="261997"/>
                  </a:lnTo>
                  <a:lnTo>
                    <a:pt x="82550" y="299463"/>
                  </a:lnTo>
                  <a:lnTo>
                    <a:pt x="61455" y="338731"/>
                  </a:lnTo>
                  <a:lnTo>
                    <a:pt x="43237" y="379665"/>
                  </a:lnTo>
                  <a:lnTo>
                    <a:pt x="28030" y="422132"/>
                  </a:lnTo>
                  <a:lnTo>
                    <a:pt x="15968" y="465997"/>
                  </a:lnTo>
                  <a:lnTo>
                    <a:pt x="7186" y="511125"/>
                  </a:lnTo>
                  <a:lnTo>
                    <a:pt x="1819" y="557382"/>
                  </a:lnTo>
                  <a:lnTo>
                    <a:pt x="0" y="604634"/>
                  </a:lnTo>
                  <a:lnTo>
                    <a:pt x="1819" y="651886"/>
                  </a:lnTo>
                  <a:lnTo>
                    <a:pt x="7186" y="698143"/>
                  </a:lnTo>
                  <a:lnTo>
                    <a:pt x="15968" y="743271"/>
                  </a:lnTo>
                  <a:lnTo>
                    <a:pt x="28030" y="787136"/>
                  </a:lnTo>
                  <a:lnTo>
                    <a:pt x="43237" y="829603"/>
                  </a:lnTo>
                  <a:lnTo>
                    <a:pt x="61455" y="870537"/>
                  </a:lnTo>
                  <a:lnTo>
                    <a:pt x="82550" y="909805"/>
                  </a:lnTo>
                  <a:lnTo>
                    <a:pt x="106386" y="947271"/>
                  </a:lnTo>
                  <a:lnTo>
                    <a:pt x="132831" y="982802"/>
                  </a:lnTo>
                  <a:lnTo>
                    <a:pt x="161748" y="1016263"/>
                  </a:lnTo>
                  <a:lnTo>
                    <a:pt x="193005" y="1047520"/>
                  </a:lnTo>
                  <a:lnTo>
                    <a:pt x="226466" y="1076437"/>
                  </a:lnTo>
                  <a:lnTo>
                    <a:pt x="261997" y="1102882"/>
                  </a:lnTo>
                  <a:lnTo>
                    <a:pt x="299463" y="1126718"/>
                  </a:lnTo>
                  <a:lnTo>
                    <a:pt x="338731" y="1147813"/>
                  </a:lnTo>
                  <a:lnTo>
                    <a:pt x="379665" y="1166031"/>
                  </a:lnTo>
                  <a:lnTo>
                    <a:pt x="422132" y="1181238"/>
                  </a:lnTo>
                  <a:lnTo>
                    <a:pt x="465997" y="1193300"/>
                  </a:lnTo>
                  <a:lnTo>
                    <a:pt x="511125" y="1202082"/>
                  </a:lnTo>
                  <a:lnTo>
                    <a:pt x="557382" y="1207449"/>
                  </a:lnTo>
                  <a:lnTo>
                    <a:pt x="604634" y="1209269"/>
                  </a:lnTo>
                  <a:lnTo>
                    <a:pt x="654223" y="1207264"/>
                  </a:lnTo>
                  <a:lnTo>
                    <a:pt x="702709" y="1201355"/>
                  </a:lnTo>
                  <a:lnTo>
                    <a:pt x="749935" y="1191696"/>
                  </a:lnTo>
                  <a:lnTo>
                    <a:pt x="795745" y="1178444"/>
                  </a:lnTo>
                  <a:lnTo>
                    <a:pt x="839985" y="1161753"/>
                  </a:lnTo>
                  <a:lnTo>
                    <a:pt x="882498" y="1141780"/>
                  </a:lnTo>
                  <a:lnTo>
                    <a:pt x="923129" y="1118680"/>
                  </a:lnTo>
                  <a:lnTo>
                    <a:pt x="961723" y="1092609"/>
                  </a:lnTo>
                  <a:lnTo>
                    <a:pt x="998123" y="1063722"/>
                  </a:lnTo>
                  <a:lnTo>
                    <a:pt x="1032175" y="1032175"/>
                  </a:lnTo>
                  <a:lnTo>
                    <a:pt x="1459720" y="604638"/>
                  </a:lnTo>
                  <a:lnTo>
                    <a:pt x="1032277" y="177194"/>
                  </a:lnTo>
                  <a:close/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3"/>
            <p:cNvSpPr/>
            <p:nvPr/>
          </p:nvSpPr>
          <p:spPr>
            <a:xfrm>
              <a:off x="5070112" y="16942362"/>
              <a:ext cx="428625" cy="579755"/>
            </a:xfrm>
            <a:custGeom>
              <a:avLst/>
              <a:gdLst/>
              <a:ahLst/>
              <a:cxnLst/>
              <a:rect l="l" t="t" r="r" b="b"/>
              <a:pathLst>
                <a:path w="428625" h="579755">
                  <a:moveTo>
                    <a:pt x="100772" y="0"/>
                  </a:moveTo>
                  <a:lnTo>
                    <a:pt x="342374" y="0"/>
                  </a:lnTo>
                  <a:lnTo>
                    <a:pt x="348983" y="27"/>
                  </a:lnTo>
                  <a:lnTo>
                    <a:pt x="420976" y="68273"/>
                  </a:lnTo>
                  <a:lnTo>
                    <a:pt x="428282" y="85908"/>
                  </a:lnTo>
                  <a:lnTo>
                    <a:pt x="428282" y="478669"/>
                  </a:lnTo>
                  <a:lnTo>
                    <a:pt x="426303" y="488475"/>
                  </a:lnTo>
                  <a:lnTo>
                    <a:pt x="420903" y="496483"/>
                  </a:lnTo>
                  <a:lnTo>
                    <a:pt x="412896" y="501882"/>
                  </a:lnTo>
                  <a:lnTo>
                    <a:pt x="403089" y="503862"/>
                  </a:lnTo>
                  <a:lnTo>
                    <a:pt x="100772" y="503862"/>
                  </a:lnTo>
                  <a:lnTo>
                    <a:pt x="90966" y="501882"/>
                  </a:lnTo>
                  <a:lnTo>
                    <a:pt x="82958" y="496483"/>
                  </a:lnTo>
                  <a:lnTo>
                    <a:pt x="77559" y="488475"/>
                  </a:lnTo>
                  <a:lnTo>
                    <a:pt x="75579" y="478669"/>
                  </a:lnTo>
                  <a:lnTo>
                    <a:pt x="75579" y="25193"/>
                  </a:lnTo>
                  <a:lnTo>
                    <a:pt x="77559" y="15386"/>
                  </a:lnTo>
                  <a:lnTo>
                    <a:pt x="82958" y="7378"/>
                  </a:lnTo>
                  <a:lnTo>
                    <a:pt x="90966" y="1979"/>
                  </a:lnTo>
                  <a:lnTo>
                    <a:pt x="100772" y="0"/>
                  </a:lnTo>
                  <a:close/>
                </a:path>
                <a:path w="428625" h="579755">
                  <a:moveTo>
                    <a:pt x="327510" y="579441"/>
                  </a:moveTo>
                  <a:lnTo>
                    <a:pt x="25193" y="579441"/>
                  </a:lnTo>
                  <a:lnTo>
                    <a:pt x="15386" y="577461"/>
                  </a:lnTo>
                  <a:lnTo>
                    <a:pt x="7378" y="572062"/>
                  </a:lnTo>
                  <a:lnTo>
                    <a:pt x="1979" y="564054"/>
                  </a:lnTo>
                  <a:lnTo>
                    <a:pt x="0" y="554248"/>
                  </a:lnTo>
                  <a:lnTo>
                    <a:pt x="0" y="125965"/>
                  </a:lnTo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4"/>
            <p:cNvSpPr/>
            <p:nvPr/>
          </p:nvSpPr>
          <p:spPr>
            <a:xfrm>
              <a:off x="8627732" y="17017885"/>
              <a:ext cx="568960" cy="428625"/>
            </a:xfrm>
            <a:custGeom>
              <a:avLst/>
              <a:gdLst/>
              <a:ahLst/>
              <a:cxnLst/>
              <a:rect l="l" t="t" r="r" b="b"/>
              <a:pathLst>
                <a:path w="568959" h="428625">
                  <a:moveTo>
                    <a:pt x="0" y="172704"/>
                  </a:moveTo>
                  <a:lnTo>
                    <a:pt x="70213" y="277256"/>
                  </a:lnTo>
                  <a:lnTo>
                    <a:pt x="150957" y="180564"/>
                  </a:lnTo>
                </a:path>
                <a:path w="568959" h="428625">
                  <a:moveTo>
                    <a:pt x="568658" y="281085"/>
                  </a:moveTo>
                  <a:lnTo>
                    <a:pt x="498496" y="176483"/>
                  </a:lnTo>
                  <a:lnTo>
                    <a:pt x="417701" y="273199"/>
                  </a:lnTo>
                </a:path>
                <a:path w="568959" h="428625">
                  <a:moveTo>
                    <a:pt x="497563" y="177415"/>
                  </a:moveTo>
                  <a:lnTo>
                    <a:pt x="499828" y="224867"/>
                  </a:lnTo>
                  <a:lnTo>
                    <a:pt x="492062" y="270363"/>
                  </a:lnTo>
                  <a:lnTo>
                    <a:pt x="475146" y="312590"/>
                  </a:lnTo>
                  <a:lnTo>
                    <a:pt x="449958" y="350232"/>
                  </a:lnTo>
                  <a:lnTo>
                    <a:pt x="417377" y="381977"/>
                  </a:lnTo>
                  <a:lnTo>
                    <a:pt x="378284" y="406511"/>
                  </a:lnTo>
                  <a:lnTo>
                    <a:pt x="333556" y="422519"/>
                  </a:lnTo>
                  <a:lnTo>
                    <a:pt x="279423" y="428246"/>
                  </a:lnTo>
                  <a:lnTo>
                    <a:pt x="226406" y="420348"/>
                  </a:lnTo>
                  <a:lnTo>
                    <a:pt x="177013" y="399528"/>
                  </a:lnTo>
                  <a:lnTo>
                    <a:pt x="133750" y="366490"/>
                  </a:lnTo>
                </a:path>
                <a:path w="568959" h="428625">
                  <a:moveTo>
                    <a:pt x="70313" y="276651"/>
                  </a:moveTo>
                  <a:lnTo>
                    <a:pt x="63924" y="232895"/>
                  </a:lnTo>
                  <a:lnTo>
                    <a:pt x="66230" y="189157"/>
                  </a:lnTo>
                  <a:lnTo>
                    <a:pt x="77038" y="146712"/>
                  </a:lnTo>
                  <a:lnTo>
                    <a:pt x="96153" y="106837"/>
                  </a:lnTo>
                  <a:lnTo>
                    <a:pt x="122758" y="71517"/>
                  </a:lnTo>
                  <a:lnTo>
                    <a:pt x="155468" y="42388"/>
                  </a:lnTo>
                  <a:lnTo>
                    <a:pt x="193239" y="20213"/>
                  </a:lnTo>
                  <a:lnTo>
                    <a:pt x="235026" y="5749"/>
                  </a:lnTo>
                  <a:lnTo>
                    <a:pt x="281320" y="0"/>
                  </a:lnTo>
                  <a:lnTo>
                    <a:pt x="326980" y="4270"/>
                  </a:lnTo>
                  <a:lnTo>
                    <a:pt x="370464" y="18071"/>
                  </a:lnTo>
                  <a:lnTo>
                    <a:pt x="410229" y="40914"/>
                  </a:lnTo>
                  <a:lnTo>
                    <a:pt x="444733" y="72310"/>
                  </a:lnTo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5"/>
            <p:cNvSpPr/>
            <p:nvPr/>
          </p:nvSpPr>
          <p:spPr>
            <a:xfrm>
              <a:off x="6619488" y="16677834"/>
              <a:ext cx="957580" cy="806450"/>
            </a:xfrm>
            <a:custGeom>
              <a:avLst/>
              <a:gdLst/>
              <a:ahLst/>
              <a:cxnLst/>
              <a:rect l="l" t="t" r="r" b="b"/>
              <a:pathLst>
                <a:path w="957579" h="806450">
                  <a:moveTo>
                    <a:pt x="453475" y="201544"/>
                  </a:moveTo>
                  <a:lnTo>
                    <a:pt x="453475" y="0"/>
                  </a:lnTo>
                </a:path>
                <a:path w="957579" h="806450">
                  <a:moveTo>
                    <a:pt x="579441" y="125965"/>
                  </a:moveTo>
                  <a:lnTo>
                    <a:pt x="453475" y="0"/>
                  </a:lnTo>
                  <a:lnTo>
                    <a:pt x="327510" y="125965"/>
                  </a:lnTo>
                </a:path>
                <a:path w="957579" h="806450">
                  <a:moveTo>
                    <a:pt x="0" y="302317"/>
                  </a:moveTo>
                  <a:lnTo>
                    <a:pt x="957338" y="302317"/>
                  </a:lnTo>
                  <a:lnTo>
                    <a:pt x="957338" y="806179"/>
                  </a:lnTo>
                  <a:lnTo>
                    <a:pt x="0" y="806179"/>
                  </a:lnTo>
                  <a:lnTo>
                    <a:pt x="0" y="302317"/>
                  </a:lnTo>
                  <a:close/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6"/>
            <p:cNvSpPr/>
            <p:nvPr/>
          </p:nvSpPr>
          <p:spPr>
            <a:xfrm>
              <a:off x="6770647" y="17222610"/>
              <a:ext cx="100965" cy="25400"/>
            </a:xfrm>
            <a:custGeom>
              <a:avLst/>
              <a:gdLst/>
              <a:ahLst/>
              <a:cxnLst/>
              <a:rect l="l" t="t" r="r" b="b"/>
              <a:pathLst>
                <a:path w="100965" h="25400">
                  <a:moveTo>
                    <a:pt x="0" y="0"/>
                  </a:moveTo>
                  <a:lnTo>
                    <a:pt x="100772" y="0"/>
                  </a:lnTo>
                  <a:lnTo>
                    <a:pt x="100772" y="25193"/>
                  </a:lnTo>
                  <a:lnTo>
                    <a:pt x="0" y="2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7"/>
            <p:cNvSpPr/>
            <p:nvPr/>
          </p:nvSpPr>
          <p:spPr>
            <a:xfrm>
              <a:off x="6770647" y="17080924"/>
              <a:ext cx="151765" cy="302895"/>
            </a:xfrm>
            <a:custGeom>
              <a:avLst/>
              <a:gdLst/>
              <a:ahLst/>
              <a:cxnLst/>
              <a:rect l="l" t="t" r="r" b="b"/>
              <a:pathLst>
                <a:path w="151765" h="302894">
                  <a:moveTo>
                    <a:pt x="0" y="302317"/>
                  </a:moveTo>
                  <a:lnTo>
                    <a:pt x="0" y="50386"/>
                  </a:lnTo>
                  <a:lnTo>
                    <a:pt x="3959" y="30773"/>
                  </a:lnTo>
                  <a:lnTo>
                    <a:pt x="14757" y="14757"/>
                  </a:lnTo>
                  <a:lnTo>
                    <a:pt x="30773" y="3959"/>
                  </a:lnTo>
                  <a:lnTo>
                    <a:pt x="50386" y="0"/>
                  </a:lnTo>
                  <a:lnTo>
                    <a:pt x="151158" y="0"/>
                  </a:lnTo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8"/>
            <p:cNvSpPr/>
            <p:nvPr/>
          </p:nvSpPr>
          <p:spPr>
            <a:xfrm>
              <a:off x="6770647" y="17219486"/>
              <a:ext cx="100965" cy="25400"/>
            </a:xfrm>
            <a:custGeom>
              <a:avLst/>
              <a:gdLst/>
              <a:ahLst/>
              <a:cxnLst/>
              <a:rect l="l" t="t" r="r" b="b"/>
              <a:pathLst>
                <a:path w="100965" h="25400">
                  <a:moveTo>
                    <a:pt x="0" y="0"/>
                  </a:moveTo>
                  <a:lnTo>
                    <a:pt x="100772" y="0"/>
                  </a:lnTo>
                  <a:lnTo>
                    <a:pt x="100772" y="25193"/>
                  </a:lnTo>
                  <a:lnTo>
                    <a:pt x="0" y="2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9"/>
            <p:cNvSpPr/>
            <p:nvPr/>
          </p:nvSpPr>
          <p:spPr>
            <a:xfrm>
              <a:off x="6946999" y="17080924"/>
              <a:ext cx="478790" cy="705485"/>
            </a:xfrm>
            <a:custGeom>
              <a:avLst/>
              <a:gdLst/>
              <a:ahLst/>
              <a:cxnLst/>
              <a:rect l="l" t="t" r="r" b="b"/>
              <a:pathLst>
                <a:path w="478790" h="705484">
                  <a:moveTo>
                    <a:pt x="75579" y="0"/>
                  </a:moveTo>
                  <a:lnTo>
                    <a:pt x="226737" y="0"/>
                  </a:lnTo>
                </a:path>
                <a:path w="478790" h="705484">
                  <a:moveTo>
                    <a:pt x="151158" y="0"/>
                  </a:moveTo>
                  <a:lnTo>
                    <a:pt x="151158" y="302317"/>
                  </a:lnTo>
                </a:path>
                <a:path w="478790" h="705484">
                  <a:moveTo>
                    <a:pt x="478669" y="75579"/>
                  </a:moveTo>
                  <a:lnTo>
                    <a:pt x="472729" y="104998"/>
                  </a:lnTo>
                  <a:lnTo>
                    <a:pt x="456532" y="129021"/>
                  </a:lnTo>
                  <a:lnTo>
                    <a:pt x="432508" y="145219"/>
                  </a:lnTo>
                  <a:lnTo>
                    <a:pt x="403089" y="151158"/>
                  </a:lnTo>
                  <a:lnTo>
                    <a:pt x="327510" y="151158"/>
                  </a:lnTo>
                  <a:lnTo>
                    <a:pt x="327510" y="0"/>
                  </a:lnTo>
                  <a:lnTo>
                    <a:pt x="403089" y="0"/>
                  </a:lnTo>
                  <a:lnTo>
                    <a:pt x="432508" y="5939"/>
                  </a:lnTo>
                  <a:lnTo>
                    <a:pt x="456532" y="22136"/>
                  </a:lnTo>
                  <a:lnTo>
                    <a:pt x="472729" y="46160"/>
                  </a:lnTo>
                  <a:lnTo>
                    <a:pt x="478669" y="75579"/>
                  </a:lnTo>
                  <a:close/>
                </a:path>
                <a:path w="478790" h="705484">
                  <a:moveTo>
                    <a:pt x="327510" y="302317"/>
                  </a:moveTo>
                  <a:lnTo>
                    <a:pt x="327510" y="151158"/>
                  </a:lnTo>
                </a:path>
                <a:path w="478790" h="705484">
                  <a:moveTo>
                    <a:pt x="125965" y="503862"/>
                  </a:moveTo>
                  <a:lnTo>
                    <a:pt x="125965" y="705406"/>
                  </a:lnTo>
                </a:path>
                <a:path w="478790" h="705484">
                  <a:moveTo>
                    <a:pt x="251931" y="579441"/>
                  </a:moveTo>
                  <a:lnTo>
                    <a:pt x="125965" y="705406"/>
                  </a:lnTo>
                  <a:lnTo>
                    <a:pt x="0" y="579441"/>
                  </a:lnTo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24"/>
          <p:cNvSpPr txBox="1"/>
          <p:nvPr/>
        </p:nvSpPr>
        <p:spPr>
          <a:xfrm>
            <a:off x="448469" y="11352940"/>
            <a:ext cx="5686127" cy="2432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" algn="ctr">
              <a:spcBef>
                <a:spcPts val="130"/>
              </a:spcBef>
            </a:pPr>
            <a:r>
              <a:rPr sz="3600" b="1" spc="-145" dirty="0">
                <a:solidFill>
                  <a:srgbClr val="92C031"/>
                </a:solidFill>
                <a:latin typeface="Malgun Gothic"/>
                <a:cs typeface="Malgun Gothic"/>
              </a:rPr>
              <a:t>동시</a:t>
            </a:r>
            <a:r>
              <a:rPr sz="3600" b="1" spc="-180" dirty="0">
                <a:solidFill>
                  <a:srgbClr val="92C031"/>
                </a:solidFill>
                <a:latin typeface="Malgun Gothic"/>
                <a:cs typeface="Malgun Gothic"/>
              </a:rPr>
              <a:t> </a:t>
            </a:r>
            <a:r>
              <a:rPr sz="3600" b="1" spc="-145" dirty="0">
                <a:solidFill>
                  <a:srgbClr val="92C031"/>
                </a:solidFill>
                <a:latin typeface="Malgun Gothic"/>
                <a:cs typeface="Malgun Gothic"/>
              </a:rPr>
              <a:t>작업</a:t>
            </a:r>
            <a:r>
              <a:rPr sz="3600" b="1" spc="-180" dirty="0">
                <a:solidFill>
                  <a:srgbClr val="92C031"/>
                </a:solidFill>
                <a:latin typeface="Malgun Gothic"/>
                <a:cs typeface="Malgun Gothic"/>
              </a:rPr>
              <a:t> </a:t>
            </a:r>
            <a:r>
              <a:rPr sz="3600" b="1" spc="-25" dirty="0">
                <a:solidFill>
                  <a:srgbClr val="92C031"/>
                </a:solidFill>
                <a:latin typeface="Malgun Gothic"/>
                <a:cs typeface="Malgun Gothic"/>
              </a:rPr>
              <a:t>실행</a:t>
            </a:r>
            <a:endParaRPr sz="3600" dirty="0">
              <a:latin typeface="Malgun Gothic"/>
              <a:cs typeface="Malgun Gothic"/>
            </a:endParaRPr>
          </a:p>
          <a:p>
            <a:pPr marL="12700" marR="5080" algn="ctr">
              <a:lnSpc>
                <a:spcPct val="102600"/>
              </a:lnSpc>
              <a:spcBef>
                <a:spcPts val="1535"/>
              </a:spcBef>
            </a:pP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작업이</a:t>
            </a:r>
            <a:r>
              <a:rPr sz="36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다른</a:t>
            </a:r>
            <a:r>
              <a:rPr sz="36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작업이</a:t>
            </a:r>
            <a:r>
              <a:rPr sz="36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85" dirty="0">
                <a:solidFill>
                  <a:srgbClr val="474747"/>
                </a:solidFill>
                <a:latin typeface="Malgun Gothic"/>
                <a:cs typeface="Malgun Gothic"/>
              </a:rPr>
              <a:t>끝나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기를</a:t>
            </a:r>
            <a:r>
              <a:rPr sz="36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기다리지</a:t>
            </a:r>
            <a:r>
              <a:rPr sz="36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않고</a:t>
            </a:r>
            <a:r>
              <a:rPr sz="36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85" dirty="0">
                <a:solidFill>
                  <a:srgbClr val="474747"/>
                </a:solidFill>
                <a:latin typeface="Malgun Gothic"/>
                <a:cs typeface="Malgun Gothic"/>
              </a:rPr>
              <a:t>실행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될</a:t>
            </a:r>
            <a:r>
              <a:rPr sz="3600" spc="-13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수</a:t>
            </a:r>
            <a:r>
              <a:rPr sz="3600" spc="-13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있게</a:t>
            </a:r>
            <a:r>
              <a:rPr sz="3600" spc="-13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20" dirty="0">
                <a:solidFill>
                  <a:srgbClr val="474747"/>
                </a:solidFill>
                <a:latin typeface="Malgun Gothic"/>
                <a:cs typeface="Malgun Gothic"/>
              </a:rPr>
              <a:t>해줍니다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48" name="object 25"/>
          <p:cNvSpPr txBox="1"/>
          <p:nvPr/>
        </p:nvSpPr>
        <p:spPr>
          <a:xfrm>
            <a:off x="20365542" y="11809617"/>
            <a:ext cx="5228927" cy="18238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600" b="1" spc="-145" dirty="0">
                <a:solidFill>
                  <a:srgbClr val="3AC481"/>
                </a:solidFill>
                <a:latin typeface="Malgun Gothic"/>
                <a:cs typeface="Malgun Gothic"/>
              </a:rPr>
              <a:t>비동기</a:t>
            </a:r>
            <a:r>
              <a:rPr sz="3600" b="1" spc="-170" dirty="0">
                <a:solidFill>
                  <a:srgbClr val="3AC481"/>
                </a:solidFill>
                <a:latin typeface="Malgun Gothic"/>
                <a:cs typeface="Malgun Gothic"/>
              </a:rPr>
              <a:t> </a:t>
            </a:r>
            <a:r>
              <a:rPr sz="3600" b="1" spc="-25" dirty="0">
                <a:solidFill>
                  <a:srgbClr val="3AC481"/>
                </a:solidFill>
                <a:latin typeface="Roboto"/>
                <a:cs typeface="Roboto"/>
              </a:rPr>
              <a:t>I/O</a:t>
            </a:r>
            <a:endParaRPr sz="3600" dirty="0">
              <a:latin typeface="Roboto"/>
              <a:cs typeface="Roboto"/>
            </a:endParaRPr>
          </a:p>
          <a:p>
            <a:pPr marL="12700" marR="5080">
              <a:lnSpc>
                <a:spcPct val="102600"/>
              </a:lnSpc>
              <a:spcBef>
                <a:spcPts val="1235"/>
              </a:spcBef>
            </a:pP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여러</a:t>
            </a:r>
            <a:r>
              <a:rPr sz="36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작업을</a:t>
            </a:r>
            <a:r>
              <a:rPr sz="36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동시에</a:t>
            </a:r>
            <a:r>
              <a:rPr sz="3600" spc="-12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85" dirty="0">
                <a:solidFill>
                  <a:srgbClr val="474747"/>
                </a:solidFill>
                <a:latin typeface="Malgun Gothic"/>
                <a:cs typeface="Malgun Gothic"/>
              </a:rPr>
              <a:t>처리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할</a:t>
            </a:r>
            <a:r>
              <a:rPr sz="3600" spc="-13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수</a:t>
            </a:r>
            <a:r>
              <a:rPr sz="3600" spc="-13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95" dirty="0">
                <a:solidFill>
                  <a:srgbClr val="474747"/>
                </a:solidFill>
                <a:latin typeface="Malgun Gothic"/>
                <a:cs typeface="Malgun Gothic"/>
              </a:rPr>
              <a:t>있게</a:t>
            </a:r>
            <a:r>
              <a:rPr sz="3600" spc="-135" dirty="0">
                <a:solidFill>
                  <a:srgbClr val="474747"/>
                </a:solidFill>
                <a:latin typeface="Malgun Gothic"/>
                <a:cs typeface="Malgun Gothic"/>
              </a:rPr>
              <a:t> </a:t>
            </a:r>
            <a:r>
              <a:rPr sz="3600" spc="-20" dirty="0">
                <a:solidFill>
                  <a:srgbClr val="474747"/>
                </a:solidFill>
                <a:latin typeface="Malgun Gothic"/>
                <a:cs typeface="Malgun Gothic"/>
              </a:rPr>
              <a:t>해줍니다</a:t>
            </a:r>
            <a:endParaRPr sz="36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2569" y="1746250"/>
            <a:ext cx="21259800" cy="51944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800" dirty="0">
                <a:latin typeface="Tahoma"/>
                <a:cs typeface="Tahoma"/>
              </a:rPr>
              <a:t>2.2</a:t>
            </a:r>
            <a:r>
              <a:rPr sz="4800" spc="-130" dirty="0">
                <a:latin typeface="Tahoma"/>
                <a:cs typeface="Tahoma"/>
              </a:rPr>
              <a:t> </a:t>
            </a:r>
            <a:r>
              <a:rPr sz="4800" spc="-140" dirty="0">
                <a:latin typeface="Malgun Gothic"/>
                <a:cs typeface="Malgun Gothic"/>
              </a:rPr>
              <a:t>이벤트</a:t>
            </a:r>
            <a:r>
              <a:rPr sz="4800" spc="-220" dirty="0">
                <a:latin typeface="Malgun Gothic"/>
                <a:cs typeface="Malgun Gothic"/>
              </a:rPr>
              <a:t> </a:t>
            </a:r>
            <a:r>
              <a:rPr sz="4800" spc="-25" dirty="0">
                <a:latin typeface="Malgun Gothic"/>
                <a:cs typeface="Malgun Gothic"/>
              </a:rPr>
              <a:t>기반</a:t>
            </a:r>
            <a:endParaRPr sz="4800" dirty="0">
              <a:latin typeface="Malgun Gothic"/>
              <a:cs typeface="Malgun Gothic"/>
            </a:endParaRPr>
          </a:p>
          <a:p>
            <a:pPr marL="12700" marR="5080">
              <a:lnSpc>
                <a:spcPct val="144900"/>
              </a:lnSpc>
              <a:spcBef>
                <a:spcPts val="2250"/>
              </a:spcBef>
            </a:pPr>
            <a:r>
              <a:rPr sz="4800" dirty="0">
                <a:latin typeface="Tahoma"/>
                <a:cs typeface="Tahoma"/>
              </a:rPr>
              <a:t>Node.js</a:t>
            </a:r>
            <a:r>
              <a:rPr sz="4800" dirty="0">
                <a:latin typeface="Malgun Gothic"/>
                <a:cs typeface="Malgun Gothic"/>
              </a:rPr>
              <a:t>는</a:t>
            </a:r>
            <a:r>
              <a:rPr sz="4800" spc="-9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이벤트</a:t>
            </a:r>
            <a:r>
              <a:rPr sz="4800" spc="-9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기반</a:t>
            </a:r>
            <a:r>
              <a:rPr sz="4800" spc="-8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아키텍처를</a:t>
            </a:r>
            <a:r>
              <a:rPr sz="4800" spc="-90" dirty="0">
                <a:latin typeface="Malgun Gothic"/>
                <a:cs typeface="Malgun Gothic"/>
              </a:rPr>
              <a:t> </a:t>
            </a:r>
            <a:r>
              <a:rPr sz="4800" spc="-50" dirty="0">
                <a:latin typeface="Malgun Gothic"/>
                <a:cs typeface="Malgun Gothic"/>
              </a:rPr>
              <a:t>사용합니다.</a:t>
            </a:r>
            <a:r>
              <a:rPr sz="4800" spc="-85" dirty="0">
                <a:latin typeface="Malgun Gothic"/>
                <a:cs typeface="Malgun Gothic"/>
              </a:rPr>
              <a:t> </a:t>
            </a:r>
            <a:r>
              <a:rPr sz="4800" dirty="0">
                <a:latin typeface="Malgun Gothic"/>
                <a:cs typeface="Malgun Gothic"/>
              </a:rPr>
              <a:t>즉,</a:t>
            </a:r>
            <a:r>
              <a:rPr sz="4800" spc="-9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특정</a:t>
            </a:r>
            <a:r>
              <a:rPr sz="4800" spc="-8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이벤트가</a:t>
            </a:r>
            <a:r>
              <a:rPr sz="4800" spc="-9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발생했을</a:t>
            </a:r>
            <a:r>
              <a:rPr sz="4800" spc="-85" dirty="0">
                <a:latin typeface="Malgun Gothic"/>
                <a:cs typeface="Malgun Gothic"/>
              </a:rPr>
              <a:t> </a:t>
            </a:r>
            <a:r>
              <a:rPr sz="4800" spc="-100" dirty="0">
                <a:latin typeface="Malgun Gothic"/>
                <a:cs typeface="Malgun Gothic"/>
              </a:rPr>
              <a:t>때</a:t>
            </a:r>
            <a:r>
              <a:rPr sz="4800" spc="-9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해당</a:t>
            </a:r>
            <a:r>
              <a:rPr sz="4800" spc="-8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이벤트에</a:t>
            </a:r>
            <a:r>
              <a:rPr sz="4800" spc="-90" dirty="0">
                <a:latin typeface="Malgun Gothic"/>
                <a:cs typeface="Malgun Gothic"/>
              </a:rPr>
              <a:t> </a:t>
            </a:r>
            <a:r>
              <a:rPr sz="4800" spc="-25" dirty="0">
                <a:latin typeface="Malgun Gothic"/>
                <a:cs typeface="Malgun Gothic"/>
              </a:rPr>
              <a:t>대한 </a:t>
            </a:r>
            <a:r>
              <a:rPr sz="4800" spc="-80" dirty="0">
                <a:latin typeface="Malgun Gothic"/>
                <a:cs typeface="Malgun Gothic"/>
              </a:rPr>
              <a:t>콜백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함수를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실행하여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작업을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50" dirty="0">
                <a:latin typeface="Malgun Gothic"/>
                <a:cs typeface="Malgun Gothic"/>
              </a:rPr>
              <a:t>처리합니다.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이로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인해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효율적인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자원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사용이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10" dirty="0">
                <a:latin typeface="Malgun Gothic"/>
                <a:cs typeface="Malgun Gothic"/>
              </a:rPr>
              <a:t>가능합니다.</a:t>
            </a:r>
            <a:endParaRPr sz="4800" dirty="0">
              <a:latin typeface="Malgun Gothic"/>
              <a:cs typeface="Malgun Gothic"/>
            </a:endParaRPr>
          </a:p>
          <a:p>
            <a:pPr>
              <a:spcBef>
                <a:spcPts val="1525"/>
              </a:spcBef>
            </a:pPr>
            <a:endParaRPr sz="4800" dirty="0">
              <a:latin typeface="Malgun Gothic"/>
              <a:cs typeface="Malgun Gothic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BDA7D10-7916-6447-BB9A-FF8A9614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69" y="6394450"/>
            <a:ext cx="19583400" cy="130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5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3"/>
          <p:cNvSpPr txBox="1"/>
          <p:nvPr/>
        </p:nvSpPr>
        <p:spPr>
          <a:xfrm>
            <a:off x="3877469" y="2279650"/>
            <a:ext cx="19431000" cy="41299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800" dirty="0">
                <a:latin typeface="Tahoma"/>
                <a:cs typeface="Tahoma"/>
              </a:rPr>
              <a:t>2.3</a:t>
            </a:r>
            <a:r>
              <a:rPr sz="4800" spc="-130" dirty="0">
                <a:latin typeface="Tahoma"/>
                <a:cs typeface="Tahoma"/>
              </a:rPr>
              <a:t> </a:t>
            </a:r>
            <a:r>
              <a:rPr sz="4800" spc="-140" dirty="0">
                <a:latin typeface="Malgun Gothic"/>
                <a:cs typeface="Malgun Gothic"/>
              </a:rPr>
              <a:t>패키지</a:t>
            </a:r>
            <a:r>
              <a:rPr sz="4800" spc="-220" dirty="0">
                <a:latin typeface="Malgun Gothic"/>
                <a:cs typeface="Malgun Gothic"/>
              </a:rPr>
              <a:t> </a:t>
            </a:r>
            <a:r>
              <a:rPr sz="4800" spc="-25" dirty="0">
                <a:latin typeface="Malgun Gothic"/>
                <a:cs typeface="Malgun Gothic"/>
              </a:rPr>
              <a:t>관리</a:t>
            </a:r>
            <a:endParaRPr sz="4800" dirty="0">
              <a:latin typeface="Malgun Gothic"/>
              <a:cs typeface="Malgun Gothic"/>
            </a:endParaRPr>
          </a:p>
          <a:p>
            <a:pPr marL="12700" marR="5080">
              <a:lnSpc>
                <a:spcPct val="144900"/>
              </a:lnSpc>
              <a:spcBef>
                <a:spcPts val="2250"/>
              </a:spcBef>
            </a:pPr>
            <a:r>
              <a:rPr sz="4800" dirty="0">
                <a:latin typeface="Tahoma"/>
                <a:cs typeface="Tahoma"/>
              </a:rPr>
              <a:t>Node.js</a:t>
            </a:r>
            <a:r>
              <a:rPr sz="4800" dirty="0">
                <a:latin typeface="Malgun Gothic"/>
                <a:cs typeface="Malgun Gothic"/>
              </a:rPr>
              <a:t>는</a:t>
            </a:r>
            <a:r>
              <a:rPr sz="4800" spc="-65" dirty="0">
                <a:latin typeface="Malgun Gothic"/>
                <a:cs typeface="Malgun Gothic"/>
              </a:rPr>
              <a:t> </a:t>
            </a:r>
            <a:r>
              <a:rPr sz="4800" spc="70" dirty="0">
                <a:latin typeface="Malgun Gothic"/>
                <a:cs typeface="Malgun Gothic"/>
              </a:rPr>
              <a:t>npm(Node</a:t>
            </a:r>
            <a:r>
              <a:rPr sz="4800" spc="-60" dirty="0">
                <a:latin typeface="Malgun Gothic"/>
                <a:cs typeface="Malgun Gothic"/>
              </a:rPr>
              <a:t> </a:t>
            </a:r>
            <a:r>
              <a:rPr sz="4800" spc="90" dirty="0">
                <a:latin typeface="Malgun Gothic"/>
                <a:cs typeface="Malgun Gothic"/>
              </a:rPr>
              <a:t>Package</a:t>
            </a:r>
            <a:r>
              <a:rPr sz="4800" spc="-65" dirty="0">
                <a:latin typeface="Malgun Gothic"/>
                <a:cs typeface="Malgun Gothic"/>
              </a:rPr>
              <a:t> </a:t>
            </a:r>
            <a:r>
              <a:rPr sz="4800" dirty="0">
                <a:latin typeface="Malgun Gothic"/>
                <a:cs typeface="Malgun Gothic"/>
              </a:rPr>
              <a:t>Manager)이라는</a:t>
            </a:r>
            <a:r>
              <a:rPr sz="4800" spc="-6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패키지</a:t>
            </a:r>
            <a:r>
              <a:rPr sz="4800" spc="-6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관리</a:t>
            </a:r>
            <a:r>
              <a:rPr sz="4800" spc="-6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시스템을</a:t>
            </a:r>
            <a:r>
              <a:rPr sz="4800" spc="-60" dirty="0">
                <a:latin typeface="Malgun Gothic"/>
                <a:cs typeface="Malgun Gothic"/>
              </a:rPr>
              <a:t> </a:t>
            </a:r>
            <a:r>
              <a:rPr sz="4800" spc="-50" dirty="0">
                <a:latin typeface="Malgun Gothic"/>
                <a:cs typeface="Malgun Gothic"/>
              </a:rPr>
              <a:t>제공합니다.</a:t>
            </a:r>
            <a:r>
              <a:rPr sz="4800" spc="-65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이를</a:t>
            </a:r>
            <a:r>
              <a:rPr sz="4800" spc="-60" dirty="0">
                <a:latin typeface="Malgun Gothic"/>
                <a:cs typeface="Malgun Gothic"/>
              </a:rPr>
              <a:t> </a:t>
            </a:r>
            <a:r>
              <a:rPr sz="4800" spc="-25" dirty="0">
                <a:latin typeface="Malgun Gothic"/>
                <a:cs typeface="Malgun Gothic"/>
              </a:rPr>
              <a:t>통해 </a:t>
            </a:r>
            <a:r>
              <a:rPr sz="4800" spc="-75" dirty="0">
                <a:latin typeface="Malgun Gothic"/>
                <a:cs typeface="Malgun Gothic"/>
              </a:rPr>
              <a:t>다양한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라이브러리와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모듈을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쉽게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설치하고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관리할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100" dirty="0">
                <a:latin typeface="Malgun Gothic"/>
                <a:cs typeface="Malgun Gothic"/>
              </a:rPr>
              <a:t>수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10" dirty="0">
                <a:latin typeface="Malgun Gothic"/>
                <a:cs typeface="Malgun Gothic"/>
              </a:rPr>
              <a:t>있습니다.</a:t>
            </a:r>
            <a:endParaRPr sz="4800" dirty="0">
              <a:latin typeface="Malgun Gothic"/>
              <a:cs typeface="Malgun Gothic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01909ABF-B1EB-0CF7-D7AC-FCC666376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69" y="7156450"/>
            <a:ext cx="23710340" cy="998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"/>
          <p:cNvSpPr txBox="1"/>
          <p:nvPr/>
        </p:nvSpPr>
        <p:spPr>
          <a:xfrm>
            <a:off x="2886869" y="1441450"/>
            <a:ext cx="21933060" cy="73821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400" indent="-368300">
              <a:spcBef>
                <a:spcPts val="125"/>
              </a:spcBef>
              <a:buAutoNum type="arabicPeriod" startAt="3"/>
              <a:tabLst>
                <a:tab pos="406400" algn="l"/>
                <a:tab pos="2372360" algn="l"/>
              </a:tabLst>
            </a:pPr>
            <a:r>
              <a:rPr sz="4800" spc="-10" dirty="0">
                <a:latin typeface="Tahoma"/>
                <a:cs typeface="Tahoma"/>
              </a:rPr>
              <a:t>Node.js</a:t>
            </a:r>
            <a:r>
              <a:rPr sz="4800" spc="-10" dirty="0">
                <a:latin typeface="Malgun Gothic"/>
                <a:cs typeface="Malgun Gothic"/>
              </a:rPr>
              <a:t>의</a:t>
            </a:r>
            <a:r>
              <a:rPr sz="4800" dirty="0">
                <a:latin typeface="Malgun Gothic"/>
                <a:cs typeface="Malgun Gothic"/>
              </a:rPr>
              <a:t>	</a:t>
            </a:r>
            <a:r>
              <a:rPr lang="ko-KR" altLang="en-US" sz="4800" dirty="0">
                <a:latin typeface="Malgun Gothic"/>
                <a:cs typeface="Malgun Gothic"/>
              </a:rPr>
              <a:t>장</a:t>
            </a:r>
            <a:r>
              <a:rPr sz="4800" spc="-50" dirty="0">
                <a:latin typeface="Malgun Gothic"/>
                <a:cs typeface="Malgun Gothic"/>
              </a:rPr>
              <a:t>점</a:t>
            </a:r>
            <a:endParaRPr sz="4800" dirty="0">
              <a:latin typeface="Malgun Gothic"/>
              <a:cs typeface="Malgun Gothic"/>
            </a:endParaRPr>
          </a:p>
          <a:p>
            <a:pPr marL="641985" lvl="1" indent="-188595">
              <a:spcBef>
                <a:spcPts val="3265"/>
              </a:spcBef>
              <a:buFont typeface="Tahoma"/>
              <a:buChar char="•"/>
              <a:tabLst>
                <a:tab pos="641985" algn="l"/>
              </a:tabLst>
            </a:pPr>
            <a:r>
              <a:rPr sz="4800" spc="-80" dirty="0">
                <a:latin typeface="Malgun Gothic"/>
                <a:cs typeface="Malgun Gothic"/>
              </a:rPr>
              <a:t>빠른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65" dirty="0">
                <a:latin typeface="Malgun Gothic"/>
                <a:cs typeface="Malgun Gothic"/>
              </a:rPr>
              <a:t>성능</a:t>
            </a:r>
            <a:r>
              <a:rPr sz="4800" spc="-65" dirty="0">
                <a:latin typeface="Tahoma"/>
                <a:cs typeface="Tahoma"/>
              </a:rPr>
              <a:t>:</a:t>
            </a:r>
            <a:r>
              <a:rPr sz="4800" spc="15" dirty="0">
                <a:latin typeface="Tahoma"/>
                <a:cs typeface="Tahoma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비동기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dirty="0">
                <a:latin typeface="Malgun Gothic"/>
                <a:cs typeface="Malgun Gothic"/>
              </a:rPr>
              <a:t>I/O와</a:t>
            </a:r>
            <a:r>
              <a:rPr sz="4800" spc="-13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이벤트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기반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아키텍처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덕분에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높은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성능을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10" dirty="0">
                <a:latin typeface="Malgun Gothic"/>
                <a:cs typeface="Malgun Gothic"/>
              </a:rPr>
              <a:t>자랑합니다.</a:t>
            </a:r>
            <a:endParaRPr sz="4800" dirty="0">
              <a:latin typeface="Malgun Gothic"/>
              <a:cs typeface="Malgun Gothic"/>
            </a:endParaRPr>
          </a:p>
          <a:p>
            <a:pPr marL="641985" lvl="1" indent="-188595">
              <a:spcBef>
                <a:spcPts val="520"/>
              </a:spcBef>
              <a:buFont typeface="Tahoma"/>
              <a:buChar char="•"/>
              <a:tabLst>
                <a:tab pos="641985" algn="l"/>
              </a:tabLst>
            </a:pPr>
            <a:r>
              <a:rPr sz="4800" spc="-75" dirty="0">
                <a:latin typeface="Malgun Gothic"/>
                <a:cs typeface="Malgun Gothic"/>
              </a:rPr>
              <a:t>자바스크립트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65" dirty="0">
                <a:latin typeface="Malgun Gothic"/>
                <a:cs typeface="Malgun Gothic"/>
              </a:rPr>
              <a:t>사용</a:t>
            </a:r>
            <a:r>
              <a:rPr sz="4800" spc="-65" dirty="0">
                <a:latin typeface="Tahoma"/>
                <a:cs typeface="Tahoma"/>
              </a:rPr>
              <a:t>:</a:t>
            </a:r>
            <a:r>
              <a:rPr sz="4800" spc="65" dirty="0">
                <a:latin typeface="Tahoma"/>
                <a:cs typeface="Tahoma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클라이언트와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서버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모두에서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자바스크립트를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사용할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100" dirty="0">
                <a:latin typeface="Malgun Gothic"/>
                <a:cs typeface="Malgun Gothic"/>
              </a:rPr>
              <a:t>수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있어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개발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-20" dirty="0">
                <a:latin typeface="Malgun Gothic"/>
                <a:cs typeface="Malgun Gothic"/>
              </a:rPr>
              <a:t>효율성이</a:t>
            </a:r>
            <a:endParaRPr sz="4800" dirty="0">
              <a:latin typeface="Malgun Gothic"/>
              <a:cs typeface="Malgun Gothic"/>
            </a:endParaRPr>
          </a:p>
          <a:p>
            <a:pPr marL="642620">
              <a:spcBef>
                <a:spcPts val="835"/>
              </a:spcBef>
            </a:pPr>
            <a:r>
              <a:rPr sz="4800" spc="-10" dirty="0">
                <a:latin typeface="Malgun Gothic"/>
                <a:cs typeface="Malgun Gothic"/>
              </a:rPr>
              <a:t>높아집니다.</a:t>
            </a:r>
            <a:endParaRPr sz="4800" dirty="0">
              <a:latin typeface="Malgun Gothic"/>
              <a:cs typeface="Malgun Gothic"/>
            </a:endParaRPr>
          </a:p>
          <a:p>
            <a:pPr marL="641985" lvl="1" indent="-188595">
              <a:spcBef>
                <a:spcPts val="204"/>
              </a:spcBef>
              <a:buFont typeface="Tahoma"/>
              <a:buChar char="•"/>
              <a:tabLst>
                <a:tab pos="641985" algn="l"/>
              </a:tabLst>
            </a:pPr>
            <a:r>
              <a:rPr sz="4800" spc="-75" dirty="0">
                <a:latin typeface="Malgun Gothic"/>
                <a:cs typeface="Malgun Gothic"/>
              </a:rPr>
              <a:t>대규모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70" dirty="0">
                <a:latin typeface="Malgun Gothic"/>
                <a:cs typeface="Malgun Gothic"/>
              </a:rPr>
              <a:t>커뮤니티</a:t>
            </a:r>
            <a:r>
              <a:rPr sz="4800" spc="-70" dirty="0">
                <a:latin typeface="Tahoma"/>
                <a:cs typeface="Tahoma"/>
              </a:rPr>
              <a:t>:</a:t>
            </a:r>
            <a:r>
              <a:rPr sz="4800" spc="55" dirty="0">
                <a:latin typeface="Tahoma"/>
                <a:cs typeface="Tahoma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많은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개발자들이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50" dirty="0">
                <a:latin typeface="Malgun Gothic"/>
                <a:cs typeface="Malgun Gothic"/>
              </a:rPr>
              <a:t>Node.js를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사용하고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있어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다양한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자료와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지원을</a:t>
            </a:r>
            <a:r>
              <a:rPr sz="4800" spc="-12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받을</a:t>
            </a:r>
            <a:r>
              <a:rPr sz="4800" spc="-125" dirty="0">
                <a:latin typeface="Malgun Gothic"/>
                <a:cs typeface="Malgun Gothic"/>
              </a:rPr>
              <a:t> </a:t>
            </a:r>
            <a:r>
              <a:rPr sz="4800" spc="-50" dirty="0">
                <a:latin typeface="Malgun Gothic"/>
                <a:cs typeface="Malgun Gothic"/>
              </a:rPr>
              <a:t>수</a:t>
            </a:r>
            <a:endParaRPr sz="4800" dirty="0">
              <a:latin typeface="Malgun Gothic"/>
              <a:cs typeface="Malgun Gothic"/>
            </a:endParaRPr>
          </a:p>
          <a:p>
            <a:pPr marL="642620">
              <a:spcBef>
                <a:spcPts val="835"/>
              </a:spcBef>
            </a:pPr>
            <a:r>
              <a:rPr sz="4800" spc="-10" dirty="0">
                <a:latin typeface="Malgun Gothic"/>
                <a:cs typeface="Malgun Gothic"/>
              </a:rPr>
              <a:t>있습니다.</a:t>
            </a:r>
            <a:endParaRPr sz="4800" dirty="0">
              <a:latin typeface="Malgun Gothic"/>
              <a:cs typeface="Malgun Gothic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655AB70E-9473-A38E-355D-2DD872DA8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69" y="9061450"/>
            <a:ext cx="19629255" cy="94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6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0069" y="2881311"/>
            <a:ext cx="14706600" cy="481580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400" dirty="0">
                <a:latin typeface="Tahoma"/>
                <a:cs typeface="Tahoma"/>
              </a:rPr>
              <a:t>4.</a:t>
            </a:r>
            <a:r>
              <a:rPr sz="4400" spc="-60" dirty="0">
                <a:latin typeface="Tahoma"/>
                <a:cs typeface="Tahoma"/>
              </a:rPr>
              <a:t> </a:t>
            </a:r>
            <a:r>
              <a:rPr sz="4400" dirty="0">
                <a:latin typeface="Tahoma"/>
                <a:cs typeface="Tahoma"/>
              </a:rPr>
              <a:t>Node.js</a:t>
            </a:r>
            <a:r>
              <a:rPr sz="4400" dirty="0">
                <a:latin typeface="Malgun Gothic"/>
                <a:cs typeface="Malgun Gothic"/>
              </a:rPr>
              <a:t>의</a:t>
            </a:r>
            <a:r>
              <a:rPr sz="4400" spc="-250" dirty="0">
                <a:latin typeface="Malgun Gothic"/>
                <a:cs typeface="Malgun Gothic"/>
              </a:rPr>
              <a:t> </a:t>
            </a:r>
            <a:r>
              <a:rPr sz="4400" spc="-204" dirty="0">
                <a:latin typeface="Malgun Gothic"/>
                <a:cs typeface="Malgun Gothic"/>
              </a:rPr>
              <a:t>사용</a:t>
            </a:r>
            <a:r>
              <a:rPr sz="4400" spc="-245" dirty="0">
                <a:latin typeface="Malgun Gothic"/>
                <a:cs typeface="Malgun Gothic"/>
              </a:rPr>
              <a:t> </a:t>
            </a:r>
            <a:r>
              <a:rPr sz="4400" spc="-25" dirty="0">
                <a:latin typeface="Malgun Gothic"/>
                <a:cs typeface="Malgun Gothic"/>
              </a:rPr>
              <a:t>사례</a:t>
            </a:r>
            <a:endParaRPr sz="4400" dirty="0">
              <a:latin typeface="Malgun Gothic"/>
              <a:cs typeface="Malgun Gothic"/>
            </a:endParaRPr>
          </a:p>
          <a:p>
            <a:pPr marL="12700" marR="5080">
              <a:lnSpc>
                <a:spcPct val="144900"/>
              </a:lnSpc>
              <a:spcBef>
                <a:spcPts val="2430"/>
              </a:spcBef>
            </a:pPr>
            <a:r>
              <a:rPr sz="4400" dirty="0">
                <a:latin typeface="Tahoma"/>
                <a:cs typeface="Tahoma"/>
              </a:rPr>
              <a:t>Node.js</a:t>
            </a:r>
            <a:r>
              <a:rPr sz="4400" dirty="0">
                <a:latin typeface="Malgun Gothic"/>
                <a:cs typeface="Malgun Gothic"/>
              </a:rPr>
              <a:t>는</a:t>
            </a:r>
            <a:r>
              <a:rPr sz="4400" spc="-80" dirty="0">
                <a:latin typeface="Malgun Gothic"/>
                <a:cs typeface="Malgun Gothic"/>
              </a:rPr>
              <a:t> </a:t>
            </a:r>
            <a:r>
              <a:rPr sz="4400" spc="-100" dirty="0">
                <a:latin typeface="Malgun Gothic"/>
                <a:cs typeface="Malgun Gothic"/>
              </a:rPr>
              <a:t>웹</a:t>
            </a:r>
            <a:r>
              <a:rPr sz="4400" spc="-80" dirty="0">
                <a:latin typeface="Malgun Gothic"/>
                <a:cs typeface="Malgun Gothic"/>
              </a:rPr>
              <a:t> </a:t>
            </a:r>
            <a:r>
              <a:rPr sz="4400" spc="-50" dirty="0">
                <a:latin typeface="Malgun Gothic"/>
                <a:cs typeface="Malgun Gothic"/>
              </a:rPr>
              <a:t>애플리케이션,</a:t>
            </a:r>
            <a:r>
              <a:rPr sz="4400" spc="-80" dirty="0">
                <a:latin typeface="Malgun Gothic"/>
                <a:cs typeface="Malgun Gothic"/>
              </a:rPr>
              <a:t> </a:t>
            </a:r>
            <a:r>
              <a:rPr sz="4400" spc="50" dirty="0">
                <a:latin typeface="Malgun Gothic"/>
                <a:cs typeface="Malgun Gothic"/>
              </a:rPr>
              <a:t>API</a:t>
            </a:r>
            <a:r>
              <a:rPr sz="4400" spc="-80" dirty="0">
                <a:latin typeface="Malgun Gothic"/>
                <a:cs typeface="Malgun Gothic"/>
              </a:rPr>
              <a:t> </a:t>
            </a:r>
            <a:r>
              <a:rPr sz="4400" spc="-20" dirty="0">
                <a:latin typeface="Malgun Gothic"/>
                <a:cs typeface="Malgun Gothic"/>
              </a:rPr>
              <a:t>서버,</a:t>
            </a:r>
            <a:r>
              <a:rPr sz="4400" spc="-75" dirty="0">
                <a:latin typeface="Malgun Gothic"/>
                <a:cs typeface="Malgun Gothic"/>
              </a:rPr>
              <a:t> 실시간</a:t>
            </a:r>
            <a:r>
              <a:rPr sz="4400" spc="-80" dirty="0">
                <a:latin typeface="Malgun Gothic"/>
                <a:cs typeface="Malgun Gothic"/>
              </a:rPr>
              <a:t> </a:t>
            </a:r>
            <a:r>
              <a:rPr sz="4400" spc="-30" dirty="0">
                <a:latin typeface="Malgun Gothic"/>
                <a:cs typeface="Malgun Gothic"/>
              </a:rPr>
              <a:t>애플리케이션(예:</a:t>
            </a:r>
            <a:r>
              <a:rPr sz="4400" spc="-80" dirty="0">
                <a:latin typeface="Malgun Gothic"/>
                <a:cs typeface="Malgun Gothic"/>
              </a:rPr>
              <a:t> 채팅 </a:t>
            </a:r>
            <a:r>
              <a:rPr sz="4400" dirty="0">
                <a:latin typeface="Malgun Gothic"/>
                <a:cs typeface="Malgun Gothic"/>
              </a:rPr>
              <a:t>앱),</a:t>
            </a:r>
            <a:r>
              <a:rPr sz="4400" spc="-75" dirty="0">
                <a:latin typeface="Malgun Gothic"/>
                <a:cs typeface="Malgun Gothic"/>
              </a:rPr>
              <a:t> 데이터</a:t>
            </a:r>
            <a:r>
              <a:rPr sz="4400" spc="-80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스트리밍</a:t>
            </a:r>
            <a:r>
              <a:rPr sz="4400" spc="-80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서비스</a:t>
            </a:r>
            <a:r>
              <a:rPr sz="4400" spc="-80" dirty="0">
                <a:latin typeface="Malgun Gothic"/>
                <a:cs typeface="Malgun Gothic"/>
              </a:rPr>
              <a:t> </a:t>
            </a:r>
            <a:r>
              <a:rPr sz="4400" spc="-50" dirty="0">
                <a:latin typeface="Malgun Gothic"/>
                <a:cs typeface="Malgun Gothic"/>
              </a:rPr>
              <a:t>등 </a:t>
            </a:r>
            <a:r>
              <a:rPr sz="4400" spc="-75" dirty="0">
                <a:latin typeface="Malgun Gothic"/>
                <a:cs typeface="Malgun Gothic"/>
              </a:rPr>
              <a:t>다양한</a:t>
            </a:r>
            <a:r>
              <a:rPr sz="4400" spc="-114" dirty="0">
                <a:latin typeface="Malgun Gothic"/>
                <a:cs typeface="Malgun Gothic"/>
              </a:rPr>
              <a:t> </a:t>
            </a:r>
            <a:r>
              <a:rPr sz="4400" spc="-75" dirty="0">
                <a:latin typeface="Malgun Gothic"/>
                <a:cs typeface="Malgun Gothic"/>
              </a:rPr>
              <a:t>분야에서</a:t>
            </a:r>
            <a:r>
              <a:rPr sz="4400" spc="-114" dirty="0">
                <a:latin typeface="Malgun Gothic"/>
                <a:cs typeface="Malgun Gothic"/>
              </a:rPr>
              <a:t> </a:t>
            </a:r>
            <a:r>
              <a:rPr sz="4400" spc="-10" dirty="0">
                <a:latin typeface="Malgun Gothic"/>
                <a:cs typeface="Malgun Gothic"/>
              </a:rPr>
              <a:t>사용됩니다.</a:t>
            </a:r>
            <a:endParaRPr sz="4400" dirty="0">
              <a:latin typeface="Malgun Gothic"/>
              <a:cs typeface="Malgun Gothic"/>
            </a:endParaRPr>
          </a:p>
          <a:p>
            <a:pPr>
              <a:spcBef>
                <a:spcPts val="1485"/>
              </a:spcBef>
            </a:pPr>
            <a:endParaRPr sz="4400" dirty="0">
              <a:latin typeface="Malgun Gothic"/>
              <a:cs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0E7CC5-A7FA-6C09-38AB-E297E38F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69" y="7461250"/>
            <a:ext cx="9677400" cy="116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9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7269" y="2226057"/>
            <a:ext cx="22037546" cy="521315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800" spc="-30" dirty="0">
                <a:latin typeface="Tahoma"/>
                <a:cs typeface="Tahoma"/>
              </a:rPr>
              <a:t>5.</a:t>
            </a:r>
            <a:r>
              <a:rPr sz="4800" spc="-185" dirty="0">
                <a:latin typeface="Tahoma"/>
                <a:cs typeface="Tahoma"/>
              </a:rPr>
              <a:t> </a:t>
            </a:r>
            <a:r>
              <a:rPr sz="4800" spc="-25" dirty="0">
                <a:latin typeface="Malgun Gothic"/>
                <a:cs typeface="Malgun Gothic"/>
              </a:rPr>
              <a:t>결론</a:t>
            </a:r>
            <a:endParaRPr sz="4800" dirty="0">
              <a:latin typeface="Malgun Gothic"/>
              <a:cs typeface="Malgun Gothic"/>
            </a:endParaRPr>
          </a:p>
          <a:p>
            <a:pPr marL="12700" marR="5080">
              <a:lnSpc>
                <a:spcPct val="144900"/>
              </a:lnSpc>
              <a:spcBef>
                <a:spcPts val="2430"/>
              </a:spcBef>
            </a:pPr>
            <a:r>
              <a:rPr sz="4800" dirty="0">
                <a:latin typeface="Tahoma"/>
                <a:cs typeface="Tahoma"/>
              </a:rPr>
              <a:t>Node.js</a:t>
            </a:r>
            <a:r>
              <a:rPr sz="4800" dirty="0">
                <a:latin typeface="Malgun Gothic"/>
                <a:cs typeface="Malgun Gothic"/>
              </a:rPr>
              <a:t>는</a:t>
            </a:r>
            <a:r>
              <a:rPr sz="4800" spc="-9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비전공자도</a:t>
            </a:r>
            <a:r>
              <a:rPr sz="4800" spc="-95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쉽게</a:t>
            </a:r>
            <a:r>
              <a:rPr sz="4800" spc="-9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접근할</a:t>
            </a:r>
            <a:r>
              <a:rPr sz="4800" spc="-95" dirty="0">
                <a:latin typeface="Malgun Gothic"/>
                <a:cs typeface="Malgun Gothic"/>
              </a:rPr>
              <a:t> </a:t>
            </a:r>
            <a:r>
              <a:rPr sz="4800" spc="-100" dirty="0">
                <a:latin typeface="Malgun Gothic"/>
                <a:cs typeface="Malgun Gothic"/>
              </a:rPr>
              <a:t>수</a:t>
            </a:r>
            <a:r>
              <a:rPr sz="4800" spc="-95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있는</a:t>
            </a:r>
            <a:r>
              <a:rPr sz="4800" spc="-9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강력한</a:t>
            </a:r>
            <a:r>
              <a:rPr sz="4800" spc="-95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서버</a:t>
            </a:r>
            <a:r>
              <a:rPr sz="4800" spc="-9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사이드</a:t>
            </a:r>
            <a:r>
              <a:rPr sz="4800" spc="-95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개발</a:t>
            </a:r>
            <a:r>
              <a:rPr sz="4800" spc="-95" dirty="0">
                <a:latin typeface="Malgun Gothic"/>
                <a:cs typeface="Malgun Gothic"/>
              </a:rPr>
              <a:t> </a:t>
            </a:r>
            <a:r>
              <a:rPr sz="4800" spc="-50" dirty="0">
                <a:latin typeface="Malgun Gothic"/>
                <a:cs typeface="Malgun Gothic"/>
              </a:rPr>
              <a:t>도구입니다.</a:t>
            </a:r>
            <a:r>
              <a:rPr sz="4800" spc="-9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비동기</a:t>
            </a:r>
            <a:r>
              <a:rPr sz="4800" spc="-95" dirty="0">
                <a:latin typeface="Malgun Gothic"/>
                <a:cs typeface="Malgun Gothic"/>
              </a:rPr>
              <a:t> </a:t>
            </a:r>
            <a:r>
              <a:rPr sz="4800" dirty="0">
                <a:latin typeface="Malgun Gothic"/>
                <a:cs typeface="Malgun Gothic"/>
              </a:rPr>
              <a:t>I/O와</a:t>
            </a:r>
            <a:r>
              <a:rPr sz="4800" spc="-95" dirty="0">
                <a:latin typeface="Malgun Gothic"/>
                <a:cs typeface="Malgun Gothic"/>
              </a:rPr>
              <a:t> </a:t>
            </a:r>
            <a:r>
              <a:rPr sz="4800" spc="-25" dirty="0">
                <a:latin typeface="Malgun Gothic"/>
                <a:cs typeface="Malgun Gothic"/>
              </a:rPr>
              <a:t>이벤트 </a:t>
            </a:r>
            <a:r>
              <a:rPr sz="4800" spc="-80" dirty="0">
                <a:latin typeface="Malgun Gothic"/>
                <a:cs typeface="Malgun Gothic"/>
              </a:rPr>
              <a:t>기반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아키텍처를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통해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높은</a:t>
            </a:r>
            <a:r>
              <a:rPr sz="4800" spc="-105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성능을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35" dirty="0">
                <a:latin typeface="Malgun Gothic"/>
                <a:cs typeface="Malgun Gothic"/>
              </a:rPr>
              <a:t>제공하며,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자바스크립트를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사용하여</a:t>
            </a:r>
            <a:r>
              <a:rPr sz="4800" spc="-105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개발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효율성을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높일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50" dirty="0">
                <a:latin typeface="Malgun Gothic"/>
                <a:cs typeface="Malgun Gothic"/>
              </a:rPr>
              <a:t>수 </a:t>
            </a:r>
            <a:r>
              <a:rPr sz="4800" spc="-35" dirty="0">
                <a:latin typeface="Malgun Gothic"/>
                <a:cs typeface="Malgun Gothic"/>
              </a:rPr>
              <a:t>있습니다.</a:t>
            </a:r>
            <a:r>
              <a:rPr sz="4800" spc="-114" dirty="0">
                <a:latin typeface="Malgun Gothic"/>
                <a:cs typeface="Malgun Gothic"/>
              </a:rPr>
              <a:t> </a:t>
            </a:r>
            <a:r>
              <a:rPr sz="4800" spc="50" dirty="0">
                <a:latin typeface="Malgun Gothic"/>
                <a:cs typeface="Malgun Gothic"/>
              </a:rPr>
              <a:t>Node.js에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80" dirty="0">
                <a:latin typeface="Malgun Gothic"/>
                <a:cs typeface="Malgun Gothic"/>
              </a:rPr>
              <a:t>대한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이해를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바탕으로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다양한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프로젝트에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75" dirty="0">
                <a:latin typeface="Malgun Gothic"/>
                <a:cs typeface="Malgun Gothic"/>
              </a:rPr>
              <a:t>도전해</a:t>
            </a:r>
            <a:r>
              <a:rPr sz="4800" spc="-110" dirty="0">
                <a:latin typeface="Malgun Gothic"/>
                <a:cs typeface="Malgun Gothic"/>
              </a:rPr>
              <a:t> </a:t>
            </a:r>
            <a:r>
              <a:rPr sz="4800" spc="-20" dirty="0" err="1">
                <a:latin typeface="Malgun Gothic"/>
                <a:cs typeface="Malgun Gothic"/>
              </a:rPr>
              <a:t>보세요</a:t>
            </a:r>
            <a:r>
              <a:rPr sz="4800" spc="-20" dirty="0">
                <a:latin typeface="Malgun Gothic"/>
                <a:cs typeface="Malgun Gothic"/>
              </a:rPr>
              <a:t>.</a:t>
            </a:r>
            <a:endParaRPr sz="4800" dirty="0">
              <a:latin typeface="Malgun Gothic"/>
              <a:cs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A8A5ED-8B83-9E3C-CFE6-D32C35D21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86" y="7689849"/>
            <a:ext cx="22247229" cy="108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4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398</Words>
  <Application>Microsoft Office PowerPoint</Application>
  <PresentationFormat>사용자 지정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</vt:lpstr>
      <vt:lpstr>Calibri</vt:lpstr>
      <vt:lpstr>Roboto</vt:lpstr>
      <vt:lpstr>Tahoma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SangHee Park</dc:creator>
  <cp:lastModifiedBy>SangHee Park</cp:lastModifiedBy>
  <cp:revision>2</cp:revision>
  <dcterms:created xsi:type="dcterms:W3CDTF">2024-11-04T07:18:20Z</dcterms:created>
  <dcterms:modified xsi:type="dcterms:W3CDTF">2024-11-09T04:37:18Z</dcterms:modified>
</cp:coreProperties>
</file>