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C0A4-703A-68BF-85D7-33C95B52B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3B6993-FF05-4B67-BBAE-DF5FA0127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2BA77-80CB-3AEE-B2F3-BEED98A5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4CA64-42B3-A58F-3091-B8799582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827E8-22E6-6802-5CDC-C16C1A3B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3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796CB-AADB-BA28-6E45-74AFA674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2763C9-205D-6EDC-7407-BBA5233C8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E9961-0ACD-419E-1DA5-B059D5A0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C6957-CA3B-67D9-496B-C2F4C665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50B5F-A3A6-FC45-FE56-50225FBF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2E38A-FAB0-407F-9A0D-F0725720D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FD4C5F-E90C-72D1-80B2-C56333BD1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3D553-5CCA-64B9-BD91-66B04C0B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AC4B9-B979-D951-D15C-43B90720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91089-AC7B-4CAE-5CAA-1972D79F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7F501-0519-43D1-BD03-1EAEE375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D49E6-1C38-5AB9-DD49-59E306D4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D8EB9-A747-84B0-8065-F14D1A91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06D3-9F60-54EB-4BE7-7A0DD607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06EB0-8F89-684A-8D9D-682A1258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6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2284B-139F-691D-336B-C40C332A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2AA3C-ABD0-4C50-63B2-01E0E58E1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1DA40-49C1-BDBA-B15A-D61AECE6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9CBE8-0121-6A45-D701-5687A07E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95EC8-4FA5-7C2D-4492-BD55DCF2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A4F99-A492-E8A3-E7B2-3E86D076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60260-5D67-9C4B-6AAB-FE75CC87C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43408-C1C8-B754-77C2-071BE35FF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FBFC19-A7E6-C19B-2DC7-6E200F7A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65DC8-91E2-2079-5725-3087C3C6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E6166-755B-5C3F-D7FA-3BE97CE0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8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0123B-DF39-4CED-C02E-8B798F29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38E2A-C716-001B-9DF6-A2FFDC1E7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4DF2D-2C92-025A-A7E7-7E210BBC2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FEC565-4A2E-83C5-BD2B-3DCA66D3E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1C10F3-4508-D94C-2C34-3777F463D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64B89-0FC7-1D33-F780-E287C88F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CC0DFC-578B-FDA7-6CD7-C7E7F24D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C40F5C-5F10-8920-A585-EF78D260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8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50246-A96D-8433-911F-07DC0913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1517B8-BCA4-62EF-573C-DCFA5E57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5C5835-20F7-D429-D306-7E7599FF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3B5424-9680-3717-45E5-7904A4D3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3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1FC8F6-18E9-2353-A738-9EC25F92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E95AED-8981-3F81-B1CD-262E26B1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41036-4215-B0B5-9BA5-40D52ED4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9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A40C0-9C6E-6270-0797-45AF3EB5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959CC-9B09-44CE-1717-E88856A9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ECED2F-BAA2-22B2-1EF3-D744D2197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F6E8B-4C9F-178B-FBE8-AC248A2E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E46DE6-65CE-9944-1B0B-15263F27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5E3573-F82E-1CC6-1B94-0559A476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0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A2D3B-EDE0-4390-6915-0233642D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D01007-232D-5740-6440-542BC7D63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6069B9-9E42-22A3-8F38-661863A7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A5E05-F913-51DC-7F52-91FEC2F2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7D79A5-E205-D07B-BF6A-AFAC0F77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BB61F-FFF3-AAFE-8AF6-2D4DDBD4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42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EEB023-E632-D0AF-B3ED-D486CC7F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56330-E4F6-0ADC-21FC-7A03F2FE8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6B614-F1BD-14C8-D97C-6F9C94028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0CDCE-691B-FBB6-C351-098DD0CEC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78345-1881-854A-A1DD-587690F45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94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qkrtkdals962.github.io/ks-webpg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5EDC-ABCF-B5A3-D53A-3D1C22667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프로그래밍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깃허브</a:t>
            </a:r>
            <a:r>
              <a:rPr lang="ko-KR" altLang="en-US" dirty="0"/>
              <a:t>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FFDF68-923E-98B5-39C1-1AA9C3A25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i="0" u="sng" dirty="0">
                <a:effectLst/>
                <a:latin typeface="-apple-system"/>
                <a:hlinkClick r:id="rId2"/>
              </a:rPr>
              <a:t>https://qkrtkdals962.github.io/ks-webpgm/</a:t>
            </a:r>
            <a:endParaRPr lang="en-US" altLang="ko-KR" b="1" i="0" u="sng" dirty="0">
              <a:effectLst/>
              <a:latin typeface="-apple-system"/>
            </a:endParaRPr>
          </a:p>
          <a:p>
            <a:r>
              <a:rPr lang="en-US" altLang="ko-KR" b="1" u="sng" dirty="0">
                <a:latin typeface="-apple-system"/>
              </a:rPr>
              <a:t>2021563029</a:t>
            </a:r>
          </a:p>
          <a:p>
            <a:r>
              <a:rPr lang="ko-KR" altLang="en-US" b="1" u="sng" dirty="0">
                <a:latin typeface="-apple-system"/>
              </a:rPr>
              <a:t>박상민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75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4EE15-AE0C-CBC7-B1A7-96121442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0921,1007,1015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8BF086-4835-F2C0-0261-4D903EBF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84" y="1731586"/>
            <a:ext cx="3805452" cy="43281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3416C5-B074-20E3-8AEF-61865417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049" y="1731586"/>
            <a:ext cx="3236360" cy="45755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5D2A0C-DE16-50AB-88E7-B618A3EC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409" y="1690687"/>
            <a:ext cx="2927279" cy="49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6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22026-056E-0BA0-8160-45B72044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1029, 1105, 1112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BD233E-5DF1-D75A-ECF0-F4A922D92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43" y="1520455"/>
            <a:ext cx="3021096" cy="455157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3F8EC8-A076-226E-3BDC-A0435647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88" y="1520455"/>
            <a:ext cx="2917487" cy="3390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CBB4FB-2570-B3E6-C8A9-2DD8015134EB}"/>
              </a:ext>
            </a:extLst>
          </p:cNvPr>
          <p:cNvSpPr txBox="1"/>
          <p:nvPr/>
        </p:nvSpPr>
        <p:spPr>
          <a:xfrm>
            <a:off x="838200" y="6215865"/>
            <a:ext cx="193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일 늦음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25F11-0B59-090D-63A3-7A76E0DCCB38}"/>
              </a:ext>
            </a:extLst>
          </p:cNvPr>
          <p:cNvSpPr txBox="1"/>
          <p:nvPr/>
        </p:nvSpPr>
        <p:spPr>
          <a:xfrm>
            <a:off x="4003120" y="5424755"/>
            <a:ext cx="12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일 늦음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B671F95-742B-D8DC-92BF-689CF59C7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67" y="1520455"/>
            <a:ext cx="2590933" cy="36641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80C0E-D6BD-7A73-D32B-6A0BFD211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611" y="1558829"/>
            <a:ext cx="2739598" cy="41912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8C12B1-9AAA-EDA5-26D1-5F6A9A9624E7}"/>
              </a:ext>
            </a:extLst>
          </p:cNvPr>
          <p:cNvSpPr txBox="1"/>
          <p:nvPr/>
        </p:nvSpPr>
        <p:spPr>
          <a:xfrm>
            <a:off x="9770724" y="5424755"/>
            <a:ext cx="193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일 늦음</a:t>
            </a:r>
          </a:p>
        </p:txBody>
      </p:sp>
    </p:spTree>
    <p:extLst>
      <p:ext uri="{BB962C8B-B14F-4D97-AF65-F5344CB8AC3E}">
        <p14:creationId xmlns:p14="http://schemas.microsoft.com/office/powerpoint/2010/main" val="25944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0FEC2-041E-64AE-2345-FEA58A8A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1126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A72E19-3F34-0242-CAF1-8F0681945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52" y="1885870"/>
            <a:ext cx="3033802" cy="36860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AD0F1F-BAE1-6431-F74F-62D5E5252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24" y="5495941"/>
            <a:ext cx="2704732" cy="7683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FCDD0A-827B-9408-630B-AC1FB1B9F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455" y="1885869"/>
            <a:ext cx="3073035" cy="368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7E3778-0640-EF15-4D1E-A70E0932E5BF}"/>
              </a:ext>
            </a:extLst>
          </p:cNvPr>
          <p:cNvSpPr txBox="1"/>
          <p:nvPr/>
        </p:nvSpPr>
        <p:spPr>
          <a:xfrm>
            <a:off x="5054887" y="5979561"/>
            <a:ext cx="194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주늦음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39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3C7BE-2C6F-20D6-32A9-46B80C58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</a:t>
            </a:r>
            <a:r>
              <a:rPr lang="en-US" altLang="ko-KR" dirty="0"/>
              <a:t>: 25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A1321-34AC-AA69-87EE-87C5C2A4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저는 이번 학기동안 과제제출을 다했지만 </a:t>
            </a:r>
            <a:r>
              <a:rPr lang="en-US" altLang="ko-KR" dirty="0"/>
              <a:t>10</a:t>
            </a:r>
            <a:r>
              <a:rPr lang="ko-KR" altLang="en-US" dirty="0"/>
              <a:t>월</a:t>
            </a:r>
            <a:r>
              <a:rPr lang="en-US" altLang="ko-KR" dirty="0"/>
              <a:t>29</a:t>
            </a:r>
            <a:r>
              <a:rPr lang="ko-KR" altLang="en-US" dirty="0"/>
              <a:t>일 과제</a:t>
            </a:r>
            <a:r>
              <a:rPr lang="en-US" altLang="ko-KR" dirty="0"/>
              <a:t>, 11</a:t>
            </a:r>
            <a:r>
              <a:rPr lang="ko-KR" altLang="en-US" dirty="0"/>
              <a:t>월</a:t>
            </a:r>
            <a:r>
              <a:rPr lang="en-US" altLang="ko-KR" dirty="0"/>
              <a:t>5</a:t>
            </a:r>
            <a:r>
              <a:rPr lang="ko-KR" altLang="en-US" dirty="0"/>
              <a:t>일 과제</a:t>
            </a:r>
            <a:r>
              <a:rPr lang="en-US" altLang="ko-KR" dirty="0"/>
              <a:t>, 11</a:t>
            </a:r>
            <a:r>
              <a:rPr lang="ko-KR" altLang="en-US" dirty="0"/>
              <a:t>월</a:t>
            </a:r>
            <a:r>
              <a:rPr lang="en-US" altLang="ko-KR" dirty="0"/>
              <a:t>12</a:t>
            </a:r>
            <a:r>
              <a:rPr lang="ko-KR" altLang="en-US" dirty="0"/>
              <a:t>일 과제</a:t>
            </a:r>
            <a:r>
              <a:rPr lang="en-US" altLang="ko-KR" dirty="0"/>
              <a:t>, 11</a:t>
            </a:r>
            <a:r>
              <a:rPr lang="ko-KR" altLang="en-US" dirty="0"/>
              <a:t>월</a:t>
            </a:r>
            <a:r>
              <a:rPr lang="en-US" altLang="ko-KR" dirty="0"/>
              <a:t>26</a:t>
            </a:r>
            <a:r>
              <a:rPr lang="ko-KR" altLang="en-US" dirty="0"/>
              <a:t>일 과제 늦게 제출한 것</a:t>
            </a:r>
            <a:r>
              <a:rPr lang="en-US" altLang="ko-KR" dirty="0"/>
              <a:t>, README.md</a:t>
            </a:r>
            <a:r>
              <a:rPr lang="ko-KR" altLang="en-US" dirty="0"/>
              <a:t>를 빈약하게 만들어서 </a:t>
            </a:r>
            <a:r>
              <a:rPr lang="en-US" altLang="ko-KR" dirty="0"/>
              <a:t>5</a:t>
            </a:r>
            <a:r>
              <a:rPr lang="ko-KR" altLang="en-US" dirty="0"/>
              <a:t>점을 감점하게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89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83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-apple-system</vt:lpstr>
      <vt:lpstr>맑은 고딕</vt:lpstr>
      <vt:lpstr>Arial</vt:lpstr>
      <vt:lpstr>Office 테마</vt:lpstr>
      <vt:lpstr>웹 프로그래밍 (깃허브 정리)</vt:lpstr>
      <vt:lpstr>0921,1007,1015</vt:lpstr>
      <vt:lpstr>1029, 1105, 1112</vt:lpstr>
      <vt:lpstr>1126</vt:lpstr>
      <vt:lpstr>점수 : 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SangHee Park</dc:creator>
  <cp:lastModifiedBy>SangHee Park</cp:lastModifiedBy>
  <cp:revision>4</cp:revision>
  <dcterms:created xsi:type="dcterms:W3CDTF">2024-12-09T19:24:39Z</dcterms:created>
  <dcterms:modified xsi:type="dcterms:W3CDTF">2024-12-10T09:17:24Z</dcterms:modified>
</cp:coreProperties>
</file>