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9406F-1112-CDB3-8CDA-21B7F645C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5E9261-CBAD-BFE8-C2C1-3ECBB95D3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C6BE4-5C59-3886-F713-FFCEFF92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21E60-5C4E-7831-A0F2-BFF2EF6E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57078-0ADF-0524-1FDB-E564E320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1505F-4220-BC03-A115-425DAD71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464AC9-8A2F-F7C1-D67C-B1E11A42B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5A7C8-FDF1-186E-C80E-44BF0040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DFD39-25C7-7E5B-B09E-29815454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494A1-C170-F43D-1CA3-608D5A99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0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6D1DE1-1E04-9211-52D3-0579836E3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FD369B-02CB-0917-1CE5-23B45815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9DD44-BA3E-1B58-88CE-12B02761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D9D0-6E68-BDD3-0FFF-A024BF61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D2144-4DDC-A9F6-C63B-E72F18E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8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AD758-A07D-A0C1-CB48-0B8A4EBC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391B0-1925-6302-CA0A-3442F642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8DA5E-7C05-1FBE-CAED-6F7B738E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044D7-8C13-C2B4-F31A-AEFD3A25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D36CD-5031-A479-5D43-5AFCC10D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D42C-22F4-C408-1373-615A41D3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D26AC-C1C7-2E23-B5F6-10AFAFDD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32C2-48AE-B181-BAEF-DDB34B5E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4DDC0-2969-C8A4-D2D8-9FD46140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E9D72-1340-0F10-7BBC-8324CF13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8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6E709-3050-5930-ABAC-BEC359AA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56FBF-1670-1E7E-6A79-E3B4F319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0BECB-405E-C424-110B-C6A0933A7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A9B66A-B252-7E10-C5BE-41180BEF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CFE13-715C-9771-1FF2-13DBA303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5616C-BF4E-A641-655D-17A4B11D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1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656B4-34C8-5EBD-B5D0-299199B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CE1FC-F4AF-9101-C5B5-350483C65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31A7E-2BC5-0624-657A-EBFB9DBD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6BED3A-0887-A116-149E-D76FE69D8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15A19-B069-CB60-DDE6-F079B8428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676622-07AB-86A5-7483-696F90FF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6C7FF-EFE1-5AFA-F79C-2512E389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1F1D63-C425-F4E9-3CC0-90FFAF7D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4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5B83D-EDAD-05E6-06CB-9897B0E9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D99A8A-B670-DA13-EF07-83D93CD2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7F8781-2E9B-DD8E-9942-C99F45A9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D09E6-2777-6002-EF81-4ED9972E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9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EB2E44-0468-0DAB-BCDC-C2F910A2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87F2EB-37A0-4677-D908-EFAB4A2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780EE4-BF8C-B997-269E-C9888CB0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8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7E2A1-6BF4-D384-FB5B-7CC46373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50798-6343-3EDC-8DCB-B94F09B3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E161A-BFEB-300F-4A74-311763F15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34CF8-E93C-9656-20C8-714541DF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636B-95FA-D6E5-C93A-F1CB048D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E9B1F-7AD1-E626-7B44-8169A720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2F83B-7939-568C-22BE-E5AA2ED3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6E64A9-F3A5-E136-D745-0D2331489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3928D-9FFC-CD1D-47AD-52EB08BB5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68922-2852-EA02-9144-C612ED6F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BD6C7-A064-F60F-F1AE-5F0623C9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C690E-E6BC-4D45-2D84-0B3EED04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551DAE-7C3C-D7DA-3239-693AA9FF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C13C1-D5D5-63FD-FFB8-ED76005CE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67C1C-BFC2-81CD-1D1B-F36B01A9A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D30E-01CF-46AD-8884-6298334C475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67072-C3A2-39C3-F878-69157635F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06103-9BB8-8C44-1E83-B25C3E2F0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903B-5EF8-488A-97E0-10646CE0A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4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krtkdals962.github.io/ks-webpg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8133A-EEA2-E2BF-B30C-C2DA3B9F8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토스</a:t>
            </a:r>
            <a:r>
              <a:rPr lang="en-US" altLang="ko-KR" dirty="0"/>
              <a:t>(Toss)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E7960B-3237-5157-99D3-766AF8782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i="0" u="sng" dirty="0">
                <a:effectLst/>
                <a:latin typeface="-apple-system"/>
                <a:hlinkClick r:id="rId2"/>
              </a:rPr>
              <a:t>https://qkrtkdals962.github.io/ks-webpgm/</a:t>
            </a:r>
            <a:endParaRPr lang="en-US" altLang="ko-KR" b="1" i="0" u="sng" dirty="0">
              <a:effectLst/>
              <a:latin typeface="-apple-system"/>
            </a:endParaRPr>
          </a:p>
          <a:p>
            <a:r>
              <a:rPr lang="en-US" altLang="ko-KR" b="1" u="sng" dirty="0">
                <a:latin typeface="-apple-system"/>
              </a:rPr>
              <a:t>2021563029</a:t>
            </a:r>
          </a:p>
          <a:p>
            <a:r>
              <a:rPr lang="ko-KR" altLang="en-US" b="1" u="sng" dirty="0">
                <a:latin typeface="-apple-system"/>
              </a:rPr>
              <a:t>박상민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8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E4BC7-33B6-ADB6-7717-3B2F5B1A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r>
              <a:rPr lang="en-US" altLang="ko-KR" dirty="0"/>
              <a:t>:9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CCAA5-02F0-C5D8-0FC5-B931D873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는 </a:t>
            </a:r>
            <a:r>
              <a:rPr lang="en-US" altLang="ko-KR" dirty="0"/>
              <a:t>bootstrap</a:t>
            </a:r>
            <a:r>
              <a:rPr lang="ko-KR" altLang="en-US" dirty="0"/>
              <a:t>과</a:t>
            </a:r>
            <a:r>
              <a:rPr lang="en-US" altLang="ko-KR" dirty="0"/>
              <a:t>, tailwind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디자인이 조금 부족해서 </a:t>
            </a:r>
            <a:r>
              <a:rPr lang="en-US" altLang="ko-KR" dirty="0"/>
              <a:t>1</a:t>
            </a:r>
            <a:r>
              <a:rPr lang="ko-KR" altLang="en-US" dirty="0"/>
              <a:t>점을 빼서 총 </a:t>
            </a:r>
            <a:r>
              <a:rPr lang="en-US" altLang="ko-KR" dirty="0"/>
              <a:t>9</a:t>
            </a:r>
            <a:r>
              <a:rPr lang="ko-KR" altLang="en-US" dirty="0"/>
              <a:t>점입니다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21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4CCB97-3548-CB1E-D4CD-8BF82978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9" y="815840"/>
            <a:ext cx="3619686" cy="52072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F63EEA-0333-1BD2-F391-4D1A94B5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603" y="815840"/>
            <a:ext cx="6940907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A74523-12A4-399C-1E27-702358274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8" y="237546"/>
            <a:ext cx="3149762" cy="5848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FBC260-907A-6DA3-478F-A4738D7B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57" y="237546"/>
            <a:ext cx="5010407" cy="4178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892AA9-40A7-62D8-7960-7CA59A3C1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80" y="2710363"/>
            <a:ext cx="4483330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4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19B550-BC82-4683-B0D5-C478C5A7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9" y="99978"/>
            <a:ext cx="4438878" cy="47881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3284EC-E8EB-4C43-C9A5-7031584E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44" y="99978"/>
            <a:ext cx="4978656" cy="43880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940C5F-433A-CFEB-BFB9-898BA5B74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749" y="1898395"/>
            <a:ext cx="5150115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8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80669-E486-CA41-23E3-DC5E047F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B7E43-30F0-558E-9F29-D140839C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Toss(</a:t>
            </a:r>
            <a:r>
              <a:rPr lang="ko-KR" altLang="en-US" sz="2400" dirty="0"/>
              <a:t>한국어</a:t>
            </a:r>
            <a:r>
              <a:rPr lang="en-US" altLang="ko-KR" sz="2400" dirty="0"/>
              <a:t>: </a:t>
            </a:r>
            <a:r>
              <a:rPr lang="ko-KR" altLang="en-US" sz="2400" dirty="0"/>
              <a:t>토스</a:t>
            </a:r>
            <a:r>
              <a:rPr lang="en-US" altLang="ko-KR" sz="2400" dirty="0"/>
              <a:t>)</a:t>
            </a:r>
            <a:r>
              <a:rPr lang="ko-KR" altLang="en-US" sz="2400" dirty="0"/>
              <a:t>는 대한민국의 </a:t>
            </a:r>
            <a:r>
              <a:rPr lang="ko-KR" altLang="en-US" sz="2400" dirty="0" err="1"/>
              <a:t>스타트업인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비바리퍼블리카가</a:t>
            </a:r>
            <a:r>
              <a:rPr lang="ko-KR" altLang="en-US" sz="2400" dirty="0"/>
              <a:t> 개발하였으며 </a:t>
            </a:r>
            <a:r>
              <a:rPr lang="en-US" altLang="ko-KR" sz="2400" dirty="0"/>
              <a:t>2015</a:t>
            </a:r>
            <a:r>
              <a:rPr lang="ko-KR" altLang="en-US" sz="2400" dirty="0"/>
              <a:t>년에 간편 송금 서비스를 출시하며 시작된 토스는 이제 </a:t>
            </a:r>
            <a:r>
              <a:rPr lang="ko-KR" altLang="en-US" sz="2400" dirty="0" err="1"/>
              <a:t>송금뿐만</a:t>
            </a:r>
            <a:r>
              <a:rPr lang="ko-KR" altLang="en-US" sz="2400" dirty="0"/>
              <a:t> 아니라 대출</a:t>
            </a:r>
            <a:r>
              <a:rPr lang="en-US" altLang="ko-KR" sz="2400" dirty="0"/>
              <a:t>, </a:t>
            </a:r>
            <a:r>
              <a:rPr lang="ko-KR" altLang="en-US" sz="2400" dirty="0"/>
              <a:t>투자</a:t>
            </a:r>
            <a:r>
              <a:rPr lang="en-US" altLang="ko-KR" sz="2400" dirty="0"/>
              <a:t>, </a:t>
            </a:r>
            <a:r>
              <a:rPr lang="ko-KR" altLang="en-US" sz="2400" dirty="0"/>
              <a:t>보험</a:t>
            </a:r>
            <a:r>
              <a:rPr lang="en-US" altLang="ko-KR" sz="2400" dirty="0"/>
              <a:t>, </a:t>
            </a:r>
            <a:r>
              <a:rPr lang="ko-KR" altLang="en-US" sz="2400" dirty="0"/>
              <a:t>은행 계좌 관리</a:t>
            </a:r>
            <a:r>
              <a:rPr lang="en-US" altLang="ko-KR" sz="2400" dirty="0"/>
              <a:t>, </a:t>
            </a:r>
            <a:r>
              <a:rPr lang="ko-KR" altLang="en-US" sz="2400" dirty="0"/>
              <a:t>카드 결제</a:t>
            </a:r>
            <a:r>
              <a:rPr lang="en-US" altLang="ko-KR" sz="2400" dirty="0"/>
              <a:t>, </a:t>
            </a:r>
            <a:r>
              <a:rPr lang="ko-KR" altLang="en-US" sz="2400" dirty="0"/>
              <a:t>소비 내역 분석 등 다양한 금융 서비스를 제공하는 종합 금융 플랫폼입니다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비바리퍼블리카는</a:t>
            </a:r>
            <a:r>
              <a:rPr lang="ko-KR" altLang="en-US" sz="2400" dirty="0"/>
              <a:t> 보안과 관제 시스템에 대한 금융감독원의 실사와 금융위원회의 승인을 통해 전자 금융업으로 공식 등록된 업체로 공인인증서나 보안 매체 없이 앱을 통해 빠르고 손쉽게 송금이 가능하고 본인 명의의 스마트폰을 소유한 만 </a:t>
            </a:r>
            <a:r>
              <a:rPr lang="en-US" altLang="ko-KR" sz="2400" dirty="0"/>
              <a:t>7</a:t>
            </a:r>
            <a:r>
              <a:rPr lang="ko-KR" altLang="en-US" sz="2400" dirty="0"/>
              <a:t>세 이상의 대한민국 국민이라면 </a:t>
            </a:r>
            <a:r>
              <a:rPr lang="ko-KR" altLang="en-US" sz="2400" dirty="0" err="1"/>
              <a:t>토스유스를</a:t>
            </a:r>
            <a:r>
              <a:rPr lang="en-US" altLang="ko-KR" sz="2400" dirty="0"/>
              <a:t>, </a:t>
            </a:r>
            <a:r>
              <a:rPr lang="ko-KR" altLang="en-US" sz="2400" dirty="0"/>
              <a:t>만 </a:t>
            </a:r>
            <a:r>
              <a:rPr lang="en-US" altLang="ko-KR" sz="2400" dirty="0"/>
              <a:t>14</a:t>
            </a:r>
            <a:r>
              <a:rPr lang="ko-KR" altLang="en-US" sz="2400" dirty="0"/>
              <a:t>세 이상의 대한민국 국민은 일반토스를 이용할 수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또한 토스는 토스뱅크와 토스증권을 통해 본격적인 금융 확장을 이루고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56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28DA-9DDE-274C-7699-AE103438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AC561-2520-2468-994B-8B5C017C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토스는 종합 금융 플랫폼 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클릭</a:t>
            </a:r>
            <a:r>
              <a:rPr lang="en-US" altLang="ko-KR" sz="2000" dirty="0"/>
              <a:t>, </a:t>
            </a:r>
            <a:r>
              <a:rPr lang="ko-KR" altLang="en-US" sz="2000" dirty="0"/>
              <a:t>터치 몇 번만으로도 송금이 가능하며 주식</a:t>
            </a:r>
            <a:r>
              <a:rPr lang="en-US" altLang="ko-KR" sz="2000" dirty="0"/>
              <a:t>, </a:t>
            </a:r>
            <a:r>
              <a:rPr lang="ko-KR" altLang="en-US" sz="2000" dirty="0"/>
              <a:t>펀드 등 다양한 투자 상품 제공하고 카드 및 계좌 사용 내역을 자동으로 정리를 해줍니다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두번째로 간편한 인증 시스템입니다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복잡한 공인인증서를 없애고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 또는 생체 인증으로 간소화 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세번째로 금융 상품 확장입니다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금융 상품으로는 토스뱅크와 토스증권이 있으며 </a:t>
            </a:r>
            <a:r>
              <a:rPr lang="ko-KR" altLang="en-US" sz="2000" dirty="0" err="1"/>
              <a:t>토스뱅크는사용자</a:t>
            </a:r>
            <a:r>
              <a:rPr lang="ko-KR" altLang="en-US" sz="2000" dirty="0"/>
              <a:t> 중심의 인터넷 </a:t>
            </a:r>
            <a:r>
              <a:rPr lang="ko-KR" altLang="en-US" sz="2000" dirty="0" err="1"/>
              <a:t>전문은행이고</a:t>
            </a:r>
            <a:r>
              <a:rPr lang="ko-KR" altLang="en-US" sz="2000" dirty="0"/>
              <a:t> 토스증권은 초보 투자자도 쉽게 접근 가능한 주식 투자 플랫폼입니다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네번째로 </a:t>
            </a:r>
            <a:r>
              <a:rPr lang="ko-KR" altLang="en-US" sz="2000" dirty="0" err="1"/>
              <a:t>소셜기능입니다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친구나 가족에게 송금을 요청하거나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송금 시 메모 기능 추가로 간단한 소통을 지원합니다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마지막으로는 사용자 맞춤형 서비스 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사용자의 소비와 금융 패턴을 분석해 맞춤형 금융 상품 추천</a:t>
            </a:r>
            <a:r>
              <a:rPr lang="en-US" altLang="ko-KR" sz="2000" dirty="0"/>
              <a:t>, </a:t>
            </a:r>
            <a:r>
              <a:rPr lang="ko-KR" altLang="en-US" sz="2000" dirty="0"/>
              <a:t>카드 소비 내역과 예산 계획을 바탕으로 금융 관리 지원을 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337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A687-021A-CA6E-8F82-27425E70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65452-9C5E-9E8B-FC8F-BE988CFC3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토스는 빠르고 간편한 금융 서비스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공인인증서 없이도 송금 및 금융 거래가 가능하고 직관적인 인터페이스로 금융 거래를 처음 접하는 사용자도 쉽게 사용 가능합니다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두번째로 원스톱 금융 관리입니다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하나의 앱에서 계좌</a:t>
            </a:r>
            <a:r>
              <a:rPr lang="en-US" altLang="ko-KR" sz="2400" dirty="0"/>
              <a:t>, </a:t>
            </a:r>
            <a:r>
              <a:rPr lang="ko-KR" altLang="en-US" sz="2400" dirty="0"/>
              <a:t>카드</a:t>
            </a:r>
            <a:r>
              <a:rPr lang="en-US" altLang="ko-KR" sz="2400" dirty="0"/>
              <a:t>, </a:t>
            </a:r>
            <a:r>
              <a:rPr lang="ko-KR" altLang="en-US" sz="2400" dirty="0"/>
              <a:t>투자</a:t>
            </a:r>
            <a:r>
              <a:rPr lang="en-US" altLang="ko-KR" sz="2400" dirty="0"/>
              <a:t>, </a:t>
            </a:r>
            <a:r>
              <a:rPr lang="ko-KR" altLang="en-US" sz="2400" dirty="0"/>
              <a:t>대출</a:t>
            </a:r>
            <a:r>
              <a:rPr lang="en-US" altLang="ko-KR" sz="2400" dirty="0"/>
              <a:t>, </a:t>
            </a:r>
            <a:r>
              <a:rPr lang="ko-KR" altLang="en-US" sz="2400" dirty="0"/>
              <a:t>보험 등 모든 금융 정보를 통합적으로 관리가 가능합니다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세번째로 낮은 수수료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대부분의 서비스는 무료로 제공되며</a:t>
            </a:r>
            <a:r>
              <a:rPr lang="en-US" altLang="ko-KR" sz="2400" dirty="0"/>
              <a:t>, </a:t>
            </a:r>
            <a:r>
              <a:rPr lang="ko-KR" altLang="en-US" sz="2400" dirty="0"/>
              <a:t>유료 서비스도 낮은 수수료를 책정합니다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네번째로 강력한 보안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금융업에 적합한 암호화 기술과 보안 인증 시스템을 갖추고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마지막으로는 투자 및 대출 접근성 강화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복잡한 절차 없이 누구나 투자와 대출 비교 서비스를 이용할 수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681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F05B8-14F6-FC47-4445-6231C09E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9B55B-0DB2-815A-9892-7C98873D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토스는 고령층 접근성에서 부족합니다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디지털 환경에 익숙하지 않은 고령층이나 </a:t>
            </a:r>
            <a:r>
              <a:rPr lang="en-US" altLang="ko-KR" sz="2400" dirty="0"/>
              <a:t>IT </a:t>
            </a:r>
            <a:r>
              <a:rPr lang="ko-KR" altLang="en-US" sz="2400" dirty="0" err="1"/>
              <a:t>비숙련자에게는</a:t>
            </a:r>
            <a:r>
              <a:rPr lang="ko-KR" altLang="en-US" sz="2400" dirty="0"/>
              <a:t> 사용이 어려울 수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두번째로 보안 우려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모든 금융 정보가 한 곳에 통합되어 있어 보안 사고 시 높은 리스크가 존재하지만 토스는 이를 보완하기 위해 강화된 보안 시스템을 제공하고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세번째로 기술 의존성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앱 기반 서비스로 인터넷 연결이 필수이며</a:t>
            </a:r>
            <a:r>
              <a:rPr lang="en-US" altLang="ko-KR" sz="2400" dirty="0"/>
              <a:t>, </a:t>
            </a:r>
            <a:r>
              <a:rPr lang="ko-KR" altLang="en-US" sz="2400" dirty="0"/>
              <a:t>서비스 장애 발생 시 불편함이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네번째로 치열한 경쟁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기존 금융기관 및 타 </a:t>
            </a:r>
            <a:r>
              <a:rPr lang="ko-KR" altLang="en-US" sz="2400" dirty="0" err="1"/>
              <a:t>핀테크</a:t>
            </a:r>
            <a:r>
              <a:rPr lang="ko-KR" altLang="en-US" sz="2400" dirty="0"/>
              <a:t> 서비스와의 경쟁에서 지속적으로 혁신이 요구됩니다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마지막으로는 제한적인 대면 서비스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대면 상담을 선호하는 사용자에게는 불편할 수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831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E5FB-1ABD-DDC7-94FE-FC146C66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EBBAB-8028-5D9D-3E3B-74ECE9BD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2019</a:t>
            </a:r>
            <a:r>
              <a:rPr lang="ko-KR" altLang="en-US" sz="1800" dirty="0"/>
              <a:t>년 코로나가 발생했을 때 부터 많은 사람들이 은행에 가는 발길을 줄였습니다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이는 지금도 은행에 가지 않고 집에서 은행 업무를 보는 사람들이 많아졌습니다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시작은 전염병 확산의 두려움이 있었을지 몰라도 지금은 수 많은 이유로 은행에 가지 않고 집에서 인터넷 뱅킹을 많이 사용을 하고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직관적인 인터페이스와 간단한 </a:t>
            </a:r>
            <a:r>
              <a:rPr lang="ko-KR" altLang="en-US" sz="1800" dirty="0" err="1"/>
              <a:t>조작감</a:t>
            </a:r>
            <a:r>
              <a:rPr lang="ko-KR" altLang="en-US" sz="1800" dirty="0"/>
              <a:t> 등 저는 인터넷 뱅킹을 많이 사용하는 이유 중 분명 토스가 있을 것 이라고 생각합니다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제가 토스에 입사를 원하는 이유는 첫번째로 아주 많은 사람들이 토스를 사용하고 있고</a:t>
            </a:r>
            <a:r>
              <a:rPr lang="en-US" altLang="ko-KR" sz="1800" dirty="0"/>
              <a:t>, </a:t>
            </a:r>
            <a:r>
              <a:rPr lang="ko-KR" altLang="en-US" sz="1800" dirty="0"/>
              <a:t>직급이나 지위가 없는 수평적인 문화가 </a:t>
            </a:r>
            <a:r>
              <a:rPr lang="ko-KR" altLang="en-US" sz="1800" dirty="0" err="1"/>
              <a:t>있다는것이</a:t>
            </a:r>
            <a:r>
              <a:rPr lang="ko-KR" altLang="en-US" sz="1800" dirty="0"/>
              <a:t> 두번째 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토스는 본인 명의의 스마트폰을 소유한 만 </a:t>
            </a:r>
            <a:r>
              <a:rPr lang="en-US" altLang="ko-KR" sz="1800" dirty="0"/>
              <a:t>7</a:t>
            </a:r>
            <a:r>
              <a:rPr lang="ko-KR" altLang="en-US" sz="1800" dirty="0"/>
              <a:t>세 이상의 대한민국 국민이라면 </a:t>
            </a:r>
            <a:r>
              <a:rPr lang="ko-KR" altLang="en-US" sz="1800" dirty="0" err="1"/>
              <a:t>토스유스를</a:t>
            </a:r>
            <a:r>
              <a:rPr lang="en-US" altLang="ko-KR" sz="1800" dirty="0"/>
              <a:t>, </a:t>
            </a:r>
            <a:r>
              <a:rPr lang="ko-KR" altLang="en-US" sz="1800" dirty="0"/>
              <a:t>만 </a:t>
            </a:r>
            <a:r>
              <a:rPr lang="en-US" altLang="ko-KR" sz="1800" dirty="0"/>
              <a:t>14</a:t>
            </a:r>
            <a:r>
              <a:rPr lang="ko-KR" altLang="en-US" sz="1800" dirty="0"/>
              <a:t>세 이상의 대한민국 국민은 일반토스를 이용할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이것은 부모님의 카드를 직접 받지 않는 이상 </a:t>
            </a:r>
            <a:r>
              <a:rPr lang="ko-KR" altLang="en-US" sz="1800" dirty="0" err="1"/>
              <a:t>어린나이에</a:t>
            </a:r>
            <a:r>
              <a:rPr lang="ko-KR" altLang="en-US" sz="1800" dirty="0"/>
              <a:t> 통장을 만들고 체크카드를 사용 할 수 있는 </a:t>
            </a:r>
            <a:r>
              <a:rPr lang="ko-KR" altLang="en-US" sz="1800" dirty="0" err="1"/>
              <a:t>토스유스를</a:t>
            </a:r>
            <a:r>
              <a:rPr lang="ko-KR" altLang="en-US" sz="1800" dirty="0"/>
              <a:t> 사용하게 되면</a:t>
            </a:r>
            <a:r>
              <a:rPr lang="en-US" altLang="ko-KR" sz="1800" dirty="0"/>
              <a:t>, </a:t>
            </a:r>
            <a:r>
              <a:rPr lang="ko-KR" altLang="en-US" sz="1800" dirty="0"/>
              <a:t>자연스럽게 성장하며 오래 사용했던 토스를 계속 사용 할 것 이고</a:t>
            </a:r>
            <a:r>
              <a:rPr lang="en-US" altLang="ko-KR" sz="1800" dirty="0"/>
              <a:t>, </a:t>
            </a:r>
            <a:r>
              <a:rPr lang="ko-KR" altLang="en-US" sz="1800" dirty="0"/>
              <a:t>이 데이터를 통하여 사용자 맞춤형 서비스를 유지 및 보완을 하여 더더욱 성장을 할 수 있을 것 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아마 대부분의 사람들은 수직적인 문화와</a:t>
            </a:r>
            <a:r>
              <a:rPr lang="en-US" altLang="ko-KR" sz="1800" dirty="0"/>
              <a:t>, </a:t>
            </a:r>
            <a:r>
              <a:rPr lang="ko-KR" altLang="en-US" sz="1800" dirty="0"/>
              <a:t>수평적인 문화 </a:t>
            </a:r>
            <a:r>
              <a:rPr lang="ko-KR" altLang="en-US" sz="1800" dirty="0" err="1"/>
              <a:t>둘중</a:t>
            </a:r>
            <a:r>
              <a:rPr lang="ko-KR" altLang="en-US" sz="1800" dirty="0"/>
              <a:t> 하나를 고르려고 하면 아마 수평적인 문화를 고를 것 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이것은 자유롭게 의견을 주고받으며 업무의 속도와 효율성이 증가 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분명 수평적인 문화는 회사 성장과</a:t>
            </a:r>
            <a:r>
              <a:rPr lang="en-US" altLang="ko-KR" sz="1800" dirty="0"/>
              <a:t>, </a:t>
            </a:r>
            <a:r>
              <a:rPr lang="ko-KR" altLang="en-US" sz="1800" dirty="0"/>
              <a:t>본인의 성장에도 분명 도움이 될 것 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610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663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토스(Toss)</vt:lpstr>
      <vt:lpstr>PowerPoint 프레젠테이션</vt:lpstr>
      <vt:lpstr>PowerPoint 프레젠테이션</vt:lpstr>
      <vt:lpstr>PowerPoint 프레젠테이션</vt:lpstr>
      <vt:lpstr>회사 소개</vt:lpstr>
      <vt:lpstr>특징</vt:lpstr>
      <vt:lpstr>장점</vt:lpstr>
      <vt:lpstr>단점</vt:lpstr>
      <vt:lpstr>지원동기</vt:lpstr>
      <vt:lpstr>점수:9점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SangHee Park</dc:creator>
  <cp:lastModifiedBy>SangHee Park</cp:lastModifiedBy>
  <cp:revision>2</cp:revision>
  <dcterms:created xsi:type="dcterms:W3CDTF">2024-12-10T05:26:39Z</dcterms:created>
  <dcterms:modified xsi:type="dcterms:W3CDTF">2024-12-10T05:34:48Z</dcterms:modified>
</cp:coreProperties>
</file>