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C0A4-703A-68BF-85D7-33C95B52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B6993-FF05-4B67-BBAE-DF5FA0127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2BA77-80CB-3AEE-B2F3-BEED98A5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4CA64-42B3-A58F-3091-B879958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827E8-22E6-6802-5CDC-C16C1A3B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3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96CB-AADB-BA28-6E45-74AFA674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763C9-205D-6EDC-7407-BBA5233C8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E9961-0ACD-419E-1DA5-B059D5A0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C6957-CA3B-67D9-496B-C2F4C665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50B5F-A3A6-FC45-FE56-50225FBF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2E38A-FAB0-407F-9A0D-F0725720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D4C5F-E90C-72D1-80B2-C56333BD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3D553-5CCA-64B9-BD91-66B04C0B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AC4B9-B979-D951-D15C-43B90720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91089-AC7B-4CAE-5CAA-1972D79F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F501-0519-43D1-BD03-1EAEE375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49E6-1C38-5AB9-DD49-59E306D4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8EB9-A747-84B0-8065-F14D1A91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06D3-9F60-54EB-4BE7-7A0DD607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06EB0-8F89-684A-8D9D-682A125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284B-139F-691D-336B-C40C332A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2AA3C-ABD0-4C50-63B2-01E0E58E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A40-49C1-BDBA-B15A-D61AECE6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9CBE8-0121-6A45-D701-5687A07E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95EC8-4FA5-7C2D-4492-BD55DCF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4F99-A492-E8A3-E7B2-3E86D076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60260-5D67-9C4B-6AAB-FE75CC87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43408-C1C8-B754-77C2-071BE35F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BFC19-A7E6-C19B-2DC7-6E200F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65DC8-91E2-2079-5725-3087C3C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E6166-755B-5C3F-D7FA-3BE97CE0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0123B-DF39-4CED-C02E-8B798F29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38E2A-C716-001B-9DF6-A2FFDC1E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DF2D-2C92-025A-A7E7-7E210BBC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EC565-4A2E-83C5-BD2B-3DCA66D3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1C10F3-4508-D94C-2C34-3777F463D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64B89-0FC7-1D33-F780-E287C88F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C0DFC-578B-FDA7-6CD7-C7E7F24D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40F5C-5F10-8920-A585-EF78D26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0246-A96D-8433-911F-07DC091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517B8-BCA4-62EF-573C-DCFA5E57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5C5835-20F7-D429-D306-7E7599F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B5424-9680-3717-45E5-7904A4D3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FC8F6-18E9-2353-A738-9EC25F9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E95AED-8981-3F81-B1CD-262E26B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1036-4215-B0B5-9BA5-40D52ED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40C0-9C6E-6270-0797-45AF3EB5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959CC-9B09-44CE-1717-E88856A9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ED2F-BAA2-22B2-1EF3-D744D219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F6E8B-4C9F-178B-FBE8-AC248A2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46DE6-65CE-9944-1B0B-15263F2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E3573-F82E-1CC6-1B94-0559A476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0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2D3B-EDE0-4390-6915-0233642D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01007-232D-5740-6440-542BC7D63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069B9-9E42-22A3-8F38-661863A7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A5E05-F913-51DC-7F52-91FEC2F2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D79A5-E205-D07B-BF6A-AFAC0F77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BB61F-FFF3-AAFE-8AF6-2D4DDBD4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EB023-E632-D0AF-B3ED-D486CC7F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56330-E4F6-0ADC-21FC-7A03F2FE8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6B614-F1BD-14C8-D97C-6F9C9402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0CDCE-691B-FBB6-C351-098DD0CEC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78345-1881-854A-A1DD-587690F4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krtkdals962.github.io/ks-webpg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5EDC-ABCF-B5A3-D53A-3D1C22667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FDF68-923E-98B5-39C1-1AA9C3A25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i="0" u="sng" dirty="0">
                <a:effectLst/>
                <a:latin typeface="-apple-system"/>
                <a:hlinkClick r:id="rId2"/>
              </a:rPr>
              <a:t>https://qkrtkdals962.github.io/ks-webpgm/</a:t>
            </a:r>
            <a:endParaRPr lang="en-US" altLang="ko-KR" b="1" i="0" u="sng" dirty="0">
              <a:effectLst/>
              <a:latin typeface="-apple-system"/>
            </a:endParaRPr>
          </a:p>
          <a:p>
            <a:r>
              <a:rPr lang="en-US" altLang="ko-KR" b="1" u="sng" dirty="0">
                <a:latin typeface="-apple-system"/>
              </a:rPr>
              <a:t>2021563029</a:t>
            </a:r>
          </a:p>
          <a:p>
            <a:r>
              <a:rPr lang="ko-KR" altLang="en-US" b="1" u="sng" dirty="0">
                <a:latin typeface="-apple-system"/>
              </a:rPr>
              <a:t>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7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B76B-F08A-A1A5-76D6-26AAE3D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프로그래밍이란</a:t>
            </a:r>
            <a:r>
              <a:rPr lang="en-US" altLang="ko-KR" dirty="0"/>
              <a:t>?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4C95-AE72-5D5D-9111-A9980EAB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프로그래밍이란 웹</a:t>
            </a:r>
            <a:r>
              <a:rPr lang="en-US" altLang="ko-KR" dirty="0"/>
              <a:t>(Web)</a:t>
            </a:r>
            <a:r>
              <a:rPr lang="ko-KR" altLang="en-US" dirty="0"/>
              <a:t>을 컴퓨터와 프로그래밍 언어를 사용하여 사람이 원하는 작업을 컴퓨터가 할 수 있도록 하는 것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웹 프로그래밍을 배우면서 </a:t>
            </a:r>
            <a:r>
              <a:rPr lang="en-US" altLang="ko-KR" dirty="0"/>
              <a:t>HTML</a:t>
            </a:r>
            <a:r>
              <a:rPr lang="ko-KR" altLang="en-US" dirty="0"/>
              <a:t>을 가장 많이 썼으며</a:t>
            </a:r>
            <a:r>
              <a:rPr lang="en-US" altLang="ko-KR" dirty="0"/>
              <a:t>, CSS, JavaScript</a:t>
            </a:r>
            <a:r>
              <a:rPr lang="ko-KR" altLang="en-US" dirty="0"/>
              <a:t>를 사용하면서 다양한 작업을 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4EE15-AE0C-CBC7-B1A7-9612144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</a:t>
            </a:r>
            <a:r>
              <a:rPr lang="en-US" altLang="ko-KR" dirty="0"/>
              <a:t>1~3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F9F60-B41B-D9F0-B1B6-16FD03C7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4312"/>
          </a:xfrm>
        </p:spPr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1~3</a:t>
            </a:r>
            <a:r>
              <a:rPr lang="ko-KR" altLang="en-US" dirty="0"/>
              <a:t>에서 배우는 것은 태그가 </a:t>
            </a:r>
            <a:r>
              <a:rPr lang="ko-KR" altLang="en-US" dirty="0" err="1"/>
              <a:t>무었인지</a:t>
            </a:r>
            <a:r>
              <a:rPr lang="en-US" altLang="ko-KR" dirty="0"/>
              <a:t>, </a:t>
            </a:r>
            <a:r>
              <a:rPr lang="ko-KR" altLang="en-US" dirty="0"/>
              <a:t>기본문서를 </a:t>
            </a:r>
            <a:r>
              <a:rPr lang="ko-KR" altLang="en-US" dirty="0" err="1"/>
              <a:t>만들때</a:t>
            </a:r>
            <a:r>
              <a:rPr lang="ko-KR" altLang="en-US" dirty="0"/>
              <a:t> 어떤 태그가 사용되는지</a:t>
            </a:r>
            <a:r>
              <a:rPr lang="en-US" altLang="ko-KR" dirty="0"/>
              <a:t>,  </a:t>
            </a:r>
            <a:r>
              <a:rPr lang="ko-KR" altLang="en-US" dirty="0"/>
              <a:t>고급 문서를 </a:t>
            </a:r>
            <a:r>
              <a:rPr lang="ko-KR" altLang="en-US" dirty="0" err="1"/>
              <a:t>만들때</a:t>
            </a:r>
            <a:r>
              <a:rPr lang="ko-KR" altLang="en-US" dirty="0"/>
              <a:t> 어떤 태그가 사용되는지 등등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문서의 구조를 학습하고</a:t>
            </a:r>
            <a:r>
              <a:rPr lang="en-US" altLang="ko-KR" dirty="0"/>
              <a:t>, </a:t>
            </a:r>
            <a:r>
              <a:rPr lang="ko-KR" altLang="en-US" dirty="0"/>
              <a:t>태그의 종류를 배우며 아주 간단한 문서를 제작하며 보냈습니다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2026-056E-0BA0-8160-45B7204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</a:t>
            </a:r>
            <a:r>
              <a:rPr lang="en-US" altLang="ko-KR" dirty="0"/>
              <a:t>4~5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CDD06-57AD-53DF-06A0-FFFB91B6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챕터</a:t>
            </a:r>
            <a:r>
              <a:rPr lang="en-US" altLang="ko-KR" dirty="0"/>
              <a:t>4~5</a:t>
            </a:r>
            <a:r>
              <a:rPr lang="ko-KR" altLang="en-US" dirty="0"/>
              <a:t>는 스타일 시트인 </a:t>
            </a:r>
            <a:r>
              <a:rPr lang="en-US" altLang="ko-KR" dirty="0"/>
              <a:t>CSS</a:t>
            </a:r>
            <a:r>
              <a:rPr lang="ko-KR" altLang="en-US" dirty="0"/>
              <a:t>를 사용하며 배운다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스타일 시트는 말 그대로 스타일이기 때문에 웹 페이지를 꾸밀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배경부터</a:t>
            </a:r>
            <a:r>
              <a:rPr lang="en-US" altLang="ko-KR" dirty="0"/>
              <a:t>, </a:t>
            </a:r>
            <a:r>
              <a:rPr lang="ko-KR" altLang="en-US" dirty="0"/>
              <a:t>글자 색</a:t>
            </a:r>
            <a:r>
              <a:rPr lang="en-US" altLang="ko-KR" dirty="0"/>
              <a:t>, </a:t>
            </a:r>
            <a:r>
              <a:rPr lang="ko-KR" altLang="en-US" dirty="0"/>
              <a:t>크기 등등 아주 많은 것 들을 변화 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4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0FEC2-041E-64AE-2345-FEA58A8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</a:t>
            </a:r>
            <a:r>
              <a:rPr lang="en-US" altLang="ko-KR" dirty="0"/>
              <a:t>6~7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402D-7F53-0095-5E61-A1D9090B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챕터</a:t>
            </a:r>
            <a:r>
              <a:rPr lang="en-US" altLang="ko-KR" dirty="0"/>
              <a:t>6~7</a:t>
            </a:r>
            <a:r>
              <a:rPr lang="ko-KR" altLang="en-US" dirty="0"/>
              <a:t>은 </a:t>
            </a:r>
            <a:r>
              <a:rPr lang="en-US" altLang="ko-KR" dirty="0"/>
              <a:t>JavaScript</a:t>
            </a:r>
            <a:r>
              <a:rPr lang="ko-KR" altLang="en-US" dirty="0"/>
              <a:t>가 처음 나오며 간단한 기초를 배우는 단계입니다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JavaScript</a:t>
            </a:r>
            <a:r>
              <a:rPr lang="ko-KR" altLang="en-US" dirty="0"/>
              <a:t>를 사용한 예를 들자면 </a:t>
            </a:r>
            <a:r>
              <a:rPr lang="en-US" altLang="ko-KR" dirty="0"/>
              <a:t>“</a:t>
            </a:r>
            <a:r>
              <a:rPr lang="ko-KR" altLang="en-US" dirty="0"/>
              <a:t>내가 </a:t>
            </a:r>
            <a:r>
              <a:rPr lang="en-US" altLang="ko-KR" dirty="0"/>
              <a:t>HTML</a:t>
            </a:r>
            <a:r>
              <a:rPr lang="ko-KR" altLang="en-US" dirty="0"/>
              <a:t>을 이용하여 계산기 외형은 만들었다</a:t>
            </a:r>
            <a:r>
              <a:rPr lang="en-US" altLang="ko-KR" dirty="0"/>
              <a:t>”</a:t>
            </a:r>
            <a:r>
              <a:rPr lang="ko-KR" altLang="en-US" dirty="0"/>
              <a:t>라고 하지만 내가 만든 계산기는 외형만 계산기 이고 실제로는 버튼을 눌러도 아무 일이 일어나지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JavaScript</a:t>
            </a:r>
            <a:r>
              <a:rPr lang="ko-KR" altLang="en-US" dirty="0"/>
              <a:t>를 이용하면 계산기의 계산기능을 만들어 넣어줄 수 있는 그러한 기능이다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9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A74FC-68FA-59D7-F105-61565268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</a:t>
            </a:r>
            <a:r>
              <a:rPr lang="en-US" altLang="ko-KR" dirty="0"/>
              <a:t>8~14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4241C-7C8F-319A-4D65-E991F504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/>
              <a:t>7</a:t>
            </a:r>
            <a:r>
              <a:rPr lang="ko-KR" altLang="en-US" dirty="0"/>
              <a:t>개의 챕터에서는 웹 프로그래밍의 기본을 배웠습니다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8~14</a:t>
            </a:r>
            <a:r>
              <a:rPr lang="ko-KR" altLang="en-US" dirty="0"/>
              <a:t>의 챕터 문제를 봤지만 다들 문제들이 상당히 어려웠습니다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캔버스 등등 이러한 복잡한 것 들을 배우고 고민하고 풀어나가며 미래의 꿈이 조금 가까워 </a:t>
            </a:r>
            <a:r>
              <a:rPr lang="ko-KR" altLang="en-US" dirty="0" err="1"/>
              <a:t>진거같습니다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4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01A2-ED62-3303-F3D8-DDD3DC81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F3B699-4DDF-5DF4-8F68-1A5DEFD55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249"/>
            <a:ext cx="10515600" cy="4174089"/>
          </a:xfrm>
        </p:spPr>
      </p:pic>
    </p:spTree>
    <p:extLst>
      <p:ext uri="{BB962C8B-B14F-4D97-AF65-F5344CB8AC3E}">
        <p14:creationId xmlns:p14="http://schemas.microsoft.com/office/powerpoint/2010/main" val="10514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929DC-B9E0-1A48-0E0B-F8DB1E2C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382B8-3E8B-7961-A665-42D7940E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85" y="1825625"/>
            <a:ext cx="10250429" cy="4351338"/>
          </a:xfrm>
        </p:spPr>
      </p:pic>
    </p:spTree>
    <p:extLst>
      <p:ext uri="{BB962C8B-B14F-4D97-AF65-F5344CB8AC3E}">
        <p14:creationId xmlns:p14="http://schemas.microsoft.com/office/powerpoint/2010/main" val="383994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3C7BE-2C6F-20D6-32A9-46B80C58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25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A1321-34AC-AA69-87EE-87C5C2A4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저는 이번 학기동안 과제제출을 다했습니다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node.js</a:t>
            </a:r>
            <a:r>
              <a:rPr lang="ko-KR" altLang="en-US" dirty="0" err="1"/>
              <a:t>피피티를</a:t>
            </a:r>
            <a:r>
              <a:rPr lang="ko-KR" altLang="en-US" dirty="0"/>
              <a:t> 늦게 제출한 것이 </a:t>
            </a:r>
            <a:r>
              <a:rPr lang="ko-KR" altLang="en-US" dirty="0" err="1"/>
              <a:t>생각이나서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점을 감점하게 되었습니다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267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웹 프로그래밍 (깃허브 정리)</vt:lpstr>
      <vt:lpstr>웹 프로그래밍이란? </vt:lpstr>
      <vt:lpstr>챕터1~3</vt:lpstr>
      <vt:lpstr>챕터4~5</vt:lpstr>
      <vt:lpstr>챕터6~7</vt:lpstr>
      <vt:lpstr>챕터8~14</vt:lpstr>
      <vt:lpstr>사진1</vt:lpstr>
      <vt:lpstr>사진2</vt:lpstr>
      <vt:lpstr>점수 :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1</cp:revision>
  <dcterms:created xsi:type="dcterms:W3CDTF">2024-12-09T19:24:39Z</dcterms:created>
  <dcterms:modified xsi:type="dcterms:W3CDTF">2024-12-09T20:57:30Z</dcterms:modified>
</cp:coreProperties>
</file>