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4050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시온" initials="박" lastIdx="1" clrIdx="0">
    <p:extLst>
      <p:ext uri="{19B8F6BF-5375-455C-9EA6-DF929625EA0E}">
        <p15:presenceInfo xmlns:p15="http://schemas.microsoft.com/office/powerpoint/2012/main" userId="S::2015040010@cbnu.ac.kr::92bd631a-a0f1-4ef4-8aba-9a7851aa8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5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7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1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0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266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7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31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7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69313-96C1-42CE-924A-9DBF44309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661" b="179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F264C-1A6B-4567-B5CF-875525033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889" y="710733"/>
            <a:ext cx="5444437" cy="277240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400" b="1" dirty="0" err="1"/>
              <a:t>오픈소스전문프로젝트</a:t>
            </a:r>
            <a:br>
              <a:rPr lang="en-US" altLang="ko-KR" sz="2600" u="sng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ko-KR" altLang="en-US" sz="4400" dirty="0">
                <a:solidFill>
                  <a:srgbClr val="FFFF00"/>
                </a:solidFill>
              </a:rPr>
              <a:t>우리</a:t>
            </a:r>
            <a:r>
              <a:rPr lang="en-US" altLang="ko-KR" sz="4400" dirty="0">
                <a:solidFill>
                  <a:srgbClr val="FFFF00"/>
                </a:solidFill>
              </a:rPr>
              <a:t>,</a:t>
            </a:r>
            <a:br>
              <a:rPr lang="en-US" altLang="ko-KR" sz="4400" dirty="0">
                <a:solidFill>
                  <a:srgbClr val="FFFF00"/>
                </a:solidFill>
              </a:rPr>
            </a:br>
            <a:r>
              <a:rPr lang="en-US" altLang="ko-KR" sz="4400" dirty="0">
                <a:solidFill>
                  <a:srgbClr val="FFFF00"/>
                </a:solidFill>
              </a:rPr>
              <a:t>             </a:t>
            </a:r>
            <a:r>
              <a:rPr lang="ko-KR" altLang="en-US" sz="4400" dirty="0">
                <a:solidFill>
                  <a:srgbClr val="FFFF00"/>
                </a:solidFill>
              </a:rPr>
              <a:t>지금 만나</a:t>
            </a:r>
            <a:endParaRPr lang="en-US" altLang="ko-KR" sz="2600" dirty="0">
              <a:solidFill>
                <a:srgbClr val="FFFF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C30D8-9666-4F5D-ACF3-C17D6F885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349416"/>
            <a:ext cx="4573037" cy="1797851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조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2015040010 </a:t>
            </a:r>
            <a:r>
              <a:rPr lang="ko-KR" altLang="en-US" sz="1100" dirty="0">
                <a:solidFill>
                  <a:schemeClr val="bg1"/>
                </a:solidFill>
              </a:rPr>
              <a:t>박 시온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2015040043 </a:t>
            </a:r>
            <a:r>
              <a:rPr lang="ko-KR" altLang="en-US" sz="1100" dirty="0">
                <a:solidFill>
                  <a:schemeClr val="bg1"/>
                </a:solidFill>
              </a:rPr>
              <a:t>조 한샘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dirty="0">
                <a:solidFill>
                  <a:schemeClr val="bg1"/>
                </a:solidFill>
              </a:rPr>
              <a:t>2015040014 </a:t>
            </a:r>
            <a:r>
              <a:rPr lang="ko-KR" altLang="en-US" sz="1100" dirty="0">
                <a:solidFill>
                  <a:schemeClr val="bg1"/>
                </a:solidFill>
              </a:rPr>
              <a:t>김 경호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l" latinLnBrk="0">
              <a:lnSpc>
                <a:spcPct val="90000"/>
              </a:lnSpc>
              <a:buFont typeface="Wingdings 3" charset="2"/>
              <a:buChar char=""/>
            </a:pPr>
            <a:r>
              <a:rPr lang="en-US" altLang="ko-KR" sz="1100" strike="sngStrike" dirty="0">
                <a:solidFill>
                  <a:schemeClr val="bg1"/>
                </a:solidFill>
              </a:rPr>
              <a:t>2015040037 </a:t>
            </a:r>
            <a:r>
              <a:rPr lang="ko-KR" altLang="en-US" sz="1100" strike="sngStrike" dirty="0">
                <a:solidFill>
                  <a:schemeClr val="bg1"/>
                </a:solidFill>
              </a:rPr>
              <a:t>박 민혁</a:t>
            </a:r>
            <a:r>
              <a:rPr lang="en-US" altLang="ko-KR" sz="1100" dirty="0">
                <a:solidFill>
                  <a:schemeClr val="bg1"/>
                </a:solidFill>
              </a:rPr>
              <a:t> (4</a:t>
            </a:r>
            <a:r>
              <a:rPr lang="ko-KR" altLang="en-US" sz="1100" dirty="0">
                <a:solidFill>
                  <a:schemeClr val="bg1"/>
                </a:solidFill>
              </a:rPr>
              <a:t>월 말부터 사유 없는 불참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2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81687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어플의 첫 시작화면 입니다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회원정보가 없을 시 나오는 화면이며 아래의 구글 로그인을 통해 회원가입을 진행합니다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원하는 구글 계정을 고릅니다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 err="1">
                <a:solidFill>
                  <a:schemeClr val="tx1"/>
                </a:solidFill>
              </a:rPr>
              <a:t>어플에서</a:t>
            </a:r>
            <a:r>
              <a:rPr lang="ko-KR" altLang="en-US" sz="1600" dirty="0">
                <a:solidFill>
                  <a:schemeClr val="tx1"/>
                </a:solidFill>
              </a:rPr>
              <a:t> 사용할 닉네임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나이와 성별을 선택합니다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D0031D1C-DF21-4CC5-9336-A940E7B6B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76" y="1723047"/>
            <a:ext cx="1860729" cy="3816879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CDE31BC3-76FD-4D98-B2B8-E2E97D509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23" y="1723047"/>
            <a:ext cx="1860729" cy="3816880"/>
          </a:xfrm>
          <a:prstGeom prst="rect">
            <a:avLst/>
          </a:prstGeom>
        </p:spPr>
      </p:pic>
      <p:pic>
        <p:nvPicPr>
          <p:cNvPr id="23" name="그림 22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E946C1FC-CC35-4815-8982-FEC31D9BB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14" y="1723047"/>
            <a:ext cx="1860729" cy="381688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594172B-50AD-4FE0-93E6-464B57D2BC6E}"/>
              </a:ext>
            </a:extLst>
          </p:cNvPr>
          <p:cNvSpPr txBox="1">
            <a:spLocks/>
          </p:cNvSpPr>
          <p:nvPr/>
        </p:nvSpPr>
        <p:spPr>
          <a:xfrm>
            <a:off x="6790970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②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9E47B45-1CBE-44E5-910E-5A10103ECD4A}"/>
              </a:ext>
            </a:extLst>
          </p:cNvPr>
          <p:cNvSpPr txBox="1">
            <a:spLocks/>
          </p:cNvSpPr>
          <p:nvPr/>
        </p:nvSpPr>
        <p:spPr>
          <a:xfrm>
            <a:off x="9534605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③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D53E0BE-0DEA-4094-ACAB-992951045C0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첫 화면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회원정보가 없을 시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58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81687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어플의 첫 시작화면 입니다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회원정보가 있는 유저가 볼 수 있는 화면입니다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</a:rPr>
              <a:t> 목록이 나옵니다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혹은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본인이 채팅방을 새로 만들 수도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원하는 채팅방에 들어갈 시 </a:t>
            </a:r>
            <a:r>
              <a:rPr lang="ko-KR" altLang="en-US" sz="160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</a:rPr>
              <a:t> 인원들과 채팅을 주고 받을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오른쪽 위 지도보기를 누르면 지도가 나옵니다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594172B-50AD-4FE0-93E6-464B57D2BC6E}"/>
              </a:ext>
            </a:extLst>
          </p:cNvPr>
          <p:cNvSpPr txBox="1">
            <a:spLocks/>
          </p:cNvSpPr>
          <p:nvPr/>
        </p:nvSpPr>
        <p:spPr>
          <a:xfrm>
            <a:off x="6790970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②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9E47B45-1CBE-44E5-910E-5A10103ECD4A}"/>
              </a:ext>
            </a:extLst>
          </p:cNvPr>
          <p:cNvSpPr txBox="1">
            <a:spLocks/>
          </p:cNvSpPr>
          <p:nvPr/>
        </p:nvSpPr>
        <p:spPr>
          <a:xfrm>
            <a:off x="9534605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③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 descr="표지판, 그리기, 음식, 소화전이(가) 표시된 사진&#10;&#10;자동 생성된 설명">
            <a:extLst>
              <a:ext uri="{FF2B5EF4-FFF2-40B4-BE49-F238E27FC236}">
                <a16:creationId xmlns:a16="http://schemas.microsoft.com/office/drawing/2014/main" id="{C478DAA1-3291-4459-AE08-648C78A1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2" y="1723046"/>
            <a:ext cx="1783515" cy="3864954"/>
          </a:xfrm>
          <a:prstGeom prst="rect">
            <a:avLst/>
          </a:prstGeom>
        </p:spPr>
      </p:pic>
      <p:pic>
        <p:nvPicPr>
          <p:cNvPr id="11" name="그림 10" descr="스크린샷, 컴퓨터, 전자레인지이(가) 표시된 사진&#10;&#10;자동 생성된 설명">
            <a:extLst>
              <a:ext uri="{FF2B5EF4-FFF2-40B4-BE49-F238E27FC236}">
                <a16:creationId xmlns:a16="http://schemas.microsoft.com/office/drawing/2014/main" id="{2E128AB5-95E4-4B3C-AB22-E55575E3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82" y="1741334"/>
            <a:ext cx="1783515" cy="3864954"/>
          </a:xfrm>
          <a:prstGeom prst="rect">
            <a:avLst/>
          </a:prstGeom>
        </p:spPr>
      </p:pic>
      <p:pic>
        <p:nvPicPr>
          <p:cNvPr id="14" name="그림 1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8BCE4DC-BE59-4825-82E1-5AD36F017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27" y="1723046"/>
            <a:ext cx="1783515" cy="3864954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5332697A-C9C4-4A5F-8FB1-C2D700C56046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첫 화면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회원정보가 있을 시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76335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지도의 왼쪽 상단 위치 공유 시작을 누르면 채팅방의 인원들의 위치가 공유됩니다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목적지 설정을 누른 후 지도에서 목적지를 누르면 빨간 깃발 아이콘으로 표시 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목적지 주변의 식당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카페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호프 종류들이 위치 비콘으로 찍힙니다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오른쪽 상단 리스트 열기를 누르면 음식점 리스트가 나오며 해당 음식점을 누를 시 지도 상 음식점의 위치로 화면이 이동하고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오른쪽 화살표 버튼을 누르면 음식점이 선호된다고 서버에 저장됩니다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594172B-50AD-4FE0-93E6-464B57D2BC6E}"/>
              </a:ext>
            </a:extLst>
          </p:cNvPr>
          <p:cNvSpPr txBox="1">
            <a:spLocks/>
          </p:cNvSpPr>
          <p:nvPr/>
        </p:nvSpPr>
        <p:spPr>
          <a:xfrm>
            <a:off x="6791367" y="1656873"/>
            <a:ext cx="1321211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②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10047A8-668B-42B5-817C-A75D2714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20" y="1723047"/>
            <a:ext cx="1736630" cy="3763353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D1B96A6-F9EE-4DFF-8F4D-B6380235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54" y="1723049"/>
            <a:ext cx="1834634" cy="3763351"/>
          </a:xfrm>
          <a:prstGeom prst="rect">
            <a:avLst/>
          </a:prstGeom>
        </p:spPr>
      </p:pic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4D7E5A2-0DB0-48FF-8B45-9A0709E2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92" y="1723046"/>
            <a:ext cx="1834635" cy="3763354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9A3029AA-50A7-4FD2-9762-A34B4E39F10A}"/>
              </a:ext>
            </a:extLst>
          </p:cNvPr>
          <p:cNvSpPr txBox="1">
            <a:spLocks/>
          </p:cNvSpPr>
          <p:nvPr/>
        </p:nvSpPr>
        <p:spPr>
          <a:xfrm>
            <a:off x="9534605" y="1665420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③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EA144D0-B1E8-4982-A78D-62D0B0AA34F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>
                <a:solidFill>
                  <a:schemeClr val="tx1"/>
                </a:solidFill>
              </a:rPr>
              <a:t>지도 화면에서의 </a:t>
            </a:r>
            <a:r>
              <a:rPr lang="ko-KR" altLang="en-US" sz="3600" b="1" dirty="0">
                <a:solidFill>
                  <a:schemeClr val="tx1"/>
                </a:solidFill>
              </a:rPr>
              <a:t>설정</a:t>
            </a:r>
            <a:endParaRPr lang="en-US" altLang="ko-K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76335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회원가입을 진행한 회원들의 정보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성별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이 저장됩니다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후에 머신 러닝에 이용되어 가게 추천에 활용됩니다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EA144D0-B1E8-4982-A78D-62D0B0AA34F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서버 데이터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회원정보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그림 6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A0DB167F-2265-45C8-BC32-2827166A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06" y="1656873"/>
            <a:ext cx="5314754" cy="44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30D7427-44D3-4791-8C26-9A3DD939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20" y="1723047"/>
            <a:ext cx="3305457" cy="376335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</a:rPr>
              <a:t>채팅내역 및 </a:t>
            </a:r>
            <a:r>
              <a:rPr lang="ko-KR" altLang="en-US" sz="160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</a:rPr>
              <a:t> 내 사용자들의 위치정보가 저장됩니다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그리고 약속장소에 대한 위치정보도 저장됩니다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49342AE6-669D-402A-9B64-F26182D0979B}"/>
              </a:ext>
            </a:extLst>
          </p:cNvPr>
          <p:cNvSpPr txBox="1">
            <a:spLocks/>
          </p:cNvSpPr>
          <p:nvPr/>
        </p:nvSpPr>
        <p:spPr>
          <a:xfrm>
            <a:off x="4156911" y="1656873"/>
            <a:ext cx="1400929" cy="1247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0EA144D0-B1E8-4982-A78D-62D0B0AA34FD}"/>
              </a:ext>
            </a:extLst>
          </p:cNvPr>
          <p:cNvSpPr txBox="1">
            <a:spLocks/>
          </p:cNvSpPr>
          <p:nvPr/>
        </p:nvSpPr>
        <p:spPr>
          <a:xfrm>
            <a:off x="1155758" y="418809"/>
            <a:ext cx="9684247" cy="847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서버 데이터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>
                <a:solidFill>
                  <a:schemeClr val="tx1"/>
                </a:solidFill>
              </a:rPr>
              <a:t>채팅내역 및 위치정보</a:t>
            </a:r>
            <a:r>
              <a:rPr lang="en-US" altLang="ko-KR" sz="36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CD4AC8E8-555F-414E-B706-B6BB161F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72" y="1656872"/>
            <a:ext cx="5344731" cy="44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1CBBB9A4-E6AD-4F42-B100-76CA4B3C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25894"/>
            <a:ext cx="7766936" cy="3806212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THANK YOU!</a:t>
            </a: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Q&amp;A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302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245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패싯</vt:lpstr>
      <vt:lpstr>오픈소스전문프로젝트    우리,              지금 만나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오픈소스전문프로젝트    우리,               지금 만나.</dc:title>
  <dc:creator>박시온</dc:creator>
  <cp:lastModifiedBy>박시온</cp:lastModifiedBy>
  <cp:revision>6</cp:revision>
  <dcterms:created xsi:type="dcterms:W3CDTF">2020-06-16T07:23:52Z</dcterms:created>
  <dcterms:modified xsi:type="dcterms:W3CDTF">2020-06-16T08:44:03Z</dcterms:modified>
</cp:coreProperties>
</file>