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7" d="100"/>
          <a:sy n="37" d="100"/>
        </p:scale>
        <p:origin x="588" y="90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2682-8E72-4186-97D8-C486E01F1D8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ADD5-7CE9-4D53-A51F-D2E07150B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9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2682-8E72-4186-97D8-C486E01F1D8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ADD5-7CE9-4D53-A51F-D2E07150B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77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2682-8E72-4186-97D8-C486E01F1D8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ADD5-7CE9-4D53-A51F-D2E07150B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7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2682-8E72-4186-97D8-C486E01F1D8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ADD5-7CE9-4D53-A51F-D2E07150B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2682-8E72-4186-97D8-C486E01F1D8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ADD5-7CE9-4D53-A51F-D2E07150B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3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2682-8E72-4186-97D8-C486E01F1D8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ADD5-7CE9-4D53-A51F-D2E07150B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0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2682-8E72-4186-97D8-C486E01F1D8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ADD5-7CE9-4D53-A51F-D2E07150B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58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2682-8E72-4186-97D8-C486E01F1D8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ADD5-7CE9-4D53-A51F-D2E07150B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2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2682-8E72-4186-97D8-C486E01F1D8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ADD5-7CE9-4D53-A51F-D2E07150B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17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2682-8E72-4186-97D8-C486E01F1D8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ADD5-7CE9-4D53-A51F-D2E07150B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62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2682-8E72-4186-97D8-C486E01F1D8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ADD5-7CE9-4D53-A51F-D2E07150B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B2682-8E72-4186-97D8-C486E01F1D8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ADD5-7CE9-4D53-A51F-D2E07150B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65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1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1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CBE713-1B21-4652-A25A-040D1A971F0A}"/>
              </a:ext>
            </a:extLst>
          </p:cNvPr>
          <p:cNvGrpSpPr/>
          <p:nvPr/>
        </p:nvGrpSpPr>
        <p:grpSpPr>
          <a:xfrm>
            <a:off x="80682" y="14336423"/>
            <a:ext cx="14903820" cy="6707558"/>
            <a:chOff x="80682" y="13348218"/>
            <a:chExt cx="14903820" cy="769576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1DF471B-18FA-4B97-B223-69163D1664DF}"/>
                </a:ext>
              </a:extLst>
            </p:cNvPr>
            <p:cNvSpPr/>
            <p:nvPr/>
          </p:nvSpPr>
          <p:spPr>
            <a:xfrm>
              <a:off x="80682" y="13806951"/>
              <a:ext cx="14903820" cy="7237033"/>
            </a:xfrm>
            <a:prstGeom prst="roundRect">
              <a:avLst>
                <a:gd name="adj" fmla="val 12755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0B48ED-E361-4580-86C9-D2A1F396B6DE}"/>
                </a:ext>
              </a:extLst>
            </p:cNvPr>
            <p:cNvSpPr/>
            <p:nvPr/>
          </p:nvSpPr>
          <p:spPr>
            <a:xfrm>
              <a:off x="5663660" y="13348218"/>
              <a:ext cx="3760102" cy="891839"/>
            </a:xfrm>
            <a:prstGeom prst="roundRect">
              <a:avLst>
                <a:gd name="adj" fmla="val 36929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Framework</a:t>
              </a:r>
              <a:endParaRPr lang="ko-KR" altLang="en-US" sz="3600" dirty="0"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A05806-D537-448E-A4B1-3A58F0A9FAF4}"/>
              </a:ext>
            </a:extLst>
          </p:cNvPr>
          <p:cNvSpPr/>
          <p:nvPr/>
        </p:nvSpPr>
        <p:spPr>
          <a:xfrm>
            <a:off x="161836" y="167096"/>
            <a:ext cx="14763750" cy="24558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6000" dirty="0">
                <a:latin typeface="a타이틀고딕5" panose="02020600000000000000" pitchFamily="18" charset="-127"/>
                <a:ea typeface="a타이틀고딕5" panose="02020600000000000000" pitchFamily="18" charset="-127"/>
              </a:rPr>
              <a:t>스마트폰으로 모니터링 가능한 </a:t>
            </a:r>
            <a:r>
              <a:rPr lang="ko-KR" altLang="en-US" sz="6000" dirty="0" err="1">
                <a:latin typeface="a타이틀고딕5" panose="02020600000000000000" pitchFamily="18" charset="-127"/>
                <a:ea typeface="a타이틀고딕5" panose="02020600000000000000" pitchFamily="18" charset="-127"/>
              </a:rPr>
              <a:t>스마트팜</a:t>
            </a:r>
            <a:endParaRPr lang="en-US" altLang="ko-KR" sz="6000" dirty="0">
              <a:latin typeface="a타이틀고딕5" panose="02020600000000000000" pitchFamily="18" charset="-127"/>
              <a:ea typeface="a타이틀고딕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박시온</a:t>
            </a:r>
            <a:r>
              <a:rPr lang="en-US" altLang="ko-KR" sz="28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28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김경호</a:t>
            </a:r>
            <a:r>
              <a:rPr lang="en-US" altLang="ko-KR" sz="28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28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신중수</a:t>
            </a:r>
            <a:r>
              <a:rPr lang="en-US" altLang="ko-KR" sz="2800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2800" dirty="0" err="1">
                <a:latin typeface="a타이틀고딕3" panose="02020600000000000000" pitchFamily="18" charset="-127"/>
                <a:ea typeface="a타이틀고딕3" panose="02020600000000000000" pitchFamily="18" charset="-127"/>
              </a:rPr>
              <a:t>조한샘</a:t>
            </a:r>
            <a:endParaRPr lang="ko-KR" altLang="en-US" sz="2800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62BB6DE-0B86-43A8-97F8-2FD89D4D286D}"/>
              </a:ext>
            </a:extLst>
          </p:cNvPr>
          <p:cNvSpPr/>
          <p:nvPr/>
        </p:nvSpPr>
        <p:spPr>
          <a:xfrm>
            <a:off x="7672375" y="3195389"/>
            <a:ext cx="7253210" cy="7358312"/>
          </a:xfrm>
          <a:prstGeom prst="roundRect">
            <a:avLst>
              <a:gd name="adj" fmla="val 124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E48241-CAC9-4564-9526-7C048E3B9DC0}"/>
              </a:ext>
            </a:extLst>
          </p:cNvPr>
          <p:cNvSpPr/>
          <p:nvPr/>
        </p:nvSpPr>
        <p:spPr>
          <a:xfrm>
            <a:off x="9667888" y="2780902"/>
            <a:ext cx="3248698" cy="771623"/>
          </a:xfrm>
          <a:prstGeom prst="roundRect">
            <a:avLst>
              <a:gd name="adj" fmla="val 3456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Application</a:t>
            </a:r>
            <a:endParaRPr lang="ko-KR" altLang="en-US" sz="3600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A98B3D-4F26-452E-9244-591CA7311FD4}"/>
              </a:ext>
            </a:extLst>
          </p:cNvPr>
          <p:cNvGrpSpPr/>
          <p:nvPr/>
        </p:nvGrpSpPr>
        <p:grpSpPr>
          <a:xfrm>
            <a:off x="156755" y="2845695"/>
            <a:ext cx="7253209" cy="4822752"/>
            <a:chOff x="80682" y="13639680"/>
            <a:chExt cx="14903820" cy="457302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257A6C9-5F8A-4C04-8086-D00096F81970}"/>
                </a:ext>
              </a:extLst>
            </p:cNvPr>
            <p:cNvSpPr/>
            <p:nvPr/>
          </p:nvSpPr>
          <p:spPr>
            <a:xfrm>
              <a:off x="80682" y="13949168"/>
              <a:ext cx="14903820" cy="4263536"/>
            </a:xfrm>
            <a:prstGeom prst="roundRect">
              <a:avLst>
                <a:gd name="adj" fmla="val 13539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ctr"/>
              <a:endParaRPr lang="ko-KR" altLang="en-US" sz="2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6F9A32F-B2E8-46E7-8E62-4FD3FD4DF849}"/>
                </a:ext>
              </a:extLst>
            </p:cNvPr>
            <p:cNvSpPr/>
            <p:nvPr/>
          </p:nvSpPr>
          <p:spPr>
            <a:xfrm>
              <a:off x="4831449" y="13639680"/>
              <a:ext cx="5370405" cy="701933"/>
            </a:xfrm>
            <a:prstGeom prst="roundRect">
              <a:avLst>
                <a:gd name="adj" fmla="val 3973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Purpose</a:t>
              </a:r>
              <a:endParaRPr lang="ko-KR" altLang="en-US" sz="3600" dirty="0"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890998-A361-496B-8C5B-04FE3626CA38}"/>
              </a:ext>
            </a:extLst>
          </p:cNvPr>
          <p:cNvSpPr/>
          <p:nvPr/>
        </p:nvSpPr>
        <p:spPr>
          <a:xfrm>
            <a:off x="183815" y="3115976"/>
            <a:ext cx="7199088" cy="4565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센서 네트워크를 통해 식물 성장환경을 감지하고 식물이 성장하는 환경을 자동으로 제어한다</a:t>
            </a:r>
            <a:r>
              <a:rPr lang="en-US" altLang="ko-KR" sz="2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marL="261938" indent="-261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스마트폰 애플리케이션을 통해 식물의 성장환경을 모니터링한다</a:t>
            </a:r>
            <a:r>
              <a:rPr lang="en-US" altLang="ko-KR" sz="2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20FF02-BE6B-4187-8E96-508E1AB69FE0}"/>
              </a:ext>
            </a:extLst>
          </p:cNvPr>
          <p:cNvGrpSpPr/>
          <p:nvPr/>
        </p:nvGrpSpPr>
        <p:grpSpPr>
          <a:xfrm>
            <a:off x="156755" y="8093551"/>
            <a:ext cx="7253209" cy="5869519"/>
            <a:chOff x="80682" y="13327795"/>
            <a:chExt cx="14903820" cy="4884909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F545686-9F88-4EDA-8DD3-3C5141F54B21}"/>
                </a:ext>
              </a:extLst>
            </p:cNvPr>
            <p:cNvSpPr/>
            <p:nvPr/>
          </p:nvSpPr>
          <p:spPr>
            <a:xfrm>
              <a:off x="80682" y="13823441"/>
              <a:ext cx="14903820" cy="4389263"/>
            </a:xfrm>
            <a:prstGeom prst="roundRect">
              <a:avLst>
                <a:gd name="adj" fmla="val 1497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ctr"/>
              <a:endParaRPr lang="ko-KR" altLang="en-US" sz="2400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886421F-9C96-4FE8-BAEF-C7FBC513CBB5}"/>
                </a:ext>
              </a:extLst>
            </p:cNvPr>
            <p:cNvSpPr/>
            <p:nvPr/>
          </p:nvSpPr>
          <p:spPr>
            <a:xfrm>
              <a:off x="3136237" y="13327795"/>
              <a:ext cx="8760827" cy="975449"/>
            </a:xfrm>
            <a:prstGeom prst="roundRect">
              <a:avLst>
                <a:gd name="adj" fmla="val 41873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System Architecture</a:t>
              </a:r>
              <a:endParaRPr lang="ko-KR" altLang="en-US" sz="3600" dirty="0"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D6B0D19-6AE7-4A56-AB67-4C0D4C6B34CA}"/>
              </a:ext>
            </a:extLst>
          </p:cNvPr>
          <p:cNvSpPr/>
          <p:nvPr/>
        </p:nvSpPr>
        <p:spPr>
          <a:xfrm>
            <a:off x="7672375" y="11115119"/>
            <a:ext cx="7253210" cy="2847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C9B6978-7E1D-4DDC-8C95-C0D73AD31B36}"/>
              </a:ext>
            </a:extLst>
          </p:cNvPr>
          <p:cNvSpPr/>
          <p:nvPr/>
        </p:nvSpPr>
        <p:spPr>
          <a:xfrm>
            <a:off x="9965045" y="10711690"/>
            <a:ext cx="2667869" cy="820153"/>
          </a:xfrm>
          <a:prstGeom prst="roundRect">
            <a:avLst>
              <a:gd name="adj" fmla="val 37562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타이틀고딕4" panose="02020600000000000000" pitchFamily="18" charset="-127"/>
                <a:ea typeface="a타이틀고딕4" panose="02020600000000000000" pitchFamily="18" charset="-127"/>
              </a:rPr>
              <a:t>Result</a:t>
            </a:r>
            <a:endParaRPr lang="ko-KR" altLang="en-US" sz="3600" dirty="0"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773C35-F430-4694-AA6E-4B25FC904019}"/>
              </a:ext>
            </a:extLst>
          </p:cNvPr>
          <p:cNvSpPr/>
          <p:nvPr/>
        </p:nvSpPr>
        <p:spPr>
          <a:xfrm>
            <a:off x="7699436" y="11369673"/>
            <a:ext cx="7199088" cy="2465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본 시스템을 활용하여 원거리에서도 식물의 상태를 확인할 수 있으며</a:t>
            </a:r>
            <a:r>
              <a:rPr lang="en-US" altLang="ko-KR" sz="2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성장환경이 다른 식물에 대해 각각의 환경에 맞게 제어할 수 있다</a:t>
            </a:r>
            <a:r>
              <a:rPr lang="en-US" altLang="ko-KR" sz="2400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CC0CE7-9D42-4537-A5ED-7851DADB1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2" y="15363803"/>
            <a:ext cx="13659559" cy="51064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F87E5E-0979-49B1-97BF-DE90C2EC1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5" y="9508104"/>
            <a:ext cx="6672748" cy="38204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B4E047F-64D7-4E01-8116-B042CDCB0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560" y="3802585"/>
            <a:ext cx="2835000" cy="63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6B4B30-CDDD-486F-B16A-7623F20821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151" y="3807563"/>
            <a:ext cx="2832760" cy="62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3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57</Words>
  <Application>Microsoft Office PowerPoint</Application>
  <PresentationFormat>사용자 지정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a타이틀고딕3</vt:lpstr>
      <vt:lpstr>a타이틀고딕4</vt:lpstr>
      <vt:lpstr>a타이틀고딕5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cheonsol</dc:creator>
  <cp:lastModifiedBy>박시온</cp:lastModifiedBy>
  <cp:revision>18</cp:revision>
  <dcterms:created xsi:type="dcterms:W3CDTF">2019-10-25T07:49:09Z</dcterms:created>
  <dcterms:modified xsi:type="dcterms:W3CDTF">2021-10-06T18:20:16Z</dcterms:modified>
</cp:coreProperties>
</file>