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76" r:id="rId5"/>
    <p:sldId id="277" r:id="rId6"/>
    <p:sldId id="257" r:id="rId7"/>
    <p:sldId id="258" r:id="rId8"/>
    <p:sldId id="259" r:id="rId9"/>
    <p:sldId id="270" r:id="rId10"/>
    <p:sldId id="271" r:id="rId11"/>
    <p:sldId id="272" r:id="rId12"/>
    <p:sldId id="273" r:id="rId13"/>
    <p:sldId id="260" r:id="rId14"/>
    <p:sldId id="261" r:id="rId15"/>
    <p:sldId id="280" r:id="rId16"/>
    <p:sldId id="274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47DD6-4364-4201-B908-63AA24C96F00}" v="5" dt="2021-05-13T16:14:32.090"/>
    <p1510:client id="{D8FD8723-A7CC-4D6D-94BC-DC85B8121CE5}" v="6" dt="2021-05-13T17:40:59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kdtlrhds12@gmail.com" userId="08cd74f5e5c60d85" providerId="LiveId" clId="{56147DD6-4364-4201-B908-63AA24C96F00}"/>
    <pc:docChg chg="undo custSel modSld">
      <pc:chgData name="qkdtlrhds12@gmail.com" userId="08cd74f5e5c60d85" providerId="LiveId" clId="{56147DD6-4364-4201-B908-63AA24C96F00}" dt="2021-05-13T16:14:32.090" v="84"/>
      <pc:docMkLst>
        <pc:docMk/>
      </pc:docMkLst>
      <pc:sldChg chg="modSp mod">
        <pc:chgData name="qkdtlrhds12@gmail.com" userId="08cd74f5e5c60d85" providerId="LiveId" clId="{56147DD6-4364-4201-B908-63AA24C96F00}" dt="2021-05-13T16:14:32.090" v="84"/>
        <pc:sldMkLst>
          <pc:docMk/>
          <pc:sldMk cId="3378016578" sldId="261"/>
        </pc:sldMkLst>
        <pc:spChg chg="mod">
          <ac:chgData name="qkdtlrhds12@gmail.com" userId="08cd74f5e5c60d85" providerId="LiveId" clId="{56147DD6-4364-4201-B908-63AA24C96F00}" dt="2021-05-13T16:14:32.090" v="84"/>
          <ac:spMkLst>
            <pc:docMk/>
            <pc:sldMk cId="3378016578" sldId="261"/>
            <ac:spMk id="4" creationId="{DB796772-73BF-46CC-B8BE-C0E2983C68D3}"/>
          </ac:spMkLst>
        </pc:spChg>
      </pc:sldChg>
    </pc:docChg>
  </pc:docChgLst>
  <pc:docChgLst>
    <pc:chgData name="qkdtlrhds12@gmail.com" userId="08cd74f5e5c60d85" providerId="LiveId" clId="{D8FD8723-A7CC-4D6D-94BC-DC85B8121CE5}"/>
    <pc:docChg chg="undo redo custSel addSld modSld">
      <pc:chgData name="qkdtlrhds12@gmail.com" userId="08cd74f5e5c60d85" providerId="LiveId" clId="{D8FD8723-A7CC-4D6D-94BC-DC85B8121CE5}" dt="2021-05-13T17:40:59.590" v="55"/>
      <pc:docMkLst>
        <pc:docMk/>
      </pc:docMkLst>
      <pc:sldChg chg="modSp mod">
        <pc:chgData name="qkdtlrhds12@gmail.com" userId="08cd74f5e5c60d85" providerId="LiveId" clId="{D8FD8723-A7CC-4D6D-94BC-DC85B8121CE5}" dt="2021-05-13T17:40:59.590" v="55"/>
        <pc:sldMkLst>
          <pc:docMk/>
          <pc:sldMk cId="537701095" sldId="257"/>
        </pc:sldMkLst>
        <pc:graphicFrameChg chg="mod modGraphic">
          <ac:chgData name="qkdtlrhds12@gmail.com" userId="08cd74f5e5c60d85" providerId="LiveId" clId="{D8FD8723-A7CC-4D6D-94BC-DC85B8121CE5}" dt="2021-05-13T17:40:59.590" v="55"/>
          <ac:graphicFrameMkLst>
            <pc:docMk/>
            <pc:sldMk cId="537701095" sldId="257"/>
            <ac:graphicFrameMk id="6" creationId="{927EB8AD-3754-4207-970E-9C9E418086C4}"/>
          </ac:graphicFrameMkLst>
        </pc:graphicFrameChg>
      </pc:sldChg>
      <pc:sldChg chg="modSp mod">
        <pc:chgData name="qkdtlrhds12@gmail.com" userId="08cd74f5e5c60d85" providerId="LiveId" clId="{D8FD8723-A7CC-4D6D-94BC-DC85B8121CE5}" dt="2021-05-13T17:38:39.743" v="12" actId="404"/>
        <pc:sldMkLst>
          <pc:docMk/>
          <pc:sldMk cId="3378016578" sldId="261"/>
        </pc:sldMkLst>
        <pc:spChg chg="mod">
          <ac:chgData name="qkdtlrhds12@gmail.com" userId="08cd74f5e5c60d85" providerId="LiveId" clId="{D8FD8723-A7CC-4D6D-94BC-DC85B8121CE5}" dt="2021-05-13T17:38:39.743" v="12" actId="404"/>
          <ac:spMkLst>
            <pc:docMk/>
            <pc:sldMk cId="3378016578" sldId="261"/>
            <ac:spMk id="4" creationId="{DB796772-73BF-46CC-B8BE-C0E2983C68D3}"/>
          </ac:spMkLst>
        </pc:spChg>
      </pc:sldChg>
      <pc:sldChg chg="addSp modSp add mod">
        <pc:chgData name="qkdtlrhds12@gmail.com" userId="08cd74f5e5c60d85" providerId="LiveId" clId="{D8FD8723-A7CC-4D6D-94BC-DC85B8121CE5}" dt="2021-05-13T17:40:15.975" v="49" actId="1076"/>
        <pc:sldMkLst>
          <pc:docMk/>
          <pc:sldMk cId="73307942" sldId="280"/>
        </pc:sldMkLst>
        <pc:spChg chg="mod">
          <ac:chgData name="qkdtlrhds12@gmail.com" userId="08cd74f5e5c60d85" providerId="LiveId" clId="{D8FD8723-A7CC-4D6D-94BC-DC85B8121CE5}" dt="2021-05-13T17:39:52.720" v="42" actId="20577"/>
          <ac:spMkLst>
            <pc:docMk/>
            <pc:sldMk cId="73307942" sldId="280"/>
            <ac:spMk id="4" creationId="{DB796772-73BF-46CC-B8BE-C0E2983C68D3}"/>
          </ac:spMkLst>
        </pc:spChg>
        <pc:picChg chg="add mod">
          <ac:chgData name="qkdtlrhds12@gmail.com" userId="08cd74f5e5c60d85" providerId="LiveId" clId="{D8FD8723-A7CC-4D6D-94BC-DC85B8121CE5}" dt="2021-05-13T17:40:13.631" v="48" actId="1076"/>
          <ac:picMkLst>
            <pc:docMk/>
            <pc:sldMk cId="73307942" sldId="280"/>
            <ac:picMk id="5" creationId="{81484108-547C-4DFA-9735-A7F763F94417}"/>
          </ac:picMkLst>
        </pc:picChg>
        <pc:picChg chg="add mod">
          <ac:chgData name="qkdtlrhds12@gmail.com" userId="08cd74f5e5c60d85" providerId="LiveId" clId="{D8FD8723-A7CC-4D6D-94BC-DC85B8121CE5}" dt="2021-05-13T17:40:15.975" v="49" actId="1076"/>
          <ac:picMkLst>
            <pc:docMk/>
            <pc:sldMk cId="73307942" sldId="280"/>
            <ac:picMk id="6" creationId="{CB60D327-5530-4AE0-ACDC-52503CB53A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3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5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73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3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22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9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2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0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1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5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1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8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3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6DF0-2865-4676-8BD0-05302290B09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6EC90-1D9A-4282-B68C-0EE258C86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B3BD3-051C-4220-B283-111F49A1A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600" dirty="0"/>
              <a:t>Progress Report</a:t>
            </a:r>
            <a:br>
              <a:rPr lang="en-US" altLang="ko-KR" sz="6600" dirty="0"/>
            </a:br>
            <a:r>
              <a:rPr lang="en-US" altLang="ko-KR" sz="6600" dirty="0"/>
              <a:t>TEAM 7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E1AA4-7B93-41A5-AB20-75193D192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진행상황보고 및 피드백에 대한 응답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23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63A0-73DA-4E28-9602-27A9B40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식물배양계획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EE28624-0991-49F2-802C-A621EFCD0ECA}"/>
              </a:ext>
            </a:extLst>
          </p:cNvPr>
          <p:cNvGrpSpPr/>
          <p:nvPr/>
        </p:nvGrpSpPr>
        <p:grpSpPr>
          <a:xfrm>
            <a:off x="6898512" y="2407534"/>
            <a:ext cx="4653023" cy="2870522"/>
            <a:chOff x="6898512" y="2407534"/>
            <a:chExt cx="4653023" cy="28705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7165B45-B748-4017-B81E-0C505C28A334}"/>
                </a:ext>
              </a:extLst>
            </p:cNvPr>
            <p:cNvSpPr/>
            <p:nvPr/>
          </p:nvSpPr>
          <p:spPr>
            <a:xfrm>
              <a:off x="6898512" y="2407534"/>
              <a:ext cx="4653023" cy="2870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67C6717-3C4D-425E-92EF-333D701A5A24}"/>
                </a:ext>
              </a:extLst>
            </p:cNvPr>
            <p:cNvSpPr/>
            <p:nvPr/>
          </p:nvSpPr>
          <p:spPr>
            <a:xfrm>
              <a:off x="7106857" y="2407534"/>
              <a:ext cx="4246944" cy="266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3DA7F87-85E3-4C45-B27A-7681E1C2C6E5}"/>
              </a:ext>
            </a:extLst>
          </p:cNvPr>
          <p:cNvGrpSpPr/>
          <p:nvPr/>
        </p:nvGrpSpPr>
        <p:grpSpPr>
          <a:xfrm>
            <a:off x="7152191" y="4667071"/>
            <a:ext cx="4201609" cy="405129"/>
            <a:chOff x="7106857" y="5691051"/>
            <a:chExt cx="4201609" cy="4051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63D7DF2-0C03-41F8-B23F-136F9C233AE6}"/>
                </a:ext>
              </a:extLst>
            </p:cNvPr>
            <p:cNvSpPr/>
            <p:nvPr/>
          </p:nvSpPr>
          <p:spPr>
            <a:xfrm>
              <a:off x="7106857" y="589362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C0DF9E9-4B61-4F6B-B239-956E00BFFF34}"/>
                </a:ext>
              </a:extLst>
            </p:cNvPr>
            <p:cNvSpPr/>
            <p:nvPr/>
          </p:nvSpPr>
          <p:spPr>
            <a:xfrm>
              <a:off x="10926502" y="589362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BBE850-7596-490B-B82A-9752ECB3F45C}"/>
                </a:ext>
              </a:extLst>
            </p:cNvPr>
            <p:cNvSpPr/>
            <p:nvPr/>
          </p:nvSpPr>
          <p:spPr>
            <a:xfrm>
              <a:off x="7361500" y="5893622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69722FE-1D4A-403B-B6E0-8261B7AB9A39}"/>
                </a:ext>
              </a:extLst>
            </p:cNvPr>
            <p:cNvSpPr/>
            <p:nvPr/>
          </p:nvSpPr>
          <p:spPr>
            <a:xfrm>
              <a:off x="7616143" y="589362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0ADB49B-323E-4946-BBF5-AE1DCEF69E8E}"/>
                </a:ext>
              </a:extLst>
            </p:cNvPr>
            <p:cNvSpPr/>
            <p:nvPr/>
          </p:nvSpPr>
          <p:spPr>
            <a:xfrm>
              <a:off x="7870786" y="5893620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9DEF368-7544-480E-B18C-0F97A7B5AC20}"/>
                </a:ext>
              </a:extLst>
            </p:cNvPr>
            <p:cNvSpPr/>
            <p:nvPr/>
          </p:nvSpPr>
          <p:spPr>
            <a:xfrm>
              <a:off x="8125429" y="5893620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D3AEE4D-D339-4F81-B4E8-77461BC3452E}"/>
                </a:ext>
              </a:extLst>
            </p:cNvPr>
            <p:cNvSpPr/>
            <p:nvPr/>
          </p:nvSpPr>
          <p:spPr>
            <a:xfrm>
              <a:off x="8380072" y="5893620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7E1F682-FC66-4766-B915-9C5BD796EF05}"/>
                </a:ext>
              </a:extLst>
            </p:cNvPr>
            <p:cNvSpPr/>
            <p:nvPr/>
          </p:nvSpPr>
          <p:spPr>
            <a:xfrm>
              <a:off x="8634715" y="589362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5509224-C6AE-4341-89D8-E97DF76CE6CD}"/>
                </a:ext>
              </a:extLst>
            </p:cNvPr>
            <p:cNvSpPr/>
            <p:nvPr/>
          </p:nvSpPr>
          <p:spPr>
            <a:xfrm>
              <a:off x="8889358" y="5893620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562FDC5-7B86-45AC-BF8B-D4E9641F7291}"/>
                </a:ext>
              </a:extLst>
            </p:cNvPr>
            <p:cNvSpPr/>
            <p:nvPr/>
          </p:nvSpPr>
          <p:spPr>
            <a:xfrm>
              <a:off x="9144001" y="5893619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905A333-4791-4218-8E0B-1B9527A986C0}"/>
                </a:ext>
              </a:extLst>
            </p:cNvPr>
            <p:cNvSpPr/>
            <p:nvPr/>
          </p:nvSpPr>
          <p:spPr>
            <a:xfrm>
              <a:off x="9398644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3545C66-D184-4C4F-B019-4FEC26C989D4}"/>
                </a:ext>
              </a:extLst>
            </p:cNvPr>
            <p:cNvSpPr/>
            <p:nvPr/>
          </p:nvSpPr>
          <p:spPr>
            <a:xfrm>
              <a:off x="9653287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D2E8F2F-2BD6-4C0E-947A-8F7434826A5C}"/>
                </a:ext>
              </a:extLst>
            </p:cNvPr>
            <p:cNvSpPr/>
            <p:nvPr/>
          </p:nvSpPr>
          <p:spPr>
            <a:xfrm>
              <a:off x="9907930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CB600AE-F47C-40B9-A127-F1500F5B2A4E}"/>
                </a:ext>
              </a:extLst>
            </p:cNvPr>
            <p:cNvSpPr/>
            <p:nvPr/>
          </p:nvSpPr>
          <p:spPr>
            <a:xfrm>
              <a:off x="10162573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A898E6D-E04E-4635-A311-872E71FAFB6A}"/>
                </a:ext>
              </a:extLst>
            </p:cNvPr>
            <p:cNvSpPr/>
            <p:nvPr/>
          </p:nvSpPr>
          <p:spPr>
            <a:xfrm>
              <a:off x="10417216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2C53B6-E344-4B6E-8006-B027C36D1C9C}"/>
                </a:ext>
              </a:extLst>
            </p:cNvPr>
            <p:cNvSpPr/>
            <p:nvPr/>
          </p:nvSpPr>
          <p:spPr>
            <a:xfrm>
              <a:off x="10671859" y="5893618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4BCF36C-0F02-4B7C-82E6-DEFB843DF853}"/>
                </a:ext>
              </a:extLst>
            </p:cNvPr>
            <p:cNvSpPr/>
            <p:nvPr/>
          </p:nvSpPr>
          <p:spPr>
            <a:xfrm>
              <a:off x="7234178" y="5691056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1AECC6F-D48A-4833-9337-08E7447A2ED4}"/>
                </a:ext>
              </a:extLst>
            </p:cNvPr>
            <p:cNvSpPr/>
            <p:nvPr/>
          </p:nvSpPr>
          <p:spPr>
            <a:xfrm>
              <a:off x="11053823" y="5691056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E1822EC-372D-48FE-B703-BD961A1FAD69}"/>
                </a:ext>
              </a:extLst>
            </p:cNvPr>
            <p:cNvSpPr/>
            <p:nvPr/>
          </p:nvSpPr>
          <p:spPr>
            <a:xfrm>
              <a:off x="7488821" y="5691055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74FC8F-0596-4FED-B25C-D5E0CFDD0E78}"/>
                </a:ext>
              </a:extLst>
            </p:cNvPr>
            <p:cNvSpPr/>
            <p:nvPr/>
          </p:nvSpPr>
          <p:spPr>
            <a:xfrm>
              <a:off x="7743464" y="5691054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4B1801B-6F3B-457F-9841-B7BF919138F6}"/>
                </a:ext>
              </a:extLst>
            </p:cNvPr>
            <p:cNvSpPr/>
            <p:nvPr/>
          </p:nvSpPr>
          <p:spPr>
            <a:xfrm>
              <a:off x="7998107" y="569105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47AD98C-3FE3-4BAC-A8F2-57045CF88E5D}"/>
                </a:ext>
              </a:extLst>
            </p:cNvPr>
            <p:cNvSpPr/>
            <p:nvPr/>
          </p:nvSpPr>
          <p:spPr>
            <a:xfrm>
              <a:off x="8252750" y="569105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32C2477-DCAA-4954-8285-51EBD1400572}"/>
                </a:ext>
              </a:extLst>
            </p:cNvPr>
            <p:cNvSpPr/>
            <p:nvPr/>
          </p:nvSpPr>
          <p:spPr>
            <a:xfrm>
              <a:off x="8507393" y="569105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5E1DDF8-0FC8-4B19-A000-EBFDB2F6874D}"/>
                </a:ext>
              </a:extLst>
            </p:cNvPr>
            <p:cNvSpPr/>
            <p:nvPr/>
          </p:nvSpPr>
          <p:spPr>
            <a:xfrm>
              <a:off x="8762036" y="5691054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EEEBF6A-223E-4B53-88E5-041A8E8420E2}"/>
                </a:ext>
              </a:extLst>
            </p:cNvPr>
            <p:cNvSpPr/>
            <p:nvPr/>
          </p:nvSpPr>
          <p:spPr>
            <a:xfrm>
              <a:off x="9016679" y="5691053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A1836B8-864D-4706-A9A9-B8FD8D1260AB}"/>
                </a:ext>
              </a:extLst>
            </p:cNvPr>
            <p:cNvSpPr/>
            <p:nvPr/>
          </p:nvSpPr>
          <p:spPr>
            <a:xfrm>
              <a:off x="9271322" y="5691052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6DD1486-1EC7-4941-A2DA-C4FDCEC12378}"/>
                </a:ext>
              </a:extLst>
            </p:cNvPr>
            <p:cNvSpPr/>
            <p:nvPr/>
          </p:nvSpPr>
          <p:spPr>
            <a:xfrm>
              <a:off x="9525965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4704F6-0A4D-40BE-9992-7C3324F13D4D}"/>
                </a:ext>
              </a:extLst>
            </p:cNvPr>
            <p:cNvSpPr/>
            <p:nvPr/>
          </p:nvSpPr>
          <p:spPr>
            <a:xfrm>
              <a:off x="9780608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F79F8CC-F63F-447D-98F9-18F17B6858B2}"/>
                </a:ext>
              </a:extLst>
            </p:cNvPr>
            <p:cNvSpPr/>
            <p:nvPr/>
          </p:nvSpPr>
          <p:spPr>
            <a:xfrm>
              <a:off x="10035251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25F4CF7-A001-461B-87FC-79F3EACF387C}"/>
                </a:ext>
              </a:extLst>
            </p:cNvPr>
            <p:cNvSpPr/>
            <p:nvPr/>
          </p:nvSpPr>
          <p:spPr>
            <a:xfrm>
              <a:off x="10289894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F320A53-A931-4BEF-A80A-0C57A5C01F12}"/>
                </a:ext>
              </a:extLst>
            </p:cNvPr>
            <p:cNvSpPr/>
            <p:nvPr/>
          </p:nvSpPr>
          <p:spPr>
            <a:xfrm>
              <a:off x="10544537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125FA86-C156-41FC-AD6D-88D4E4BA3671}"/>
                </a:ext>
              </a:extLst>
            </p:cNvPr>
            <p:cNvSpPr/>
            <p:nvPr/>
          </p:nvSpPr>
          <p:spPr>
            <a:xfrm>
              <a:off x="10799180" y="5691051"/>
              <a:ext cx="254643" cy="2025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CC5DAC-805E-4DBA-B5C3-7BFDD81700DA}"/>
              </a:ext>
            </a:extLst>
          </p:cNvPr>
          <p:cNvSpPr/>
          <p:nvPr/>
        </p:nvSpPr>
        <p:spPr>
          <a:xfrm>
            <a:off x="7106857" y="2639028"/>
            <a:ext cx="4246944" cy="20280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7A5A373B-E240-46B6-89B8-A9D5281B9982}"/>
              </a:ext>
            </a:extLst>
          </p:cNvPr>
          <p:cNvSpPr/>
          <p:nvPr/>
        </p:nvSpPr>
        <p:spPr>
          <a:xfrm>
            <a:off x="7546694" y="995423"/>
            <a:ext cx="2639028" cy="1643605"/>
          </a:xfrm>
          <a:custGeom>
            <a:avLst/>
            <a:gdLst>
              <a:gd name="connsiteX0" fmla="*/ 1551007 w 2639028"/>
              <a:gd name="connsiteY0" fmla="*/ 1643605 h 1643605"/>
              <a:gd name="connsiteX1" fmla="*/ 1539433 w 2639028"/>
              <a:gd name="connsiteY1" fmla="*/ 844952 h 1643605"/>
              <a:gd name="connsiteX2" fmla="*/ 740779 w 2639028"/>
              <a:gd name="connsiteY2" fmla="*/ 787078 h 1643605"/>
              <a:gd name="connsiteX3" fmla="*/ 150471 w 2639028"/>
              <a:gd name="connsiteY3" fmla="*/ 451412 h 1643605"/>
              <a:gd name="connsiteX4" fmla="*/ 0 w 2639028"/>
              <a:gd name="connsiteY4" fmla="*/ 23149 h 1643605"/>
              <a:gd name="connsiteX5" fmla="*/ 671331 w 2639028"/>
              <a:gd name="connsiteY5" fmla="*/ 11574 h 1643605"/>
              <a:gd name="connsiteX6" fmla="*/ 1122744 w 2639028"/>
              <a:gd name="connsiteY6" fmla="*/ 208344 h 1643605"/>
              <a:gd name="connsiteX7" fmla="*/ 1331088 w 2639028"/>
              <a:gd name="connsiteY7" fmla="*/ 393539 h 1643605"/>
              <a:gd name="connsiteX8" fmla="*/ 1342663 w 2639028"/>
              <a:gd name="connsiteY8" fmla="*/ 416688 h 1643605"/>
              <a:gd name="connsiteX9" fmla="*/ 1551007 w 2639028"/>
              <a:gd name="connsiteY9" fmla="*/ 844952 h 1643605"/>
              <a:gd name="connsiteX10" fmla="*/ 1828800 w 2639028"/>
              <a:gd name="connsiteY10" fmla="*/ 266218 h 1643605"/>
              <a:gd name="connsiteX11" fmla="*/ 2210764 w 2639028"/>
              <a:gd name="connsiteY11" fmla="*/ 0 h 1643605"/>
              <a:gd name="connsiteX12" fmla="*/ 2639028 w 2639028"/>
              <a:gd name="connsiteY12" fmla="*/ 0 h 1643605"/>
              <a:gd name="connsiteX13" fmla="*/ 2500131 w 2639028"/>
              <a:gd name="connsiteY13" fmla="*/ 497711 h 1643605"/>
              <a:gd name="connsiteX14" fmla="*/ 2037144 w 2639028"/>
              <a:gd name="connsiteY14" fmla="*/ 810228 h 1643605"/>
              <a:gd name="connsiteX15" fmla="*/ 1551007 w 2639028"/>
              <a:gd name="connsiteY15" fmla="*/ 844952 h 164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39028" h="1643605">
                <a:moveTo>
                  <a:pt x="1551007" y="1643605"/>
                </a:moveTo>
                <a:lnTo>
                  <a:pt x="1539433" y="844952"/>
                </a:lnTo>
                <a:lnTo>
                  <a:pt x="740779" y="787078"/>
                </a:lnTo>
                <a:lnTo>
                  <a:pt x="150471" y="451412"/>
                </a:lnTo>
                <a:lnTo>
                  <a:pt x="0" y="23149"/>
                </a:lnTo>
                <a:lnTo>
                  <a:pt x="671331" y="11574"/>
                </a:lnTo>
                <a:lnTo>
                  <a:pt x="1122744" y="208344"/>
                </a:lnTo>
                <a:cubicBezTo>
                  <a:pt x="1191578" y="265706"/>
                  <a:pt x="1270745" y="324576"/>
                  <a:pt x="1331088" y="393539"/>
                </a:cubicBezTo>
                <a:cubicBezTo>
                  <a:pt x="1336769" y="400032"/>
                  <a:pt x="1338805" y="408972"/>
                  <a:pt x="1342663" y="416688"/>
                </a:cubicBezTo>
                <a:lnTo>
                  <a:pt x="1551007" y="844952"/>
                </a:lnTo>
                <a:lnTo>
                  <a:pt x="1828800" y="266218"/>
                </a:lnTo>
                <a:lnTo>
                  <a:pt x="2210764" y="0"/>
                </a:lnTo>
                <a:lnTo>
                  <a:pt x="2639028" y="0"/>
                </a:lnTo>
                <a:lnTo>
                  <a:pt x="2500131" y="497711"/>
                </a:lnTo>
                <a:lnTo>
                  <a:pt x="2037144" y="810228"/>
                </a:lnTo>
                <a:lnTo>
                  <a:pt x="1551007" y="844952"/>
                </a:lnTo>
              </a:path>
            </a:pathLst>
          </a:cu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B15067E-E093-40FA-AC89-6A612E924C9F}"/>
              </a:ext>
            </a:extLst>
          </p:cNvPr>
          <p:cNvGrpSpPr/>
          <p:nvPr/>
        </p:nvGrpSpPr>
        <p:grpSpPr>
          <a:xfrm>
            <a:off x="640465" y="2407534"/>
            <a:ext cx="5748759" cy="2968645"/>
            <a:chOff x="640465" y="2407534"/>
            <a:chExt cx="5748759" cy="29686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DF29E3E-2856-4FCE-9C4F-27DEC6241CC6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3" name="정육면체 2">
                <a:extLst>
                  <a:ext uri="{FF2B5EF4-FFF2-40B4-BE49-F238E27FC236}">
                    <a16:creationId xmlns:a16="http://schemas.microsoft.com/office/drawing/2014/main" id="{691C96C7-1ACA-4E25-B9A2-6ED082C31DA9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63DC1C82-CACA-45C2-84AC-DFD7E4BDEA27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6741F09-A24E-4E19-A721-5442D94C306F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F1B8C15D-C92E-4DDC-A297-7B3B1EE7A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0" y="1461046"/>
            <a:ext cx="6111431" cy="45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63A0-73DA-4E28-9602-27A9B40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비교군계획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57F227-698C-4C9A-82FA-781FCC95D418}"/>
              </a:ext>
            </a:extLst>
          </p:cNvPr>
          <p:cNvGrpSpPr/>
          <p:nvPr/>
        </p:nvGrpSpPr>
        <p:grpSpPr>
          <a:xfrm>
            <a:off x="3545710" y="1145893"/>
            <a:ext cx="5748759" cy="2968645"/>
            <a:chOff x="640465" y="2407534"/>
            <a:chExt cx="5748759" cy="296864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6456358-9ED1-4D2C-914A-F42FCF8EB42A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2F647F71-4C8F-42B4-9F7D-DF4A64179152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C0AC755-A994-4094-9C96-07126CD6E58C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C4B93FA6-8A0B-4711-93DA-3DEB6F1B58A3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89D551-9F07-4E86-8023-F098C2AE1AB6}"/>
              </a:ext>
            </a:extLst>
          </p:cNvPr>
          <p:cNvGrpSpPr/>
          <p:nvPr/>
        </p:nvGrpSpPr>
        <p:grpSpPr>
          <a:xfrm>
            <a:off x="721488" y="3032566"/>
            <a:ext cx="5748759" cy="2968645"/>
            <a:chOff x="640465" y="2407534"/>
            <a:chExt cx="5748759" cy="296864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12A87AF-0B29-4D61-9293-54628FB1A9D7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CC60EA7C-ED89-476B-989F-4FEACC6386A1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DE810C49-2297-4C06-852E-8C83E1171C7B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07D6A5F-7BEB-4474-BEB9-03985E24CDD7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B82DB9B-21F4-4C66-9F0F-FE7ED3506EB3}"/>
              </a:ext>
            </a:extLst>
          </p:cNvPr>
          <p:cNvGrpSpPr/>
          <p:nvPr/>
        </p:nvGrpSpPr>
        <p:grpSpPr>
          <a:xfrm>
            <a:off x="5605041" y="2989294"/>
            <a:ext cx="5748759" cy="2968645"/>
            <a:chOff x="640465" y="2407534"/>
            <a:chExt cx="5748759" cy="296864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98C981D-E747-4A1D-B2FF-6B57461A7AA1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5BB39921-5E0B-4F78-ABB1-A08FDDEA5B7B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53CA3CC2-320F-431D-A00B-BED50C70BCDB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6CAD94A-9F11-4FF6-A8CE-1BD462D6C2FE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CBECDE9-11F6-4E8D-A891-A6B3C5375BCD}"/>
              </a:ext>
            </a:extLst>
          </p:cNvPr>
          <p:cNvSpPr/>
          <p:nvPr/>
        </p:nvSpPr>
        <p:spPr>
          <a:xfrm>
            <a:off x="5617578" y="598712"/>
            <a:ext cx="2073797" cy="1287961"/>
          </a:xfrm>
          <a:custGeom>
            <a:avLst/>
            <a:gdLst>
              <a:gd name="connsiteX0" fmla="*/ 1551007 w 2639028"/>
              <a:gd name="connsiteY0" fmla="*/ 1643605 h 1643605"/>
              <a:gd name="connsiteX1" fmla="*/ 1539433 w 2639028"/>
              <a:gd name="connsiteY1" fmla="*/ 844952 h 1643605"/>
              <a:gd name="connsiteX2" fmla="*/ 740779 w 2639028"/>
              <a:gd name="connsiteY2" fmla="*/ 787078 h 1643605"/>
              <a:gd name="connsiteX3" fmla="*/ 150471 w 2639028"/>
              <a:gd name="connsiteY3" fmla="*/ 451412 h 1643605"/>
              <a:gd name="connsiteX4" fmla="*/ 0 w 2639028"/>
              <a:gd name="connsiteY4" fmla="*/ 23149 h 1643605"/>
              <a:gd name="connsiteX5" fmla="*/ 671331 w 2639028"/>
              <a:gd name="connsiteY5" fmla="*/ 11574 h 1643605"/>
              <a:gd name="connsiteX6" fmla="*/ 1122744 w 2639028"/>
              <a:gd name="connsiteY6" fmla="*/ 208344 h 1643605"/>
              <a:gd name="connsiteX7" fmla="*/ 1331088 w 2639028"/>
              <a:gd name="connsiteY7" fmla="*/ 393539 h 1643605"/>
              <a:gd name="connsiteX8" fmla="*/ 1342663 w 2639028"/>
              <a:gd name="connsiteY8" fmla="*/ 416688 h 1643605"/>
              <a:gd name="connsiteX9" fmla="*/ 1551007 w 2639028"/>
              <a:gd name="connsiteY9" fmla="*/ 844952 h 1643605"/>
              <a:gd name="connsiteX10" fmla="*/ 1828800 w 2639028"/>
              <a:gd name="connsiteY10" fmla="*/ 266218 h 1643605"/>
              <a:gd name="connsiteX11" fmla="*/ 2210764 w 2639028"/>
              <a:gd name="connsiteY11" fmla="*/ 0 h 1643605"/>
              <a:gd name="connsiteX12" fmla="*/ 2639028 w 2639028"/>
              <a:gd name="connsiteY12" fmla="*/ 0 h 1643605"/>
              <a:gd name="connsiteX13" fmla="*/ 2500131 w 2639028"/>
              <a:gd name="connsiteY13" fmla="*/ 497711 h 1643605"/>
              <a:gd name="connsiteX14" fmla="*/ 2037144 w 2639028"/>
              <a:gd name="connsiteY14" fmla="*/ 810228 h 1643605"/>
              <a:gd name="connsiteX15" fmla="*/ 1551007 w 2639028"/>
              <a:gd name="connsiteY15" fmla="*/ 844952 h 164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39028" h="1643605">
                <a:moveTo>
                  <a:pt x="1551007" y="1643605"/>
                </a:moveTo>
                <a:lnTo>
                  <a:pt x="1539433" y="844952"/>
                </a:lnTo>
                <a:lnTo>
                  <a:pt x="740779" y="787078"/>
                </a:lnTo>
                <a:lnTo>
                  <a:pt x="150471" y="451412"/>
                </a:lnTo>
                <a:lnTo>
                  <a:pt x="0" y="23149"/>
                </a:lnTo>
                <a:lnTo>
                  <a:pt x="671331" y="11574"/>
                </a:lnTo>
                <a:lnTo>
                  <a:pt x="1122744" y="208344"/>
                </a:lnTo>
                <a:cubicBezTo>
                  <a:pt x="1191578" y="265706"/>
                  <a:pt x="1270745" y="324576"/>
                  <a:pt x="1331088" y="393539"/>
                </a:cubicBezTo>
                <a:cubicBezTo>
                  <a:pt x="1336769" y="400032"/>
                  <a:pt x="1338805" y="408972"/>
                  <a:pt x="1342663" y="416688"/>
                </a:cubicBezTo>
                <a:lnTo>
                  <a:pt x="1551007" y="844952"/>
                </a:lnTo>
                <a:lnTo>
                  <a:pt x="1828800" y="266218"/>
                </a:lnTo>
                <a:lnTo>
                  <a:pt x="2210764" y="0"/>
                </a:lnTo>
                <a:lnTo>
                  <a:pt x="2639028" y="0"/>
                </a:lnTo>
                <a:lnTo>
                  <a:pt x="2500131" y="497711"/>
                </a:lnTo>
                <a:lnTo>
                  <a:pt x="2037144" y="810228"/>
                </a:lnTo>
                <a:lnTo>
                  <a:pt x="1551007" y="844952"/>
                </a:lnTo>
              </a:path>
            </a:pathLst>
          </a:cu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485C2B13-4DAA-4EA4-BA8F-3F689B47BE23}"/>
              </a:ext>
            </a:extLst>
          </p:cNvPr>
          <p:cNvSpPr/>
          <p:nvPr/>
        </p:nvSpPr>
        <p:spPr>
          <a:xfrm>
            <a:off x="2897530" y="2616022"/>
            <a:ext cx="2013037" cy="1180257"/>
          </a:xfrm>
          <a:custGeom>
            <a:avLst/>
            <a:gdLst>
              <a:gd name="connsiteX0" fmla="*/ 1551007 w 2639028"/>
              <a:gd name="connsiteY0" fmla="*/ 1643605 h 1643605"/>
              <a:gd name="connsiteX1" fmla="*/ 1539433 w 2639028"/>
              <a:gd name="connsiteY1" fmla="*/ 844952 h 1643605"/>
              <a:gd name="connsiteX2" fmla="*/ 740779 w 2639028"/>
              <a:gd name="connsiteY2" fmla="*/ 787078 h 1643605"/>
              <a:gd name="connsiteX3" fmla="*/ 150471 w 2639028"/>
              <a:gd name="connsiteY3" fmla="*/ 451412 h 1643605"/>
              <a:gd name="connsiteX4" fmla="*/ 0 w 2639028"/>
              <a:gd name="connsiteY4" fmla="*/ 23149 h 1643605"/>
              <a:gd name="connsiteX5" fmla="*/ 671331 w 2639028"/>
              <a:gd name="connsiteY5" fmla="*/ 11574 h 1643605"/>
              <a:gd name="connsiteX6" fmla="*/ 1122744 w 2639028"/>
              <a:gd name="connsiteY6" fmla="*/ 208344 h 1643605"/>
              <a:gd name="connsiteX7" fmla="*/ 1331088 w 2639028"/>
              <a:gd name="connsiteY7" fmla="*/ 393539 h 1643605"/>
              <a:gd name="connsiteX8" fmla="*/ 1342663 w 2639028"/>
              <a:gd name="connsiteY8" fmla="*/ 416688 h 1643605"/>
              <a:gd name="connsiteX9" fmla="*/ 1551007 w 2639028"/>
              <a:gd name="connsiteY9" fmla="*/ 844952 h 1643605"/>
              <a:gd name="connsiteX10" fmla="*/ 1828800 w 2639028"/>
              <a:gd name="connsiteY10" fmla="*/ 266218 h 1643605"/>
              <a:gd name="connsiteX11" fmla="*/ 2210764 w 2639028"/>
              <a:gd name="connsiteY11" fmla="*/ 0 h 1643605"/>
              <a:gd name="connsiteX12" fmla="*/ 2639028 w 2639028"/>
              <a:gd name="connsiteY12" fmla="*/ 0 h 1643605"/>
              <a:gd name="connsiteX13" fmla="*/ 2500131 w 2639028"/>
              <a:gd name="connsiteY13" fmla="*/ 497711 h 1643605"/>
              <a:gd name="connsiteX14" fmla="*/ 2037144 w 2639028"/>
              <a:gd name="connsiteY14" fmla="*/ 810228 h 1643605"/>
              <a:gd name="connsiteX15" fmla="*/ 1551007 w 2639028"/>
              <a:gd name="connsiteY15" fmla="*/ 844952 h 164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39028" h="1643605">
                <a:moveTo>
                  <a:pt x="1551007" y="1643605"/>
                </a:moveTo>
                <a:lnTo>
                  <a:pt x="1539433" y="844952"/>
                </a:lnTo>
                <a:lnTo>
                  <a:pt x="740779" y="787078"/>
                </a:lnTo>
                <a:lnTo>
                  <a:pt x="150471" y="451412"/>
                </a:lnTo>
                <a:lnTo>
                  <a:pt x="0" y="23149"/>
                </a:lnTo>
                <a:lnTo>
                  <a:pt x="671331" y="11574"/>
                </a:lnTo>
                <a:lnTo>
                  <a:pt x="1122744" y="208344"/>
                </a:lnTo>
                <a:cubicBezTo>
                  <a:pt x="1191578" y="265706"/>
                  <a:pt x="1270745" y="324576"/>
                  <a:pt x="1331088" y="393539"/>
                </a:cubicBezTo>
                <a:cubicBezTo>
                  <a:pt x="1336769" y="400032"/>
                  <a:pt x="1338805" y="408972"/>
                  <a:pt x="1342663" y="416688"/>
                </a:cubicBezTo>
                <a:lnTo>
                  <a:pt x="1551007" y="844952"/>
                </a:lnTo>
                <a:lnTo>
                  <a:pt x="1828800" y="266218"/>
                </a:lnTo>
                <a:lnTo>
                  <a:pt x="2210764" y="0"/>
                </a:lnTo>
                <a:lnTo>
                  <a:pt x="2639028" y="0"/>
                </a:lnTo>
                <a:lnTo>
                  <a:pt x="2500131" y="497711"/>
                </a:lnTo>
                <a:lnTo>
                  <a:pt x="2037144" y="810228"/>
                </a:lnTo>
                <a:lnTo>
                  <a:pt x="1551007" y="844952"/>
                </a:lnTo>
              </a:path>
            </a:pathLst>
          </a:cu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1EC06C-1FEC-4834-86C5-43049E998746}"/>
              </a:ext>
            </a:extLst>
          </p:cNvPr>
          <p:cNvGrpSpPr/>
          <p:nvPr/>
        </p:nvGrpSpPr>
        <p:grpSpPr>
          <a:xfrm>
            <a:off x="927677" y="779327"/>
            <a:ext cx="5312780" cy="3553428"/>
            <a:chOff x="3472405" y="740780"/>
            <a:chExt cx="5312780" cy="355342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930B57D-0B3B-4FE3-AA26-F831D574D631}"/>
                </a:ext>
              </a:extLst>
            </p:cNvPr>
            <p:cNvSpPr/>
            <p:nvPr/>
          </p:nvSpPr>
          <p:spPr>
            <a:xfrm>
              <a:off x="3472405" y="752354"/>
              <a:ext cx="4051139" cy="3541854"/>
            </a:xfrm>
            <a:custGeom>
              <a:avLst/>
              <a:gdLst>
                <a:gd name="connsiteX0" fmla="*/ 0 w 4051139"/>
                <a:gd name="connsiteY0" fmla="*/ 3541854 h 3541854"/>
                <a:gd name="connsiteX1" fmla="*/ 4051139 w 4051139"/>
                <a:gd name="connsiteY1" fmla="*/ 3530279 h 3541854"/>
                <a:gd name="connsiteX2" fmla="*/ 2696901 w 4051139"/>
                <a:gd name="connsiteY2" fmla="*/ 0 h 3541854"/>
                <a:gd name="connsiteX3" fmla="*/ 0 w 4051139"/>
                <a:gd name="connsiteY3" fmla="*/ 3541854 h 354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1139" h="3541854">
                  <a:moveTo>
                    <a:pt x="0" y="3541854"/>
                  </a:moveTo>
                  <a:lnTo>
                    <a:pt x="4051139" y="3530279"/>
                  </a:lnTo>
                  <a:lnTo>
                    <a:pt x="2696901" y="0"/>
                  </a:lnTo>
                  <a:lnTo>
                    <a:pt x="0" y="354185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295C6B0-EE8A-4157-8CE7-8BB5ECDAC70D}"/>
                </a:ext>
              </a:extLst>
            </p:cNvPr>
            <p:cNvSpPr/>
            <p:nvPr/>
          </p:nvSpPr>
          <p:spPr>
            <a:xfrm>
              <a:off x="6169306" y="740780"/>
              <a:ext cx="2615879" cy="3541853"/>
            </a:xfrm>
            <a:custGeom>
              <a:avLst/>
              <a:gdLst>
                <a:gd name="connsiteX0" fmla="*/ 0 w 2615879"/>
                <a:gd name="connsiteY0" fmla="*/ 0 h 3541853"/>
                <a:gd name="connsiteX1" fmla="*/ 1354238 w 2615879"/>
                <a:gd name="connsiteY1" fmla="*/ 3541853 h 3541853"/>
                <a:gd name="connsiteX2" fmla="*/ 2615879 w 2615879"/>
                <a:gd name="connsiteY2" fmla="*/ 2314936 h 3541853"/>
                <a:gd name="connsiteX3" fmla="*/ 0 w 2615879"/>
                <a:gd name="connsiteY3" fmla="*/ 0 h 35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5879" h="3541853">
                  <a:moveTo>
                    <a:pt x="0" y="0"/>
                  </a:moveTo>
                  <a:lnTo>
                    <a:pt x="1354238" y="3541853"/>
                  </a:lnTo>
                  <a:lnTo>
                    <a:pt x="2615879" y="2314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F3353FD-7675-4BB6-BDB2-282919D73FDA}"/>
              </a:ext>
            </a:extLst>
          </p:cNvPr>
          <p:cNvGrpSpPr/>
          <p:nvPr/>
        </p:nvGrpSpPr>
        <p:grpSpPr>
          <a:xfrm>
            <a:off x="5855899" y="722104"/>
            <a:ext cx="5312780" cy="3553428"/>
            <a:chOff x="3472405" y="740780"/>
            <a:chExt cx="5312780" cy="355342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A0EB1EB-7C4B-4C67-8255-591DACBBABE8}"/>
                </a:ext>
              </a:extLst>
            </p:cNvPr>
            <p:cNvSpPr/>
            <p:nvPr/>
          </p:nvSpPr>
          <p:spPr>
            <a:xfrm>
              <a:off x="3472405" y="752354"/>
              <a:ext cx="4051139" cy="3541854"/>
            </a:xfrm>
            <a:custGeom>
              <a:avLst/>
              <a:gdLst>
                <a:gd name="connsiteX0" fmla="*/ 0 w 4051139"/>
                <a:gd name="connsiteY0" fmla="*/ 3541854 h 3541854"/>
                <a:gd name="connsiteX1" fmla="*/ 4051139 w 4051139"/>
                <a:gd name="connsiteY1" fmla="*/ 3530279 h 3541854"/>
                <a:gd name="connsiteX2" fmla="*/ 2696901 w 4051139"/>
                <a:gd name="connsiteY2" fmla="*/ 0 h 3541854"/>
                <a:gd name="connsiteX3" fmla="*/ 0 w 4051139"/>
                <a:gd name="connsiteY3" fmla="*/ 3541854 h 354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1139" h="3541854">
                  <a:moveTo>
                    <a:pt x="0" y="3541854"/>
                  </a:moveTo>
                  <a:lnTo>
                    <a:pt x="4051139" y="3530279"/>
                  </a:lnTo>
                  <a:lnTo>
                    <a:pt x="2696901" y="0"/>
                  </a:lnTo>
                  <a:lnTo>
                    <a:pt x="0" y="354185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C7DDEB2-F235-4F80-82D3-05C5BFF09FEC}"/>
                </a:ext>
              </a:extLst>
            </p:cNvPr>
            <p:cNvSpPr/>
            <p:nvPr/>
          </p:nvSpPr>
          <p:spPr>
            <a:xfrm>
              <a:off x="6169306" y="740780"/>
              <a:ext cx="2615879" cy="3541853"/>
            </a:xfrm>
            <a:custGeom>
              <a:avLst/>
              <a:gdLst>
                <a:gd name="connsiteX0" fmla="*/ 0 w 2615879"/>
                <a:gd name="connsiteY0" fmla="*/ 0 h 3541853"/>
                <a:gd name="connsiteX1" fmla="*/ 1354238 w 2615879"/>
                <a:gd name="connsiteY1" fmla="*/ 3541853 h 3541853"/>
                <a:gd name="connsiteX2" fmla="*/ 2615879 w 2615879"/>
                <a:gd name="connsiteY2" fmla="*/ 2314936 h 3541853"/>
                <a:gd name="connsiteX3" fmla="*/ 0 w 2615879"/>
                <a:gd name="connsiteY3" fmla="*/ 0 h 35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5879" h="3541853">
                  <a:moveTo>
                    <a:pt x="0" y="0"/>
                  </a:moveTo>
                  <a:lnTo>
                    <a:pt x="1354238" y="3541853"/>
                  </a:lnTo>
                  <a:lnTo>
                    <a:pt x="2615879" y="2314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6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46B3D41-DB91-4781-98C1-F1C157EBACE5}"/>
              </a:ext>
            </a:extLst>
          </p:cNvPr>
          <p:cNvGrpSpPr/>
          <p:nvPr/>
        </p:nvGrpSpPr>
        <p:grpSpPr>
          <a:xfrm>
            <a:off x="3221620" y="2986267"/>
            <a:ext cx="5748759" cy="2968645"/>
            <a:chOff x="640465" y="2407534"/>
            <a:chExt cx="5748759" cy="296864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8D714D2-0531-4453-BA04-B866B5D203F3}"/>
                </a:ext>
              </a:extLst>
            </p:cNvPr>
            <p:cNvGrpSpPr/>
            <p:nvPr/>
          </p:nvGrpSpPr>
          <p:grpSpPr>
            <a:xfrm>
              <a:off x="640465" y="2407534"/>
              <a:ext cx="5748759" cy="2968645"/>
              <a:chOff x="2669894" y="1754087"/>
              <a:chExt cx="6852212" cy="3842011"/>
            </a:xfrm>
          </p:grpSpPr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035B6ADF-21E7-4DB1-818B-00B496C1103C}"/>
                  </a:ext>
                </a:extLst>
              </p:cNvPr>
              <p:cNvSpPr/>
              <p:nvPr/>
            </p:nvSpPr>
            <p:spPr>
              <a:xfrm>
                <a:off x="2669894" y="1754087"/>
                <a:ext cx="6852212" cy="3842011"/>
              </a:xfrm>
              <a:prstGeom prst="cube">
                <a:avLst>
                  <a:gd name="adj" fmla="val 47241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A5CE0009-1A98-4466-850C-41F8E5A696EA}"/>
                  </a:ext>
                </a:extLst>
              </p:cNvPr>
              <p:cNvSpPr/>
              <p:nvPr/>
            </p:nvSpPr>
            <p:spPr>
              <a:xfrm>
                <a:off x="3070860" y="1828800"/>
                <a:ext cx="6096000" cy="1516380"/>
              </a:xfrm>
              <a:custGeom>
                <a:avLst/>
                <a:gdLst>
                  <a:gd name="connsiteX0" fmla="*/ 1432560 w 6096000"/>
                  <a:gd name="connsiteY0" fmla="*/ 7620 h 1516380"/>
                  <a:gd name="connsiteX1" fmla="*/ 6096000 w 6096000"/>
                  <a:gd name="connsiteY1" fmla="*/ 0 h 1516380"/>
                  <a:gd name="connsiteX2" fmla="*/ 4526280 w 6096000"/>
                  <a:gd name="connsiteY2" fmla="*/ 1516380 h 1516380"/>
                  <a:gd name="connsiteX3" fmla="*/ 0 w 6096000"/>
                  <a:gd name="connsiteY3" fmla="*/ 1508760 h 1516380"/>
                  <a:gd name="connsiteX4" fmla="*/ 1432560 w 6096000"/>
                  <a:gd name="connsiteY4" fmla="*/ 7620 h 151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0" h="1516380">
                    <a:moveTo>
                      <a:pt x="1432560" y="7620"/>
                    </a:moveTo>
                    <a:lnTo>
                      <a:pt x="6096000" y="0"/>
                    </a:lnTo>
                    <a:lnTo>
                      <a:pt x="4526280" y="1516380"/>
                    </a:lnTo>
                    <a:lnTo>
                      <a:pt x="0" y="1508760"/>
                    </a:lnTo>
                    <a:lnTo>
                      <a:pt x="1432560" y="76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13E0489-73A9-46BB-8546-593A21D37AC9}"/>
                </a:ext>
              </a:extLst>
            </p:cNvPr>
            <p:cNvSpPr/>
            <p:nvPr/>
          </p:nvSpPr>
          <p:spPr>
            <a:xfrm>
              <a:off x="983848" y="2696901"/>
              <a:ext cx="4838218" cy="949124"/>
            </a:xfrm>
            <a:custGeom>
              <a:avLst/>
              <a:gdLst>
                <a:gd name="connsiteX0" fmla="*/ 0 w 4838218"/>
                <a:gd name="connsiteY0" fmla="*/ 925975 h 949124"/>
                <a:gd name="connsiteX1" fmla="*/ 3808071 w 4838218"/>
                <a:gd name="connsiteY1" fmla="*/ 949124 h 949124"/>
                <a:gd name="connsiteX2" fmla="*/ 4838218 w 4838218"/>
                <a:gd name="connsiteY2" fmla="*/ 0 h 949124"/>
                <a:gd name="connsiteX3" fmla="*/ 949124 w 4838218"/>
                <a:gd name="connsiteY3" fmla="*/ 11575 h 949124"/>
                <a:gd name="connsiteX4" fmla="*/ 0 w 4838218"/>
                <a:gd name="connsiteY4" fmla="*/ 925975 h 94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218" h="949124">
                  <a:moveTo>
                    <a:pt x="0" y="925975"/>
                  </a:moveTo>
                  <a:lnTo>
                    <a:pt x="3808071" y="949124"/>
                  </a:lnTo>
                  <a:lnTo>
                    <a:pt x="4838218" y="0"/>
                  </a:lnTo>
                  <a:lnTo>
                    <a:pt x="949124" y="11575"/>
                  </a:lnTo>
                  <a:lnTo>
                    <a:pt x="0" y="925975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81863A0-73DA-4E28-9602-27A9B404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수분방출차폐계획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7AE96-CACA-4A00-82DE-742452E4C3D2}"/>
              </a:ext>
            </a:extLst>
          </p:cNvPr>
          <p:cNvGrpSpPr/>
          <p:nvPr/>
        </p:nvGrpSpPr>
        <p:grpSpPr>
          <a:xfrm>
            <a:off x="3472405" y="740780"/>
            <a:ext cx="5312780" cy="3553428"/>
            <a:chOff x="3472405" y="740780"/>
            <a:chExt cx="5312780" cy="355342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567D0AB-EDCA-4030-BF70-333BD590636E}"/>
                </a:ext>
              </a:extLst>
            </p:cNvPr>
            <p:cNvSpPr/>
            <p:nvPr/>
          </p:nvSpPr>
          <p:spPr>
            <a:xfrm>
              <a:off x="3472405" y="752354"/>
              <a:ext cx="4051139" cy="3541854"/>
            </a:xfrm>
            <a:custGeom>
              <a:avLst/>
              <a:gdLst>
                <a:gd name="connsiteX0" fmla="*/ 0 w 4051139"/>
                <a:gd name="connsiteY0" fmla="*/ 3541854 h 3541854"/>
                <a:gd name="connsiteX1" fmla="*/ 4051139 w 4051139"/>
                <a:gd name="connsiteY1" fmla="*/ 3530279 h 3541854"/>
                <a:gd name="connsiteX2" fmla="*/ 2696901 w 4051139"/>
                <a:gd name="connsiteY2" fmla="*/ 0 h 3541854"/>
                <a:gd name="connsiteX3" fmla="*/ 0 w 4051139"/>
                <a:gd name="connsiteY3" fmla="*/ 3541854 h 354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1139" h="3541854">
                  <a:moveTo>
                    <a:pt x="0" y="3541854"/>
                  </a:moveTo>
                  <a:lnTo>
                    <a:pt x="4051139" y="3530279"/>
                  </a:lnTo>
                  <a:lnTo>
                    <a:pt x="2696901" y="0"/>
                  </a:lnTo>
                  <a:lnTo>
                    <a:pt x="0" y="354185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81CBD710-4FBC-4F99-83F9-E005A53AD928}"/>
                </a:ext>
              </a:extLst>
            </p:cNvPr>
            <p:cNvSpPr/>
            <p:nvPr/>
          </p:nvSpPr>
          <p:spPr>
            <a:xfrm>
              <a:off x="6169306" y="740780"/>
              <a:ext cx="2615879" cy="3541853"/>
            </a:xfrm>
            <a:custGeom>
              <a:avLst/>
              <a:gdLst>
                <a:gd name="connsiteX0" fmla="*/ 0 w 2615879"/>
                <a:gd name="connsiteY0" fmla="*/ 0 h 3541853"/>
                <a:gd name="connsiteX1" fmla="*/ 1354238 w 2615879"/>
                <a:gd name="connsiteY1" fmla="*/ 3541853 h 3541853"/>
                <a:gd name="connsiteX2" fmla="*/ 2615879 w 2615879"/>
                <a:gd name="connsiteY2" fmla="*/ 2314936 h 3541853"/>
                <a:gd name="connsiteX3" fmla="*/ 0 w 2615879"/>
                <a:gd name="connsiteY3" fmla="*/ 0 h 354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5879" h="3541853">
                  <a:moveTo>
                    <a:pt x="0" y="0"/>
                  </a:moveTo>
                  <a:lnTo>
                    <a:pt x="1354238" y="3541853"/>
                  </a:lnTo>
                  <a:lnTo>
                    <a:pt x="2615879" y="2314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BA6A80-FFA5-4EDF-A85C-3AD1E03129F3}"/>
              </a:ext>
            </a:extLst>
          </p:cNvPr>
          <p:cNvSpPr txBox="1"/>
          <p:nvPr/>
        </p:nvSpPr>
        <p:spPr>
          <a:xfrm>
            <a:off x="677334" y="2054721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외부의 수분이 투과할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41C43-9C7E-47AD-AB5B-93DB5E138BB5}"/>
              </a:ext>
            </a:extLst>
          </p:cNvPr>
          <p:cNvSpPr txBox="1"/>
          <p:nvPr/>
        </p:nvSpPr>
        <p:spPr>
          <a:xfrm>
            <a:off x="677334" y="2451041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내부의 수분이 흡수되지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63896-E1D5-44F3-9561-124AB2A76DA6}"/>
              </a:ext>
            </a:extLst>
          </p:cNvPr>
          <p:cNvSpPr txBox="1"/>
          <p:nvPr/>
        </p:nvSpPr>
        <p:spPr>
          <a:xfrm>
            <a:off x="677334" y="15610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차폐막의 조건</a:t>
            </a:r>
          </a:p>
        </p:txBody>
      </p:sp>
    </p:spTree>
    <p:extLst>
      <p:ext uri="{BB962C8B-B14F-4D97-AF65-F5344CB8AC3E}">
        <p14:creationId xmlns:p14="http://schemas.microsoft.com/office/powerpoint/2010/main" val="350882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진행상황보고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96772-73BF-46CC-B8BE-C0E2983C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27923" cy="388077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입출력회로에 대한 재설계</a:t>
            </a:r>
            <a:endParaRPr lang="en-US" altLang="ko-KR" sz="2800" dirty="0"/>
          </a:p>
          <a:p>
            <a:pPr lvl="1"/>
            <a:r>
              <a:rPr lang="ko-KR" altLang="en-US" sz="2400" dirty="0"/>
              <a:t>수분공급펌프</a:t>
            </a:r>
            <a:r>
              <a:rPr lang="en-US" altLang="ko-KR" sz="2400" dirty="0"/>
              <a:t>, </a:t>
            </a:r>
            <a:r>
              <a:rPr lang="ko-KR" altLang="en-US" sz="2400" dirty="0"/>
              <a:t>식물성장조명</a:t>
            </a:r>
            <a:r>
              <a:rPr lang="en-US" altLang="ko-KR" sz="2400" dirty="0"/>
              <a:t>, </a:t>
            </a:r>
            <a:r>
              <a:rPr lang="ko-KR" altLang="en-US" sz="2400" dirty="0"/>
              <a:t>발열장치와 같은 높은 전력이 필요한 장치와 관련되어 외부전원을 사용하는 회로를 구성하였습니다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각각의 장치가 요구하는 정격전압이 달라서 이에 대한 회로의 재설계 필요성이 발생하였습니다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49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진행상황보고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96772-73BF-46CC-B8BE-C0E2983C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UI</a:t>
            </a:r>
            <a:r>
              <a:rPr lang="ko-KR" altLang="en-US" sz="2800" dirty="0"/>
              <a:t> 추가 제작 및 편의사항 수집</a:t>
            </a:r>
            <a:endParaRPr lang="en-US" altLang="ko-KR" sz="2800" dirty="0"/>
          </a:p>
          <a:p>
            <a:pPr lvl="1"/>
            <a:r>
              <a:rPr lang="ko-KR" altLang="en-US" sz="2000" dirty="0"/>
              <a:t>글자가 크고 모양이 단순하되 </a:t>
            </a:r>
            <a:r>
              <a:rPr lang="ko-KR" altLang="en-US" sz="2000" dirty="0" err="1"/>
              <a:t>레트로하지</a:t>
            </a:r>
            <a:r>
              <a:rPr lang="ko-KR" altLang="en-US" sz="2000" dirty="0"/>
              <a:t> 않고 봤을 때 한눈에 정보들을 확인하기 쉬운 디자인을 택하기 위해 약간의 수정을 거쳤습니다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 어플리케이션 아이콘 디자인과 로그인 화면을 제외하고 </a:t>
            </a:r>
            <a:r>
              <a:rPr lang="ko-KR" altLang="en-US" sz="2000" dirty="0" err="1"/>
              <a:t>스마트팜</a:t>
            </a:r>
            <a:r>
              <a:rPr lang="ko-KR" altLang="en-US" sz="2000" dirty="0"/>
              <a:t> 목록 메뉴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스마트팜</a:t>
            </a:r>
            <a:r>
              <a:rPr lang="ko-KR" altLang="en-US" sz="2000" dirty="0"/>
              <a:t> 선택 시 해당 </a:t>
            </a:r>
            <a:r>
              <a:rPr lang="ko-KR" altLang="en-US" sz="2000" dirty="0" err="1"/>
              <a:t>스마트팜의</a:t>
            </a:r>
            <a:r>
              <a:rPr lang="ko-KR" altLang="en-US" sz="2000" dirty="0"/>
              <a:t> 작물의 영상</a:t>
            </a:r>
            <a:r>
              <a:rPr lang="en-US" altLang="ko-KR" sz="2000" dirty="0"/>
              <a:t>(</a:t>
            </a:r>
            <a:r>
              <a:rPr lang="ko-KR" altLang="en-US" sz="2000" dirty="0"/>
              <a:t>실시간으로 캠을 촬영중인</a:t>
            </a:r>
            <a:r>
              <a:rPr lang="en-US" altLang="ko-KR" sz="2000" dirty="0"/>
              <a:t>), </a:t>
            </a:r>
            <a:r>
              <a:rPr lang="ko-KR" altLang="en-US" sz="2000" dirty="0"/>
              <a:t>해당 작물의 현재 상태 목록을 디자인했습니다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600" dirty="0"/>
          </a:p>
          <a:p>
            <a:pPr lvl="1"/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337801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진행상황보고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96772-73BF-46CC-B8BE-C0E2983C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UI</a:t>
            </a:r>
            <a:r>
              <a:rPr lang="ko-KR" altLang="en-US" sz="2800" dirty="0"/>
              <a:t> 추가 제작 및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편의사항 수집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	(</a:t>
            </a:r>
            <a:r>
              <a:rPr lang="ko-KR" altLang="en-US" sz="2800" dirty="0"/>
              <a:t>예시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endParaRPr lang="en-US" altLang="ko-KR" sz="2600" dirty="0"/>
          </a:p>
          <a:p>
            <a:pPr lvl="1"/>
            <a:endParaRPr lang="en-US" altLang="ko-KR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84108-547C-4DFA-9735-A7F763F944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775" y="1869412"/>
            <a:ext cx="2343785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60D327-5530-4AE0-ACDC-52503CB53A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48" y="1860522"/>
            <a:ext cx="2348865" cy="4180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0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진행상황보고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96772-73BF-46CC-B8BE-C0E2983C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3317" cy="388077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공공데이터 </a:t>
            </a:r>
            <a:r>
              <a:rPr lang="en-US" altLang="ko-KR" sz="2800" dirty="0"/>
              <a:t>API</a:t>
            </a:r>
            <a:r>
              <a:rPr lang="ko-KR" altLang="en-US" sz="2800" dirty="0"/>
              <a:t>에 대한 세부조사</a:t>
            </a:r>
            <a:endParaRPr lang="en-US" altLang="ko-KR" sz="2800" dirty="0"/>
          </a:p>
          <a:p>
            <a:pPr lvl="1"/>
            <a:r>
              <a:rPr lang="ko-KR" altLang="en-US" sz="2400" dirty="0"/>
              <a:t>이전에 조사하였던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스마트팜코리아</a:t>
            </a:r>
            <a:r>
              <a:rPr lang="en-US" altLang="ko-KR" sz="2400" dirty="0"/>
              <a:t>＇</a:t>
            </a:r>
            <a:r>
              <a:rPr lang="ko-KR" altLang="en-US" sz="2400" dirty="0"/>
              <a:t>의 공공데이터에 대해서 </a:t>
            </a:r>
            <a:r>
              <a:rPr lang="en-US" altLang="ko-KR" sz="2400" dirty="0"/>
              <a:t>“</a:t>
            </a:r>
            <a:r>
              <a:rPr lang="ko-KR" altLang="en-US" sz="2400" dirty="0"/>
              <a:t>시간대별 측정 데이터를 받을 수 있는가</a:t>
            </a:r>
            <a:r>
              <a:rPr lang="en-US" altLang="ko-KR" sz="2400" dirty="0"/>
              <a:t>?”</a:t>
            </a:r>
            <a:r>
              <a:rPr lang="ko-KR" altLang="en-US" sz="2400" dirty="0"/>
              <a:t>에 대한 세부조사를 실시하였습니다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“</a:t>
            </a:r>
            <a:r>
              <a:rPr lang="ko-KR" altLang="en-US" sz="2400" dirty="0"/>
              <a:t>시간대별</a:t>
            </a:r>
            <a:r>
              <a:rPr lang="en-US" altLang="ko-KR" sz="2400" dirty="0"/>
              <a:t>” </a:t>
            </a:r>
            <a:r>
              <a:rPr lang="ko-KR" altLang="en-US" sz="2400" dirty="0"/>
              <a:t>측정 데이터는 받을 수 있으나</a:t>
            </a:r>
            <a:r>
              <a:rPr lang="en-US" altLang="ko-KR" sz="2400" dirty="0"/>
              <a:t>, </a:t>
            </a:r>
            <a:r>
              <a:rPr lang="ko-KR" altLang="en-US" sz="2400" dirty="0"/>
              <a:t>현재까지 공개된 센서데이터 중 저희 프로젝트의 최종 목표인 </a:t>
            </a:r>
            <a:r>
              <a:rPr lang="en-US" altLang="ko-KR" sz="2400" dirty="0"/>
              <a:t>‘</a:t>
            </a:r>
            <a:r>
              <a:rPr lang="ko-KR" altLang="en-US" sz="2400" dirty="0"/>
              <a:t>성장예측 프로그램</a:t>
            </a:r>
            <a:r>
              <a:rPr lang="en-US" altLang="ko-KR" sz="2400" dirty="0"/>
              <a:t>’</a:t>
            </a:r>
            <a:r>
              <a:rPr lang="ko-KR" altLang="en-US" sz="2400" dirty="0"/>
              <a:t>에 필요한 데이터는 공개되지 않았습니다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22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8C57947-3D70-480B-9DC2-53C1168F1ED3}"/>
              </a:ext>
            </a:extLst>
          </p:cNvPr>
          <p:cNvSpPr txBox="1">
            <a:spLocks/>
          </p:cNvSpPr>
          <p:nvPr/>
        </p:nvSpPr>
        <p:spPr>
          <a:xfrm>
            <a:off x="1931369" y="2399210"/>
            <a:ext cx="7147318" cy="2695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sz="4400" dirty="0"/>
          </a:p>
        </p:txBody>
      </p:sp>
      <p:pic>
        <p:nvPicPr>
          <p:cNvPr id="1026" name="Picture 2" descr="Q&amp;A; For No Reason – Eltaller">
            <a:extLst>
              <a:ext uri="{FF2B5EF4-FFF2-40B4-BE49-F238E27FC236}">
                <a16:creationId xmlns:a16="http://schemas.microsoft.com/office/drawing/2014/main" id="{6EA5A641-6E0C-4BC1-BF75-4DED45EF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12" y="1814512"/>
            <a:ext cx="71151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0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프로젝트명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8C57947-3D70-480B-9DC2-53C1168F1ED3}"/>
              </a:ext>
            </a:extLst>
          </p:cNvPr>
          <p:cNvSpPr txBox="1">
            <a:spLocks/>
          </p:cNvSpPr>
          <p:nvPr/>
        </p:nvSpPr>
        <p:spPr>
          <a:xfrm>
            <a:off x="1931369" y="2399210"/>
            <a:ext cx="7147318" cy="2695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400" dirty="0"/>
              <a:t>스마트폰 어플리케이션으로 </a:t>
            </a:r>
            <a:endParaRPr lang="en-US" altLang="ko-KR" sz="4400" dirty="0"/>
          </a:p>
          <a:p>
            <a:r>
              <a:rPr lang="ko-KR" altLang="en-US" sz="4400" dirty="0"/>
              <a:t>모니터링 가능한 </a:t>
            </a:r>
            <a:endParaRPr lang="en-US" altLang="ko-KR" sz="4400" dirty="0"/>
          </a:p>
          <a:p>
            <a:r>
              <a:rPr lang="ko-KR" altLang="en-US" sz="4400" dirty="0" err="1"/>
              <a:t>스마트팜</a:t>
            </a:r>
            <a:r>
              <a:rPr lang="ko-KR" altLang="en-US" sz="4400" dirty="0"/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278681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417A68-E441-46B0-BE16-3B67C7FB9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74" y="249462"/>
            <a:ext cx="6154292" cy="63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Model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8B7F11-608A-46E1-B08B-3B4B02F4CA3E}"/>
              </a:ext>
            </a:extLst>
          </p:cNvPr>
          <p:cNvGrpSpPr/>
          <p:nvPr/>
        </p:nvGrpSpPr>
        <p:grpSpPr>
          <a:xfrm>
            <a:off x="2917998" y="883920"/>
            <a:ext cx="6790509" cy="5556068"/>
            <a:chOff x="2917998" y="883920"/>
            <a:chExt cx="6790509" cy="5556068"/>
          </a:xfrm>
        </p:grpSpPr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6BCED619-0447-4B80-8D1D-653083FC6BC4}"/>
                </a:ext>
              </a:extLst>
            </p:cNvPr>
            <p:cNvSpPr/>
            <p:nvPr/>
          </p:nvSpPr>
          <p:spPr>
            <a:xfrm>
              <a:off x="2917998" y="883920"/>
              <a:ext cx="6790509" cy="5556068"/>
            </a:xfrm>
            <a:prstGeom prst="cube">
              <a:avLst>
                <a:gd name="adj" fmla="val 41886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CC0C063-302C-450B-BE26-A7797EBC6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5143" y="4062549"/>
              <a:ext cx="4483363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9453236-0C65-4DA4-809E-D43B08A9C3CD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3" y="883920"/>
              <a:ext cx="0" cy="317862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B8C2F0-0180-4872-80EB-A227C2167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998" y="4062549"/>
              <a:ext cx="2307145" cy="237743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592765-910B-4894-8C54-4E1090502E0E}"/>
              </a:ext>
            </a:extLst>
          </p:cNvPr>
          <p:cNvGrpSpPr/>
          <p:nvPr/>
        </p:nvGrpSpPr>
        <p:grpSpPr>
          <a:xfrm>
            <a:off x="4729843" y="3161211"/>
            <a:ext cx="1583409" cy="1611086"/>
            <a:chOff x="9204646" y="4362994"/>
            <a:chExt cx="1583409" cy="1611086"/>
          </a:xfrm>
        </p:grpSpPr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A45F6A3F-B1A0-4DBF-B14E-F70998E41875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8EB28553-EAF2-4E7E-9A0F-1DE17293AE30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B3B9016C-4F83-4BF9-8EE6-AF59DC7031F6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7F0A7E9-288B-487D-8C82-8E14A58111B1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33F947-0996-475E-889E-BC1BD9FFB71E}"/>
              </a:ext>
            </a:extLst>
          </p:cNvPr>
          <p:cNvGrpSpPr/>
          <p:nvPr/>
        </p:nvGrpSpPr>
        <p:grpSpPr>
          <a:xfrm>
            <a:off x="7690593" y="3161211"/>
            <a:ext cx="1583409" cy="1611086"/>
            <a:chOff x="9204646" y="4362994"/>
            <a:chExt cx="1583409" cy="1611086"/>
          </a:xfrm>
        </p:grpSpPr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6C55D71D-34E5-43BC-8DFC-49B7AF1B3728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E11F59F6-CC19-4932-8827-61202B02C99C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91554048-803F-4122-99C4-F1BA847AAE5D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BEA7BE7-CC4E-4284-816E-85E1851C0762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7440CC-4F18-4C47-AD15-9BA9944A7CEC}"/>
              </a:ext>
            </a:extLst>
          </p:cNvPr>
          <p:cNvGrpSpPr/>
          <p:nvPr/>
        </p:nvGrpSpPr>
        <p:grpSpPr>
          <a:xfrm>
            <a:off x="6177331" y="3161211"/>
            <a:ext cx="1583409" cy="1611086"/>
            <a:chOff x="9204646" y="4362994"/>
            <a:chExt cx="1583409" cy="1611086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0D8DC461-1832-43B1-BE43-70FAAA0D2550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>
              <a:extLst>
                <a:ext uri="{FF2B5EF4-FFF2-40B4-BE49-F238E27FC236}">
                  <a16:creationId xmlns:a16="http://schemas.microsoft.com/office/drawing/2014/main" id="{FEFEDC39-3D7F-4020-87E3-B50722487FC5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7092528-715B-4848-8047-F01D298E9D20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136AC3E-3E23-44C2-8B13-017B63D303A1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8EECD7F-B07D-42EA-9F3A-F0E399D34ABF}"/>
              </a:ext>
            </a:extLst>
          </p:cNvPr>
          <p:cNvGrpSpPr/>
          <p:nvPr/>
        </p:nvGrpSpPr>
        <p:grpSpPr>
          <a:xfrm>
            <a:off x="4024449" y="3866605"/>
            <a:ext cx="1583409" cy="1611086"/>
            <a:chOff x="9204646" y="4362994"/>
            <a:chExt cx="1583409" cy="1611086"/>
          </a:xfrm>
        </p:grpSpPr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212269AD-4290-44E4-A870-BCFE2E55C84F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4E624C75-1932-49CC-8A69-A4CCA38F177C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5BEB61B-EC13-4028-B8B6-CB8FE794B010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5C2D2B6-3AFD-4C1C-8CEC-2107203DC495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712C4E-F5F3-421D-9126-587926CFC68C}"/>
              </a:ext>
            </a:extLst>
          </p:cNvPr>
          <p:cNvGrpSpPr/>
          <p:nvPr/>
        </p:nvGrpSpPr>
        <p:grpSpPr>
          <a:xfrm>
            <a:off x="6985199" y="3866605"/>
            <a:ext cx="1583409" cy="1611086"/>
            <a:chOff x="9204646" y="4362994"/>
            <a:chExt cx="1583409" cy="1611086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5E5188A3-EA20-42EE-AB9D-AB5E9FCA6A25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평행 사변형 47">
              <a:extLst>
                <a:ext uri="{FF2B5EF4-FFF2-40B4-BE49-F238E27FC236}">
                  <a16:creationId xmlns:a16="http://schemas.microsoft.com/office/drawing/2014/main" id="{9CE20223-5BD9-4730-BF10-809B4A71E321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9B3A4A8A-AB1F-41BC-8297-177D83102267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599A9E24-8ECF-4418-A408-6ED018B99CD6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D977712-5AF8-4913-9D19-3B82CBEF87A5}"/>
              </a:ext>
            </a:extLst>
          </p:cNvPr>
          <p:cNvGrpSpPr/>
          <p:nvPr/>
        </p:nvGrpSpPr>
        <p:grpSpPr>
          <a:xfrm>
            <a:off x="5471937" y="3866605"/>
            <a:ext cx="1583409" cy="1611086"/>
            <a:chOff x="9204646" y="4362994"/>
            <a:chExt cx="1583409" cy="1611086"/>
          </a:xfrm>
        </p:grpSpPr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C14A4942-3A5A-4465-850C-386A2584330C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>
              <a:extLst>
                <a:ext uri="{FF2B5EF4-FFF2-40B4-BE49-F238E27FC236}">
                  <a16:creationId xmlns:a16="http://schemas.microsoft.com/office/drawing/2014/main" id="{BF6E3B1D-0927-4752-B182-C7DFAB2A585D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id="{981F5379-A75A-4A55-A128-813AE0DFDB61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8FF631A-81C6-4663-A9B0-2AB1C2470815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BE3EB77-3867-4C4F-BD09-CA1FC58B5850}"/>
              </a:ext>
            </a:extLst>
          </p:cNvPr>
          <p:cNvGrpSpPr/>
          <p:nvPr/>
        </p:nvGrpSpPr>
        <p:grpSpPr>
          <a:xfrm>
            <a:off x="3308639" y="4577813"/>
            <a:ext cx="1583409" cy="1611086"/>
            <a:chOff x="9204646" y="4362994"/>
            <a:chExt cx="1583409" cy="1611086"/>
          </a:xfrm>
        </p:grpSpPr>
        <p:sp>
          <p:nvSpPr>
            <p:cNvPr id="57" name="정육면체 56">
              <a:extLst>
                <a:ext uri="{FF2B5EF4-FFF2-40B4-BE49-F238E27FC236}">
                  <a16:creationId xmlns:a16="http://schemas.microsoft.com/office/drawing/2014/main" id="{0AEFA116-3A5E-4B00-B921-16312799D152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평행 사변형 57">
              <a:extLst>
                <a:ext uri="{FF2B5EF4-FFF2-40B4-BE49-F238E27FC236}">
                  <a16:creationId xmlns:a16="http://schemas.microsoft.com/office/drawing/2014/main" id="{1907DFCD-3715-434F-AC4E-70E8EAB3F52E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평행 사변형 58">
              <a:extLst>
                <a:ext uri="{FF2B5EF4-FFF2-40B4-BE49-F238E27FC236}">
                  <a16:creationId xmlns:a16="http://schemas.microsoft.com/office/drawing/2014/main" id="{4EE76DB5-65F0-4F9B-B47A-B7F1A9F5C462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6516B25-2135-4AC1-9836-0DA8B494963C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556C2A4-8F96-4959-8430-CD8CB07B633E}"/>
              </a:ext>
            </a:extLst>
          </p:cNvPr>
          <p:cNvGrpSpPr/>
          <p:nvPr/>
        </p:nvGrpSpPr>
        <p:grpSpPr>
          <a:xfrm>
            <a:off x="6269389" y="4577813"/>
            <a:ext cx="1583409" cy="1611086"/>
            <a:chOff x="9204646" y="4362994"/>
            <a:chExt cx="1583409" cy="1611086"/>
          </a:xfrm>
        </p:grpSpPr>
        <p:sp>
          <p:nvSpPr>
            <p:cNvPr id="62" name="정육면체 61">
              <a:extLst>
                <a:ext uri="{FF2B5EF4-FFF2-40B4-BE49-F238E27FC236}">
                  <a16:creationId xmlns:a16="http://schemas.microsoft.com/office/drawing/2014/main" id="{5071CAD0-4E62-4B8A-90B6-7961D7DB487D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평행 사변형 62">
              <a:extLst>
                <a:ext uri="{FF2B5EF4-FFF2-40B4-BE49-F238E27FC236}">
                  <a16:creationId xmlns:a16="http://schemas.microsoft.com/office/drawing/2014/main" id="{E65412CE-3285-4D70-83A6-6DFAE1616820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평행 사변형 63">
              <a:extLst>
                <a:ext uri="{FF2B5EF4-FFF2-40B4-BE49-F238E27FC236}">
                  <a16:creationId xmlns:a16="http://schemas.microsoft.com/office/drawing/2014/main" id="{601F3B84-AEAB-4BED-AD2F-95966A6562F4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BB659650-C6FF-43D9-933C-A5810FCCC71F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51BA27-DE20-4939-9214-F46469CDC978}"/>
              </a:ext>
            </a:extLst>
          </p:cNvPr>
          <p:cNvGrpSpPr/>
          <p:nvPr/>
        </p:nvGrpSpPr>
        <p:grpSpPr>
          <a:xfrm>
            <a:off x="4756127" y="4577813"/>
            <a:ext cx="1583409" cy="1611086"/>
            <a:chOff x="9204646" y="4362994"/>
            <a:chExt cx="1583409" cy="1611086"/>
          </a:xfrm>
        </p:grpSpPr>
        <p:sp>
          <p:nvSpPr>
            <p:cNvPr id="67" name="정육면체 66">
              <a:extLst>
                <a:ext uri="{FF2B5EF4-FFF2-40B4-BE49-F238E27FC236}">
                  <a16:creationId xmlns:a16="http://schemas.microsoft.com/office/drawing/2014/main" id="{0390E01A-980F-4768-A47C-7827AA6914AE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445D800A-25A1-4558-A9D4-AF6CD2E6A6F5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평행 사변형 68">
              <a:extLst>
                <a:ext uri="{FF2B5EF4-FFF2-40B4-BE49-F238E27FC236}">
                  <a16:creationId xmlns:a16="http://schemas.microsoft.com/office/drawing/2014/main" id="{AC9CF295-A5D1-4813-8DFE-68A5DEDB8941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20E13FD4-B0B4-44B8-9B70-8C0A8DD4F87F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65B5D01A-BCAD-4108-B504-AE180CCA381C}"/>
              </a:ext>
            </a:extLst>
          </p:cNvPr>
          <p:cNvSpPr/>
          <p:nvPr/>
        </p:nvSpPr>
        <p:spPr>
          <a:xfrm>
            <a:off x="7370064" y="896112"/>
            <a:ext cx="2359152" cy="5541264"/>
          </a:xfrm>
          <a:custGeom>
            <a:avLst/>
            <a:gdLst>
              <a:gd name="connsiteX0" fmla="*/ 18288 w 2359152"/>
              <a:gd name="connsiteY0" fmla="*/ 2304288 h 5541264"/>
              <a:gd name="connsiteX1" fmla="*/ 0 w 2359152"/>
              <a:gd name="connsiteY1" fmla="*/ 5541264 h 5541264"/>
              <a:gd name="connsiteX2" fmla="*/ 2359152 w 2359152"/>
              <a:gd name="connsiteY2" fmla="*/ 3182112 h 5541264"/>
              <a:gd name="connsiteX3" fmla="*/ 2322576 w 2359152"/>
              <a:gd name="connsiteY3" fmla="*/ 0 h 5541264"/>
              <a:gd name="connsiteX4" fmla="*/ 18288 w 2359152"/>
              <a:gd name="connsiteY4" fmla="*/ 2304288 h 5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9152" h="5541264">
                <a:moveTo>
                  <a:pt x="18288" y="2304288"/>
                </a:moveTo>
                <a:lnTo>
                  <a:pt x="0" y="5541264"/>
                </a:lnTo>
                <a:lnTo>
                  <a:pt x="2359152" y="3182112"/>
                </a:lnTo>
                <a:lnTo>
                  <a:pt x="2322576" y="0"/>
                </a:lnTo>
                <a:lnTo>
                  <a:pt x="18288" y="2304288"/>
                </a:lnTo>
                <a:close/>
              </a:path>
            </a:pathLst>
          </a:custGeom>
          <a:solidFill>
            <a:schemeClr val="bg1">
              <a:lumMod val="85000"/>
              <a:alpha val="75000"/>
            </a:schemeClr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1E0E51D-C21E-4BB3-B0F8-DD0E7196D032}"/>
              </a:ext>
            </a:extLst>
          </p:cNvPr>
          <p:cNvGrpSpPr/>
          <p:nvPr/>
        </p:nvGrpSpPr>
        <p:grpSpPr>
          <a:xfrm>
            <a:off x="2930362" y="3211285"/>
            <a:ext cx="4412439" cy="3178630"/>
            <a:chOff x="2930362" y="3211285"/>
            <a:chExt cx="4412439" cy="3178630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90C56BF-BF68-46B9-A213-516F641BFDE8}"/>
                </a:ext>
              </a:extLst>
            </p:cNvPr>
            <p:cNvGrpSpPr/>
            <p:nvPr/>
          </p:nvGrpSpPr>
          <p:grpSpPr>
            <a:xfrm>
              <a:off x="5114033" y="3211285"/>
              <a:ext cx="2228768" cy="3178630"/>
              <a:chOff x="5114033" y="3211285"/>
              <a:chExt cx="2228768" cy="317863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F9225DF-1D54-41DF-9F3A-8EED7CB3AEE2}"/>
                  </a:ext>
                </a:extLst>
              </p:cNvPr>
              <p:cNvSpPr/>
              <p:nvPr/>
            </p:nvSpPr>
            <p:spPr>
              <a:xfrm>
                <a:off x="5114033" y="3211285"/>
                <a:ext cx="2228768" cy="3178630"/>
              </a:xfrm>
              <a:prstGeom prst="rect">
                <a:avLst/>
              </a:prstGeom>
              <a:solidFill>
                <a:schemeClr val="bg1">
                  <a:lumMod val="95000"/>
                  <a:alpha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BD233E6-8A62-43C8-BE55-0E5A584F9215}"/>
                  </a:ext>
                </a:extLst>
              </p:cNvPr>
              <p:cNvSpPr/>
              <p:nvPr/>
            </p:nvSpPr>
            <p:spPr>
              <a:xfrm>
                <a:off x="5278399" y="4336867"/>
                <a:ext cx="181633" cy="10189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932781C-3FE2-4932-95E7-4C7FA696945B}"/>
                </a:ext>
              </a:extLst>
            </p:cNvPr>
            <p:cNvGrpSpPr/>
            <p:nvPr/>
          </p:nvGrpSpPr>
          <p:grpSpPr>
            <a:xfrm>
              <a:off x="2930362" y="3211285"/>
              <a:ext cx="2183670" cy="3178630"/>
              <a:chOff x="2930362" y="3211285"/>
              <a:chExt cx="2183670" cy="317863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76C4DA5-FD3E-48B1-AE8A-52B454AA0CE8}"/>
                  </a:ext>
                </a:extLst>
              </p:cNvPr>
              <p:cNvSpPr/>
              <p:nvPr/>
            </p:nvSpPr>
            <p:spPr>
              <a:xfrm>
                <a:off x="2930362" y="3211285"/>
                <a:ext cx="2183670" cy="3178630"/>
              </a:xfrm>
              <a:prstGeom prst="rect">
                <a:avLst/>
              </a:prstGeom>
              <a:solidFill>
                <a:schemeClr val="bg1">
                  <a:lumMod val="95000"/>
                  <a:alpha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2F427B8-650D-4A40-8EE8-3013394E46D9}"/>
                  </a:ext>
                </a:extLst>
              </p:cNvPr>
              <p:cNvSpPr/>
              <p:nvPr/>
            </p:nvSpPr>
            <p:spPr>
              <a:xfrm>
                <a:off x="4768889" y="4336867"/>
                <a:ext cx="181633" cy="10189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26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D6B272-6D3E-4429-9408-B20EFB3E0C7A}"/>
              </a:ext>
            </a:extLst>
          </p:cNvPr>
          <p:cNvGrpSpPr/>
          <p:nvPr/>
        </p:nvGrpSpPr>
        <p:grpSpPr>
          <a:xfrm>
            <a:off x="4127864" y="1715586"/>
            <a:ext cx="5593008" cy="3178630"/>
            <a:chOff x="10054956" y="3296193"/>
            <a:chExt cx="5339283" cy="3178630"/>
          </a:xfrm>
        </p:grpSpPr>
        <p:sp>
          <p:nvSpPr>
            <p:cNvPr id="4" name="정육면체 3">
              <a:extLst>
                <a:ext uri="{FF2B5EF4-FFF2-40B4-BE49-F238E27FC236}">
                  <a16:creationId xmlns:a16="http://schemas.microsoft.com/office/drawing/2014/main" id="{7D87047E-CC00-4FF4-B4E4-BDF81CB39694}"/>
                </a:ext>
              </a:extLst>
            </p:cNvPr>
            <p:cNvSpPr/>
            <p:nvPr/>
          </p:nvSpPr>
          <p:spPr>
            <a:xfrm>
              <a:off x="10054956" y="3296193"/>
              <a:ext cx="5339283" cy="3178630"/>
            </a:xfrm>
            <a:prstGeom prst="cube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59548DC-75A7-4A23-BD51-B5EF1EB06F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42171" y="5622841"/>
              <a:ext cx="4552068" cy="3193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7AE4B4E-53E4-4F64-A95A-B471236493B0}"/>
                </a:ext>
              </a:extLst>
            </p:cNvPr>
            <p:cNvCxnSpPr>
              <a:cxnSpLocks/>
            </p:cNvCxnSpPr>
            <p:nvPr/>
          </p:nvCxnSpPr>
          <p:spPr>
            <a:xfrm>
              <a:off x="10842171" y="3296193"/>
              <a:ext cx="0" cy="232664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7481C09-F413-4A75-8AA0-D2DB83AAE0B6}"/>
                </a:ext>
              </a:extLst>
            </p:cNvPr>
            <p:cNvCxnSpPr/>
            <p:nvPr/>
          </p:nvCxnSpPr>
          <p:spPr>
            <a:xfrm flipV="1">
              <a:off x="10054956" y="5641715"/>
              <a:ext cx="787215" cy="833108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전시용 모델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8B7F11-608A-46E1-B08B-3B4B02F4CA3E}"/>
              </a:ext>
            </a:extLst>
          </p:cNvPr>
          <p:cNvGrpSpPr/>
          <p:nvPr/>
        </p:nvGrpSpPr>
        <p:grpSpPr>
          <a:xfrm>
            <a:off x="2917998" y="883920"/>
            <a:ext cx="6790509" cy="5556068"/>
            <a:chOff x="2917998" y="883920"/>
            <a:chExt cx="6790509" cy="5556068"/>
          </a:xfrm>
        </p:grpSpPr>
        <p:sp>
          <p:nvSpPr>
            <p:cNvPr id="3" name="정육면체 2">
              <a:extLst>
                <a:ext uri="{FF2B5EF4-FFF2-40B4-BE49-F238E27FC236}">
                  <a16:creationId xmlns:a16="http://schemas.microsoft.com/office/drawing/2014/main" id="{6BCED619-0447-4B80-8D1D-653083FC6BC4}"/>
                </a:ext>
              </a:extLst>
            </p:cNvPr>
            <p:cNvSpPr/>
            <p:nvPr/>
          </p:nvSpPr>
          <p:spPr>
            <a:xfrm>
              <a:off x="2917998" y="883920"/>
              <a:ext cx="6790509" cy="5556068"/>
            </a:xfrm>
            <a:prstGeom prst="cube">
              <a:avLst>
                <a:gd name="adj" fmla="val 41886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CC0C063-302C-450B-BE26-A7797EBC6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5143" y="4062549"/>
              <a:ext cx="4483363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9453236-0C65-4DA4-809E-D43B08A9C3CD}"/>
                </a:ext>
              </a:extLst>
            </p:cNvPr>
            <p:cNvCxnSpPr>
              <a:cxnSpLocks/>
            </p:cNvCxnSpPr>
            <p:nvPr/>
          </p:nvCxnSpPr>
          <p:spPr>
            <a:xfrm>
              <a:off x="5225143" y="883920"/>
              <a:ext cx="0" cy="317862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B8C2F0-0180-4872-80EB-A227C2167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998" y="4062549"/>
              <a:ext cx="2307145" cy="237743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592765-910B-4894-8C54-4E1090502E0E}"/>
              </a:ext>
            </a:extLst>
          </p:cNvPr>
          <p:cNvGrpSpPr/>
          <p:nvPr/>
        </p:nvGrpSpPr>
        <p:grpSpPr>
          <a:xfrm>
            <a:off x="4729843" y="3161211"/>
            <a:ext cx="1583409" cy="1611086"/>
            <a:chOff x="9204646" y="4362994"/>
            <a:chExt cx="1583409" cy="1611086"/>
          </a:xfrm>
        </p:grpSpPr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A45F6A3F-B1A0-4DBF-B14E-F70998E41875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8EB28553-EAF2-4E7E-9A0F-1DE17293AE30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B3B9016C-4F83-4BF9-8EE6-AF59DC7031F6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7F0A7E9-288B-487D-8C82-8E14A58111B1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33F947-0996-475E-889E-BC1BD9FFB71E}"/>
              </a:ext>
            </a:extLst>
          </p:cNvPr>
          <p:cNvGrpSpPr/>
          <p:nvPr/>
        </p:nvGrpSpPr>
        <p:grpSpPr>
          <a:xfrm>
            <a:off x="7690593" y="3161211"/>
            <a:ext cx="1583409" cy="1611086"/>
            <a:chOff x="9204646" y="4362994"/>
            <a:chExt cx="1583409" cy="1611086"/>
          </a:xfrm>
        </p:grpSpPr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6C55D71D-34E5-43BC-8DFC-49B7AF1B3728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E11F59F6-CC19-4932-8827-61202B02C99C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91554048-803F-4122-99C4-F1BA847AAE5D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BEA7BE7-CC4E-4284-816E-85E1851C0762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7440CC-4F18-4C47-AD15-9BA9944A7CEC}"/>
              </a:ext>
            </a:extLst>
          </p:cNvPr>
          <p:cNvGrpSpPr/>
          <p:nvPr/>
        </p:nvGrpSpPr>
        <p:grpSpPr>
          <a:xfrm>
            <a:off x="6177331" y="3161211"/>
            <a:ext cx="1583409" cy="1611086"/>
            <a:chOff x="9204646" y="4362994"/>
            <a:chExt cx="1583409" cy="1611086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0D8DC461-1832-43B1-BE43-70FAAA0D2550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>
              <a:extLst>
                <a:ext uri="{FF2B5EF4-FFF2-40B4-BE49-F238E27FC236}">
                  <a16:creationId xmlns:a16="http://schemas.microsoft.com/office/drawing/2014/main" id="{FEFEDC39-3D7F-4020-87E3-B50722487FC5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7092528-715B-4848-8047-F01D298E9D20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136AC3E-3E23-44C2-8B13-017B63D303A1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8EECD7F-B07D-42EA-9F3A-F0E399D34ABF}"/>
              </a:ext>
            </a:extLst>
          </p:cNvPr>
          <p:cNvGrpSpPr/>
          <p:nvPr/>
        </p:nvGrpSpPr>
        <p:grpSpPr>
          <a:xfrm>
            <a:off x="4024449" y="3866605"/>
            <a:ext cx="1583409" cy="1611086"/>
            <a:chOff x="9204646" y="4362994"/>
            <a:chExt cx="1583409" cy="1611086"/>
          </a:xfrm>
        </p:grpSpPr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212269AD-4290-44E4-A870-BCFE2E55C84F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4E624C75-1932-49CC-8A69-A4CCA38F177C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5BEB61B-EC13-4028-B8B6-CB8FE794B010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5C2D2B6-3AFD-4C1C-8CEC-2107203DC495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712C4E-F5F3-421D-9126-587926CFC68C}"/>
              </a:ext>
            </a:extLst>
          </p:cNvPr>
          <p:cNvGrpSpPr/>
          <p:nvPr/>
        </p:nvGrpSpPr>
        <p:grpSpPr>
          <a:xfrm>
            <a:off x="6985199" y="3866605"/>
            <a:ext cx="1583409" cy="1611086"/>
            <a:chOff x="9204646" y="4362994"/>
            <a:chExt cx="1583409" cy="1611086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5E5188A3-EA20-42EE-AB9D-AB5E9FCA6A25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평행 사변형 47">
              <a:extLst>
                <a:ext uri="{FF2B5EF4-FFF2-40B4-BE49-F238E27FC236}">
                  <a16:creationId xmlns:a16="http://schemas.microsoft.com/office/drawing/2014/main" id="{9CE20223-5BD9-4730-BF10-809B4A71E321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9B3A4A8A-AB1F-41BC-8297-177D83102267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599A9E24-8ECF-4418-A408-6ED018B99CD6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D977712-5AF8-4913-9D19-3B82CBEF87A5}"/>
              </a:ext>
            </a:extLst>
          </p:cNvPr>
          <p:cNvGrpSpPr/>
          <p:nvPr/>
        </p:nvGrpSpPr>
        <p:grpSpPr>
          <a:xfrm>
            <a:off x="5471937" y="3866605"/>
            <a:ext cx="1583409" cy="1611086"/>
            <a:chOff x="9204646" y="4362994"/>
            <a:chExt cx="1583409" cy="1611086"/>
          </a:xfrm>
        </p:grpSpPr>
        <p:sp>
          <p:nvSpPr>
            <p:cNvPr id="52" name="정육면체 51">
              <a:extLst>
                <a:ext uri="{FF2B5EF4-FFF2-40B4-BE49-F238E27FC236}">
                  <a16:creationId xmlns:a16="http://schemas.microsoft.com/office/drawing/2014/main" id="{C14A4942-3A5A-4465-850C-386A2584330C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평행 사변형 52">
              <a:extLst>
                <a:ext uri="{FF2B5EF4-FFF2-40B4-BE49-F238E27FC236}">
                  <a16:creationId xmlns:a16="http://schemas.microsoft.com/office/drawing/2014/main" id="{BF6E3B1D-0927-4752-B182-C7DFAB2A585D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평행 사변형 53">
              <a:extLst>
                <a:ext uri="{FF2B5EF4-FFF2-40B4-BE49-F238E27FC236}">
                  <a16:creationId xmlns:a16="http://schemas.microsoft.com/office/drawing/2014/main" id="{981F5379-A75A-4A55-A128-813AE0DFDB61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8FF631A-81C6-4663-A9B0-2AB1C2470815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BE3EB77-3867-4C4F-BD09-CA1FC58B5850}"/>
              </a:ext>
            </a:extLst>
          </p:cNvPr>
          <p:cNvGrpSpPr/>
          <p:nvPr/>
        </p:nvGrpSpPr>
        <p:grpSpPr>
          <a:xfrm>
            <a:off x="3308639" y="4577813"/>
            <a:ext cx="1583409" cy="1611086"/>
            <a:chOff x="9204646" y="4362994"/>
            <a:chExt cx="1583409" cy="1611086"/>
          </a:xfrm>
        </p:grpSpPr>
        <p:sp>
          <p:nvSpPr>
            <p:cNvPr id="57" name="정육면체 56">
              <a:extLst>
                <a:ext uri="{FF2B5EF4-FFF2-40B4-BE49-F238E27FC236}">
                  <a16:creationId xmlns:a16="http://schemas.microsoft.com/office/drawing/2014/main" id="{0AEFA116-3A5E-4B00-B921-16312799D152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평행 사변형 57">
              <a:extLst>
                <a:ext uri="{FF2B5EF4-FFF2-40B4-BE49-F238E27FC236}">
                  <a16:creationId xmlns:a16="http://schemas.microsoft.com/office/drawing/2014/main" id="{1907DFCD-3715-434F-AC4E-70E8EAB3F52E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평행 사변형 58">
              <a:extLst>
                <a:ext uri="{FF2B5EF4-FFF2-40B4-BE49-F238E27FC236}">
                  <a16:creationId xmlns:a16="http://schemas.microsoft.com/office/drawing/2014/main" id="{4EE76DB5-65F0-4F9B-B47A-B7F1A9F5C462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6516B25-2135-4AC1-9836-0DA8B494963C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556C2A4-8F96-4959-8430-CD8CB07B633E}"/>
              </a:ext>
            </a:extLst>
          </p:cNvPr>
          <p:cNvGrpSpPr/>
          <p:nvPr/>
        </p:nvGrpSpPr>
        <p:grpSpPr>
          <a:xfrm>
            <a:off x="6269389" y="4577813"/>
            <a:ext cx="1583409" cy="1611086"/>
            <a:chOff x="9204646" y="4362994"/>
            <a:chExt cx="1583409" cy="1611086"/>
          </a:xfrm>
        </p:grpSpPr>
        <p:sp>
          <p:nvSpPr>
            <p:cNvPr id="62" name="정육면체 61">
              <a:extLst>
                <a:ext uri="{FF2B5EF4-FFF2-40B4-BE49-F238E27FC236}">
                  <a16:creationId xmlns:a16="http://schemas.microsoft.com/office/drawing/2014/main" id="{5071CAD0-4E62-4B8A-90B6-7961D7DB487D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평행 사변형 62">
              <a:extLst>
                <a:ext uri="{FF2B5EF4-FFF2-40B4-BE49-F238E27FC236}">
                  <a16:creationId xmlns:a16="http://schemas.microsoft.com/office/drawing/2014/main" id="{E65412CE-3285-4D70-83A6-6DFAE1616820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평행 사변형 63">
              <a:extLst>
                <a:ext uri="{FF2B5EF4-FFF2-40B4-BE49-F238E27FC236}">
                  <a16:creationId xmlns:a16="http://schemas.microsoft.com/office/drawing/2014/main" id="{601F3B84-AEAB-4BED-AD2F-95966A6562F4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BB659650-C6FF-43D9-933C-A5810FCCC71F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A51BA27-DE20-4939-9214-F46469CDC978}"/>
              </a:ext>
            </a:extLst>
          </p:cNvPr>
          <p:cNvGrpSpPr/>
          <p:nvPr/>
        </p:nvGrpSpPr>
        <p:grpSpPr>
          <a:xfrm>
            <a:off x="4756127" y="4577813"/>
            <a:ext cx="1583409" cy="1611086"/>
            <a:chOff x="9204646" y="4362994"/>
            <a:chExt cx="1583409" cy="1611086"/>
          </a:xfrm>
        </p:grpSpPr>
        <p:sp>
          <p:nvSpPr>
            <p:cNvPr id="67" name="정육면체 66">
              <a:extLst>
                <a:ext uri="{FF2B5EF4-FFF2-40B4-BE49-F238E27FC236}">
                  <a16:creationId xmlns:a16="http://schemas.microsoft.com/office/drawing/2014/main" id="{0390E01A-980F-4768-A47C-7827AA6914AE}"/>
                </a:ext>
              </a:extLst>
            </p:cNvPr>
            <p:cNvSpPr/>
            <p:nvPr/>
          </p:nvSpPr>
          <p:spPr>
            <a:xfrm>
              <a:off x="9204646" y="5072751"/>
              <a:ext cx="1583409" cy="901329"/>
            </a:xfrm>
            <a:prstGeom prst="cube">
              <a:avLst>
                <a:gd name="adj" fmla="val 609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445D800A-25A1-4558-A9D4-AF6CD2E6A6F5}"/>
                </a:ext>
              </a:extLst>
            </p:cNvPr>
            <p:cNvSpPr/>
            <p:nvPr/>
          </p:nvSpPr>
          <p:spPr>
            <a:xfrm>
              <a:off x="9418321" y="5172891"/>
              <a:ext cx="1097279" cy="365759"/>
            </a:xfrm>
            <a:prstGeom prst="parallelogram">
              <a:avLst>
                <a:gd name="adj" fmla="val 1035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평행 사변형 68">
              <a:extLst>
                <a:ext uri="{FF2B5EF4-FFF2-40B4-BE49-F238E27FC236}">
                  <a16:creationId xmlns:a16="http://schemas.microsoft.com/office/drawing/2014/main" id="{AC9CF295-A5D1-4813-8DFE-68A5DEDB8941}"/>
                </a:ext>
              </a:extLst>
            </p:cNvPr>
            <p:cNvSpPr/>
            <p:nvPr/>
          </p:nvSpPr>
          <p:spPr>
            <a:xfrm>
              <a:off x="9418320" y="5277394"/>
              <a:ext cx="992777" cy="261256"/>
            </a:xfrm>
            <a:prstGeom prst="parallelogram">
              <a:avLst>
                <a:gd name="adj" fmla="val 10350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20E13FD4-B0B4-44B8-9B70-8C0A8DD4F87F}"/>
                </a:ext>
              </a:extLst>
            </p:cNvPr>
            <p:cNvSpPr/>
            <p:nvPr/>
          </p:nvSpPr>
          <p:spPr>
            <a:xfrm>
              <a:off x="9522823" y="4362994"/>
              <a:ext cx="966651" cy="1018903"/>
            </a:xfrm>
            <a:custGeom>
              <a:avLst/>
              <a:gdLst>
                <a:gd name="connsiteX0" fmla="*/ 418011 w 966651"/>
                <a:gd name="connsiteY0" fmla="*/ 1018903 h 1018903"/>
                <a:gd name="connsiteX1" fmla="*/ 431074 w 966651"/>
                <a:gd name="connsiteY1" fmla="*/ 378823 h 1018903"/>
                <a:gd name="connsiteX2" fmla="*/ 300446 w 966651"/>
                <a:gd name="connsiteY2" fmla="*/ 130629 h 1018903"/>
                <a:gd name="connsiteX3" fmla="*/ 169817 w 966651"/>
                <a:gd name="connsiteY3" fmla="*/ 65315 h 1018903"/>
                <a:gd name="connsiteX4" fmla="*/ 0 w 966651"/>
                <a:gd name="connsiteY4" fmla="*/ 65315 h 1018903"/>
                <a:gd name="connsiteX5" fmla="*/ 13063 w 966651"/>
                <a:gd name="connsiteY5" fmla="*/ 235132 h 1018903"/>
                <a:gd name="connsiteX6" fmla="*/ 156754 w 966651"/>
                <a:gd name="connsiteY6" fmla="*/ 313509 h 1018903"/>
                <a:gd name="connsiteX7" fmla="*/ 418011 w 966651"/>
                <a:gd name="connsiteY7" fmla="*/ 418012 h 1018903"/>
                <a:gd name="connsiteX8" fmla="*/ 587828 w 966651"/>
                <a:gd name="connsiteY8" fmla="*/ 156755 h 1018903"/>
                <a:gd name="connsiteX9" fmla="*/ 862148 w 966651"/>
                <a:gd name="connsiteY9" fmla="*/ 0 h 1018903"/>
                <a:gd name="connsiteX10" fmla="*/ 966651 w 966651"/>
                <a:gd name="connsiteY10" fmla="*/ 52252 h 1018903"/>
                <a:gd name="connsiteX11" fmla="*/ 927463 w 966651"/>
                <a:gd name="connsiteY11" fmla="*/ 195943 h 1018903"/>
                <a:gd name="connsiteX12" fmla="*/ 692331 w 966651"/>
                <a:gd name="connsiteY12" fmla="*/ 339635 h 1018903"/>
                <a:gd name="connsiteX13" fmla="*/ 444137 w 966651"/>
                <a:gd name="connsiteY13" fmla="*/ 404949 h 1018903"/>
                <a:gd name="connsiteX14" fmla="*/ 418011 w 966651"/>
                <a:gd name="connsiteY14" fmla="*/ 431075 h 101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651" h="1018903">
                  <a:moveTo>
                    <a:pt x="418011" y="1018903"/>
                  </a:moveTo>
                  <a:lnTo>
                    <a:pt x="431074" y="378823"/>
                  </a:lnTo>
                  <a:lnTo>
                    <a:pt x="300446" y="130629"/>
                  </a:lnTo>
                  <a:lnTo>
                    <a:pt x="169817" y="65315"/>
                  </a:lnTo>
                  <a:lnTo>
                    <a:pt x="0" y="65315"/>
                  </a:lnTo>
                  <a:lnTo>
                    <a:pt x="13063" y="235132"/>
                  </a:lnTo>
                  <a:lnTo>
                    <a:pt x="156754" y="313509"/>
                  </a:lnTo>
                  <a:lnTo>
                    <a:pt x="418011" y="418012"/>
                  </a:lnTo>
                  <a:lnTo>
                    <a:pt x="587828" y="156755"/>
                  </a:lnTo>
                  <a:lnTo>
                    <a:pt x="862148" y="0"/>
                  </a:lnTo>
                  <a:lnTo>
                    <a:pt x="966651" y="52252"/>
                  </a:lnTo>
                  <a:lnTo>
                    <a:pt x="927463" y="195943"/>
                  </a:lnTo>
                  <a:lnTo>
                    <a:pt x="692331" y="339635"/>
                  </a:lnTo>
                  <a:lnTo>
                    <a:pt x="444137" y="404949"/>
                  </a:lnTo>
                  <a:lnTo>
                    <a:pt x="418011" y="431075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65B5D01A-BCAD-4108-B504-AE180CCA381C}"/>
              </a:ext>
            </a:extLst>
          </p:cNvPr>
          <p:cNvSpPr/>
          <p:nvPr/>
        </p:nvSpPr>
        <p:spPr>
          <a:xfrm>
            <a:off x="7370064" y="896112"/>
            <a:ext cx="2359152" cy="5541264"/>
          </a:xfrm>
          <a:custGeom>
            <a:avLst/>
            <a:gdLst>
              <a:gd name="connsiteX0" fmla="*/ 18288 w 2359152"/>
              <a:gd name="connsiteY0" fmla="*/ 2304288 h 5541264"/>
              <a:gd name="connsiteX1" fmla="*/ 0 w 2359152"/>
              <a:gd name="connsiteY1" fmla="*/ 5541264 h 5541264"/>
              <a:gd name="connsiteX2" fmla="*/ 2359152 w 2359152"/>
              <a:gd name="connsiteY2" fmla="*/ 3182112 h 5541264"/>
              <a:gd name="connsiteX3" fmla="*/ 2322576 w 2359152"/>
              <a:gd name="connsiteY3" fmla="*/ 0 h 5541264"/>
              <a:gd name="connsiteX4" fmla="*/ 18288 w 2359152"/>
              <a:gd name="connsiteY4" fmla="*/ 2304288 h 5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9152" h="5541264">
                <a:moveTo>
                  <a:pt x="18288" y="2304288"/>
                </a:moveTo>
                <a:lnTo>
                  <a:pt x="0" y="5541264"/>
                </a:lnTo>
                <a:lnTo>
                  <a:pt x="2359152" y="3182112"/>
                </a:lnTo>
                <a:lnTo>
                  <a:pt x="2322576" y="0"/>
                </a:lnTo>
                <a:lnTo>
                  <a:pt x="18288" y="2304288"/>
                </a:lnTo>
                <a:close/>
              </a:path>
            </a:pathLst>
          </a:custGeom>
          <a:solidFill>
            <a:schemeClr val="bg1">
              <a:lumMod val="85000"/>
              <a:alpha val="75000"/>
            </a:schemeClr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1E0E51D-C21E-4BB3-B0F8-DD0E7196D032}"/>
              </a:ext>
            </a:extLst>
          </p:cNvPr>
          <p:cNvGrpSpPr/>
          <p:nvPr/>
        </p:nvGrpSpPr>
        <p:grpSpPr>
          <a:xfrm>
            <a:off x="2930362" y="3211285"/>
            <a:ext cx="4412439" cy="3178630"/>
            <a:chOff x="2930362" y="3211285"/>
            <a:chExt cx="4412439" cy="3178630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90C56BF-BF68-46B9-A213-516F641BFDE8}"/>
                </a:ext>
              </a:extLst>
            </p:cNvPr>
            <p:cNvGrpSpPr/>
            <p:nvPr/>
          </p:nvGrpSpPr>
          <p:grpSpPr>
            <a:xfrm>
              <a:off x="5114033" y="3211285"/>
              <a:ext cx="2228768" cy="3178630"/>
              <a:chOff x="5114033" y="3211285"/>
              <a:chExt cx="2228768" cy="317863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F9225DF-1D54-41DF-9F3A-8EED7CB3AEE2}"/>
                  </a:ext>
                </a:extLst>
              </p:cNvPr>
              <p:cNvSpPr/>
              <p:nvPr/>
            </p:nvSpPr>
            <p:spPr>
              <a:xfrm>
                <a:off x="5114033" y="3211285"/>
                <a:ext cx="2228768" cy="3178630"/>
              </a:xfrm>
              <a:prstGeom prst="rect">
                <a:avLst/>
              </a:prstGeom>
              <a:solidFill>
                <a:schemeClr val="bg1">
                  <a:lumMod val="95000"/>
                  <a:alpha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BD233E6-8A62-43C8-BE55-0E5A584F9215}"/>
                  </a:ext>
                </a:extLst>
              </p:cNvPr>
              <p:cNvSpPr/>
              <p:nvPr/>
            </p:nvSpPr>
            <p:spPr>
              <a:xfrm>
                <a:off x="5278399" y="4336867"/>
                <a:ext cx="181633" cy="10189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932781C-3FE2-4932-95E7-4C7FA696945B}"/>
                </a:ext>
              </a:extLst>
            </p:cNvPr>
            <p:cNvGrpSpPr/>
            <p:nvPr/>
          </p:nvGrpSpPr>
          <p:grpSpPr>
            <a:xfrm>
              <a:off x="2930362" y="3211285"/>
              <a:ext cx="2183670" cy="3178630"/>
              <a:chOff x="2930362" y="3211285"/>
              <a:chExt cx="2183670" cy="317863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76C4DA5-FD3E-48B1-AE8A-52B454AA0CE8}"/>
                  </a:ext>
                </a:extLst>
              </p:cNvPr>
              <p:cNvSpPr/>
              <p:nvPr/>
            </p:nvSpPr>
            <p:spPr>
              <a:xfrm>
                <a:off x="2930362" y="3211285"/>
                <a:ext cx="2183670" cy="3178630"/>
              </a:xfrm>
              <a:prstGeom prst="rect">
                <a:avLst/>
              </a:prstGeom>
              <a:solidFill>
                <a:schemeClr val="bg1">
                  <a:lumMod val="95000"/>
                  <a:alpha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2F427B8-650D-4A40-8EE8-3013394E46D9}"/>
                  </a:ext>
                </a:extLst>
              </p:cNvPr>
              <p:cNvSpPr/>
              <p:nvPr/>
            </p:nvSpPr>
            <p:spPr>
              <a:xfrm>
                <a:off x="4768889" y="4336867"/>
                <a:ext cx="181633" cy="10189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B4F2F5-8F7E-45C0-B573-807126C9A676}"/>
              </a:ext>
            </a:extLst>
          </p:cNvPr>
          <p:cNvCxnSpPr>
            <a:cxnSpLocks/>
          </p:cNvCxnSpPr>
          <p:nvPr/>
        </p:nvCxnSpPr>
        <p:spPr>
          <a:xfrm>
            <a:off x="8947126" y="2623930"/>
            <a:ext cx="1" cy="2157075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진행상황보고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27EB8AD-3754-4207-970E-9C9E41808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476796"/>
              </p:ext>
            </p:extLst>
          </p:nvPr>
        </p:nvGraphicFramePr>
        <p:xfrm>
          <a:off x="677334" y="1677262"/>
          <a:ext cx="10837332" cy="471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660">
                  <a:extLst>
                    <a:ext uri="{9D8B030D-6E8A-4147-A177-3AD203B41FA5}">
                      <a16:colId xmlns:a16="http://schemas.microsoft.com/office/drawing/2014/main" val="698981154"/>
                    </a:ext>
                  </a:extLst>
                </a:gridCol>
                <a:gridCol w="2899955">
                  <a:extLst>
                    <a:ext uri="{9D8B030D-6E8A-4147-A177-3AD203B41FA5}">
                      <a16:colId xmlns:a16="http://schemas.microsoft.com/office/drawing/2014/main" val="1261048390"/>
                    </a:ext>
                  </a:extLst>
                </a:gridCol>
                <a:gridCol w="1965717">
                  <a:extLst>
                    <a:ext uri="{9D8B030D-6E8A-4147-A177-3AD203B41FA5}">
                      <a16:colId xmlns:a16="http://schemas.microsoft.com/office/drawing/2014/main" val="1726001424"/>
                    </a:ext>
                  </a:extLst>
                </a:gridCol>
              </a:tblGrid>
              <a:tr h="659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진행내용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달성률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713196"/>
                  </a:ext>
                </a:extLst>
              </a:tr>
              <a:tr h="676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데이터베이스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조한샘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10%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80453"/>
                  </a:ext>
                </a:extLst>
              </a:tr>
              <a:tr h="676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수분도 측정실험 환경조성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김경호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25%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025552"/>
                  </a:ext>
                </a:extLst>
              </a:tr>
              <a:tr h="676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입출력회로에 대한 재설계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김경호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20%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23687"/>
                  </a:ext>
                </a:extLst>
              </a:tr>
              <a:tr h="676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UI </a:t>
                      </a:r>
                      <a:r>
                        <a:rPr lang="ko-KR" altLang="en-US" sz="2800" dirty="0"/>
                        <a:t>추가 제작 및 편의사항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박시온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50%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64949"/>
                  </a:ext>
                </a:extLst>
              </a:tr>
              <a:tr h="676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system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architecture</a:t>
                      </a:r>
                      <a:r>
                        <a:rPr lang="ko-KR" altLang="en-US" sz="2800" dirty="0"/>
                        <a:t> 구체화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신중수</a:t>
                      </a:r>
                      <a:r>
                        <a:rPr lang="en-US" altLang="ko-KR" sz="2800" dirty="0"/>
                        <a:t>, </a:t>
                      </a:r>
                      <a:r>
                        <a:rPr lang="ko-KR" altLang="en-US" sz="2800" dirty="0"/>
                        <a:t>김경호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100%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858304"/>
                  </a:ext>
                </a:extLst>
              </a:tr>
              <a:tr h="676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OpenAPI</a:t>
                      </a:r>
                      <a:r>
                        <a:rPr lang="en-US" altLang="ko-KR" sz="2800" dirty="0"/>
                        <a:t> </a:t>
                      </a:r>
                      <a:r>
                        <a:rPr lang="ko-KR" altLang="en-US" sz="2800" dirty="0"/>
                        <a:t>자료에 대한 세부조사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조한샘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100%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43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70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진행상황보고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96772-73BF-46CC-B8BE-C0E2983C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6300" cy="388077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데이터베이스 설계</a:t>
            </a:r>
            <a:endParaRPr lang="en-US" altLang="ko-KR" sz="2800" dirty="0"/>
          </a:p>
          <a:p>
            <a:pPr lvl="1"/>
            <a:r>
              <a:rPr lang="ko-KR" altLang="en-US" sz="2400" dirty="0"/>
              <a:t>각 </a:t>
            </a:r>
            <a:r>
              <a:rPr lang="en-US" altLang="ko-KR" sz="2400" dirty="0"/>
              <a:t>cell</a:t>
            </a:r>
            <a:r>
              <a:rPr lang="ko-KR" altLang="en-US" sz="2400" dirty="0"/>
              <a:t>의 센서로부터 수집되는 데이터를 저장할 수 있는 데이터베이스 관리시스템에 대한 조사를 진행하였습니다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SQLite</a:t>
            </a:r>
            <a:r>
              <a:rPr lang="ko-KR" altLang="en-US" sz="2400" dirty="0"/>
              <a:t>는 응용프로그램에서 데이터베이스를 관리할 수 있도록 만들어진 관리 시스템입니다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421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BC89-C7CA-487E-835B-002A162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진행상황보고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96772-73BF-46CC-B8BE-C0E2983C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수분도 측정실험 환경조성</a:t>
            </a:r>
            <a:endParaRPr lang="en-US" altLang="ko-KR" sz="2800" dirty="0"/>
          </a:p>
          <a:p>
            <a:pPr lvl="1"/>
            <a:r>
              <a:rPr lang="ko-KR" altLang="en-US" sz="2400" dirty="0"/>
              <a:t>실험을 진행할 환경은 이미 조성이 완료되었습니다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식물이 아직 발아하지 않아서 이에 대한 대비책을 계획 중입니다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99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7A7EE-722A-4D0A-B562-E774BBD3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pic>
        <p:nvPicPr>
          <p:cNvPr id="3" name="그림 2" descr="녹색, 식물이(가) 표시된 사진&#10;&#10;자동 생성된 설명">
            <a:extLst>
              <a:ext uri="{FF2B5EF4-FFF2-40B4-BE49-F238E27FC236}">
                <a16:creationId xmlns:a16="http://schemas.microsoft.com/office/drawing/2014/main" id="{32C8321D-0195-4887-9668-B539FEED4F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34" y="1875099"/>
            <a:ext cx="2970001" cy="3960000"/>
          </a:xfrm>
          <a:prstGeom prst="rect">
            <a:avLst/>
          </a:prstGeom>
        </p:spPr>
      </p:pic>
      <p:pic>
        <p:nvPicPr>
          <p:cNvPr id="4" name="그림 3" descr="텍스트, 플라스틱, 야채이(가) 표시된 사진&#10;&#10;자동 생성된 설명">
            <a:extLst>
              <a:ext uri="{FF2B5EF4-FFF2-40B4-BE49-F238E27FC236}">
                <a16:creationId xmlns:a16="http://schemas.microsoft.com/office/drawing/2014/main" id="{28371B20-860C-4D5A-85B9-FDEA4CA19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69" y="1875099"/>
            <a:ext cx="2970000" cy="3960000"/>
          </a:xfrm>
          <a:prstGeom prst="rect">
            <a:avLst/>
          </a:prstGeom>
        </p:spPr>
      </p:pic>
      <p:pic>
        <p:nvPicPr>
          <p:cNvPr id="6" name="그림 5" descr="텍스트, 야채이(가) 표시된 사진&#10;&#10;자동 생성된 설명">
            <a:extLst>
              <a:ext uri="{FF2B5EF4-FFF2-40B4-BE49-F238E27FC236}">
                <a16:creationId xmlns:a16="http://schemas.microsoft.com/office/drawing/2014/main" id="{84D24756-1F22-4954-AF6B-BB06A5468A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00" y="1875099"/>
            <a:ext cx="297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153</TotalTime>
  <Words>311</Words>
  <Application>Microsoft Office PowerPoint</Application>
  <PresentationFormat>와이드스크린</PresentationFormat>
  <Paragraphs>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패싯</vt:lpstr>
      <vt:lpstr>Progress Report TEAM 7</vt:lpstr>
      <vt:lpstr>프로젝트명</vt:lpstr>
      <vt:lpstr>System Architecture</vt:lpstr>
      <vt:lpstr>Example Model</vt:lpstr>
      <vt:lpstr>전시용 모델</vt:lpstr>
      <vt:lpstr>진행상황보고</vt:lpstr>
      <vt:lpstr>진행상황보고(세부)</vt:lpstr>
      <vt:lpstr>진행상황보고(세부)</vt:lpstr>
      <vt:lpstr>준비물</vt:lpstr>
      <vt:lpstr>식물배양계획</vt:lpstr>
      <vt:lpstr>비교군계획</vt:lpstr>
      <vt:lpstr>수분방출차폐계획</vt:lpstr>
      <vt:lpstr>진행상황보고(세부)</vt:lpstr>
      <vt:lpstr>진행상황보고(세부)</vt:lpstr>
      <vt:lpstr>진행상황보고(세부)</vt:lpstr>
      <vt:lpstr>진행상황보고(세부)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TEAM 7</dc:title>
  <dc:creator>김 경호</dc:creator>
  <cp:lastModifiedBy>박시온</cp:lastModifiedBy>
  <cp:revision>14</cp:revision>
  <dcterms:created xsi:type="dcterms:W3CDTF">2021-05-13T12:32:01Z</dcterms:created>
  <dcterms:modified xsi:type="dcterms:W3CDTF">2021-05-13T17:41:13Z</dcterms:modified>
</cp:coreProperties>
</file>