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dhnh26PxkqfMyTaR7DWtwPSH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8.png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image" Target="../media/image34.png"/><Relationship Id="rId5" Type="http://schemas.openxmlformats.org/officeDocument/2006/relationships/image" Target="../media/image1.png"/><Relationship Id="rId6" Type="http://schemas.openxmlformats.org/officeDocument/2006/relationships/image" Target="../media/image20.png"/><Relationship Id="rId18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22" Type="http://schemas.openxmlformats.org/officeDocument/2006/relationships/image" Target="../media/image202.png"/><Relationship Id="rId21" Type="http://schemas.openxmlformats.org/officeDocument/2006/relationships/image" Target="../media/image188.png"/><Relationship Id="rId24" Type="http://schemas.openxmlformats.org/officeDocument/2006/relationships/image" Target="../media/image220.png"/><Relationship Id="rId23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9.png"/><Relationship Id="rId4" Type="http://schemas.openxmlformats.org/officeDocument/2006/relationships/image" Target="../media/image175.png"/><Relationship Id="rId9" Type="http://schemas.openxmlformats.org/officeDocument/2006/relationships/image" Target="../media/image177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Relationship Id="rId7" Type="http://schemas.openxmlformats.org/officeDocument/2006/relationships/image" Target="../media/image72.png"/><Relationship Id="rId8" Type="http://schemas.openxmlformats.org/officeDocument/2006/relationships/image" Target="../media/image40.png"/><Relationship Id="rId11" Type="http://schemas.openxmlformats.org/officeDocument/2006/relationships/image" Target="../media/image192.png"/><Relationship Id="rId10" Type="http://schemas.openxmlformats.org/officeDocument/2006/relationships/image" Target="../media/image213.png"/><Relationship Id="rId13" Type="http://schemas.openxmlformats.org/officeDocument/2006/relationships/image" Target="../media/image167.png"/><Relationship Id="rId12" Type="http://schemas.openxmlformats.org/officeDocument/2006/relationships/image" Target="../media/image194.png"/><Relationship Id="rId15" Type="http://schemas.openxmlformats.org/officeDocument/2006/relationships/image" Target="../media/image189.png"/><Relationship Id="rId14" Type="http://schemas.openxmlformats.org/officeDocument/2006/relationships/image" Target="../media/image159.png"/><Relationship Id="rId17" Type="http://schemas.openxmlformats.org/officeDocument/2006/relationships/image" Target="../media/image157.png"/><Relationship Id="rId16" Type="http://schemas.openxmlformats.org/officeDocument/2006/relationships/image" Target="../media/image172.png"/><Relationship Id="rId19" Type="http://schemas.openxmlformats.org/officeDocument/2006/relationships/image" Target="../media/image169.png"/><Relationship Id="rId18" Type="http://schemas.openxmlformats.org/officeDocument/2006/relationships/image" Target="../media/image178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2.png"/><Relationship Id="rId22" Type="http://schemas.openxmlformats.org/officeDocument/2006/relationships/image" Target="../media/image237.png"/><Relationship Id="rId21" Type="http://schemas.openxmlformats.org/officeDocument/2006/relationships/image" Target="../media/image50.png"/><Relationship Id="rId24" Type="http://schemas.openxmlformats.org/officeDocument/2006/relationships/image" Target="../media/image224.png"/><Relationship Id="rId23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9.png"/><Relationship Id="rId4" Type="http://schemas.openxmlformats.org/officeDocument/2006/relationships/image" Target="../media/image175.png"/><Relationship Id="rId9" Type="http://schemas.openxmlformats.org/officeDocument/2006/relationships/image" Target="../media/image72.png"/><Relationship Id="rId5" Type="http://schemas.openxmlformats.org/officeDocument/2006/relationships/image" Target="../media/image28.png"/><Relationship Id="rId6" Type="http://schemas.openxmlformats.org/officeDocument/2006/relationships/image" Target="../media/image211.png"/><Relationship Id="rId7" Type="http://schemas.openxmlformats.org/officeDocument/2006/relationships/image" Target="../media/image189.png"/><Relationship Id="rId8" Type="http://schemas.openxmlformats.org/officeDocument/2006/relationships/image" Target="../media/image39.png"/><Relationship Id="rId11" Type="http://schemas.openxmlformats.org/officeDocument/2006/relationships/image" Target="../media/image214.png"/><Relationship Id="rId10" Type="http://schemas.openxmlformats.org/officeDocument/2006/relationships/image" Target="../media/image40.png"/><Relationship Id="rId13" Type="http://schemas.openxmlformats.org/officeDocument/2006/relationships/image" Target="../media/image204.png"/><Relationship Id="rId12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251.png"/><Relationship Id="rId17" Type="http://schemas.openxmlformats.org/officeDocument/2006/relationships/image" Target="../media/image157.png"/><Relationship Id="rId16" Type="http://schemas.openxmlformats.org/officeDocument/2006/relationships/image" Target="../media/image172.png"/><Relationship Id="rId19" Type="http://schemas.openxmlformats.org/officeDocument/2006/relationships/image" Target="../media/image206.png"/><Relationship Id="rId18" Type="http://schemas.openxmlformats.org/officeDocument/2006/relationships/image" Target="../media/image178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4.png"/><Relationship Id="rId22" Type="http://schemas.openxmlformats.org/officeDocument/2006/relationships/image" Target="../media/image266.png"/><Relationship Id="rId21" Type="http://schemas.openxmlformats.org/officeDocument/2006/relationships/image" Target="../media/image50.png"/><Relationship Id="rId24" Type="http://schemas.openxmlformats.org/officeDocument/2006/relationships/image" Target="../media/image250.png"/><Relationship Id="rId23" Type="http://schemas.openxmlformats.org/officeDocument/2006/relationships/image" Target="../media/image2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9.png"/><Relationship Id="rId4" Type="http://schemas.openxmlformats.org/officeDocument/2006/relationships/image" Target="../media/image175.png"/><Relationship Id="rId9" Type="http://schemas.openxmlformats.org/officeDocument/2006/relationships/image" Target="../media/image72.png"/><Relationship Id="rId26" Type="http://schemas.openxmlformats.org/officeDocument/2006/relationships/image" Target="../media/image245.png"/><Relationship Id="rId25" Type="http://schemas.openxmlformats.org/officeDocument/2006/relationships/image" Target="../media/image255.png"/><Relationship Id="rId27" Type="http://schemas.openxmlformats.org/officeDocument/2006/relationships/image" Target="../media/image93.png"/><Relationship Id="rId5" Type="http://schemas.openxmlformats.org/officeDocument/2006/relationships/image" Target="../media/image28.png"/><Relationship Id="rId6" Type="http://schemas.openxmlformats.org/officeDocument/2006/relationships/image" Target="../media/image228.png"/><Relationship Id="rId7" Type="http://schemas.openxmlformats.org/officeDocument/2006/relationships/image" Target="../media/image240.png"/><Relationship Id="rId8" Type="http://schemas.openxmlformats.org/officeDocument/2006/relationships/image" Target="../media/image39.png"/><Relationship Id="rId11" Type="http://schemas.openxmlformats.org/officeDocument/2006/relationships/image" Target="../media/image230.png"/><Relationship Id="rId10" Type="http://schemas.openxmlformats.org/officeDocument/2006/relationships/image" Target="../media/image40.png"/><Relationship Id="rId13" Type="http://schemas.openxmlformats.org/officeDocument/2006/relationships/image" Target="../media/image167.png"/><Relationship Id="rId12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159.png"/><Relationship Id="rId17" Type="http://schemas.openxmlformats.org/officeDocument/2006/relationships/image" Target="../media/image157.png"/><Relationship Id="rId16" Type="http://schemas.openxmlformats.org/officeDocument/2006/relationships/image" Target="../media/image194.png"/><Relationship Id="rId19" Type="http://schemas.openxmlformats.org/officeDocument/2006/relationships/image" Target="../media/image169.png"/><Relationship Id="rId18" Type="http://schemas.openxmlformats.org/officeDocument/2006/relationships/image" Target="../media/image189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4.png"/><Relationship Id="rId22" Type="http://schemas.openxmlformats.org/officeDocument/2006/relationships/image" Target="../media/image268.png"/><Relationship Id="rId21" Type="http://schemas.openxmlformats.org/officeDocument/2006/relationships/image" Target="../media/image273.png"/><Relationship Id="rId24" Type="http://schemas.openxmlformats.org/officeDocument/2006/relationships/image" Target="../media/image280.png"/><Relationship Id="rId2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9.png"/><Relationship Id="rId4" Type="http://schemas.openxmlformats.org/officeDocument/2006/relationships/image" Target="../media/image175.png"/><Relationship Id="rId9" Type="http://schemas.openxmlformats.org/officeDocument/2006/relationships/image" Target="../media/image72.png"/><Relationship Id="rId25" Type="http://schemas.openxmlformats.org/officeDocument/2006/relationships/image" Target="../media/image269.png"/><Relationship Id="rId5" Type="http://schemas.openxmlformats.org/officeDocument/2006/relationships/image" Target="../media/image28.png"/><Relationship Id="rId6" Type="http://schemas.openxmlformats.org/officeDocument/2006/relationships/image" Target="../media/image270.png"/><Relationship Id="rId7" Type="http://schemas.openxmlformats.org/officeDocument/2006/relationships/image" Target="../media/image271.png"/><Relationship Id="rId8" Type="http://schemas.openxmlformats.org/officeDocument/2006/relationships/image" Target="../media/image39.png"/><Relationship Id="rId11" Type="http://schemas.openxmlformats.org/officeDocument/2006/relationships/image" Target="../media/image257.png"/><Relationship Id="rId10" Type="http://schemas.openxmlformats.org/officeDocument/2006/relationships/image" Target="../media/image40.png"/><Relationship Id="rId13" Type="http://schemas.openxmlformats.org/officeDocument/2006/relationships/image" Target="../media/image167.png"/><Relationship Id="rId12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159.png"/><Relationship Id="rId17" Type="http://schemas.openxmlformats.org/officeDocument/2006/relationships/image" Target="../media/image194.png"/><Relationship Id="rId16" Type="http://schemas.openxmlformats.org/officeDocument/2006/relationships/image" Target="../media/image172.png"/><Relationship Id="rId19" Type="http://schemas.openxmlformats.org/officeDocument/2006/relationships/image" Target="../media/image189.png"/><Relationship Id="rId18" Type="http://schemas.openxmlformats.org/officeDocument/2006/relationships/image" Target="../media/image28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9.png"/><Relationship Id="rId4" Type="http://schemas.openxmlformats.org/officeDocument/2006/relationships/image" Target="../media/image278.png"/><Relationship Id="rId9" Type="http://schemas.openxmlformats.org/officeDocument/2006/relationships/image" Target="../media/image285.png"/><Relationship Id="rId5" Type="http://schemas.openxmlformats.org/officeDocument/2006/relationships/image" Target="../media/image274.png"/><Relationship Id="rId6" Type="http://schemas.openxmlformats.org/officeDocument/2006/relationships/image" Target="../media/image277.png"/><Relationship Id="rId7" Type="http://schemas.openxmlformats.org/officeDocument/2006/relationships/image" Target="../media/image276.png"/><Relationship Id="rId8" Type="http://schemas.openxmlformats.org/officeDocument/2006/relationships/image" Target="../media/image282.png"/><Relationship Id="rId11" Type="http://schemas.openxmlformats.org/officeDocument/2006/relationships/image" Target="../media/image286.png"/><Relationship Id="rId10" Type="http://schemas.openxmlformats.org/officeDocument/2006/relationships/image" Target="../media/image287.png"/><Relationship Id="rId13" Type="http://schemas.openxmlformats.org/officeDocument/2006/relationships/image" Target="../media/image45.png"/><Relationship Id="rId12" Type="http://schemas.openxmlformats.org/officeDocument/2006/relationships/image" Target="../media/image28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75.png"/><Relationship Id="rId13" Type="http://schemas.openxmlformats.org/officeDocument/2006/relationships/image" Target="../media/image28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8.png"/><Relationship Id="rId15" Type="http://schemas.openxmlformats.org/officeDocument/2006/relationships/image" Target="../media/image25.png"/><Relationship Id="rId14" Type="http://schemas.openxmlformats.org/officeDocument/2006/relationships/image" Target="../media/image45.png"/><Relationship Id="rId16" Type="http://schemas.openxmlformats.org/officeDocument/2006/relationships/image" Target="../media/image29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1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45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0.png"/><Relationship Id="rId13" Type="http://schemas.openxmlformats.org/officeDocument/2006/relationships/image" Target="../media/image64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72.png"/><Relationship Id="rId15" Type="http://schemas.openxmlformats.org/officeDocument/2006/relationships/image" Target="../media/image47.png"/><Relationship Id="rId14" Type="http://schemas.openxmlformats.org/officeDocument/2006/relationships/image" Target="../media/image50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11" Type="http://schemas.openxmlformats.org/officeDocument/2006/relationships/image" Target="../media/image80.png"/><Relationship Id="rId10" Type="http://schemas.openxmlformats.org/officeDocument/2006/relationships/image" Target="../media/image40.png"/><Relationship Id="rId13" Type="http://schemas.openxmlformats.org/officeDocument/2006/relationships/image" Target="../media/image58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8.png"/><Relationship Id="rId4" Type="http://schemas.openxmlformats.org/officeDocument/2006/relationships/image" Target="../media/image108.png"/><Relationship Id="rId9" Type="http://schemas.openxmlformats.org/officeDocument/2006/relationships/image" Target="../media/image72.png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7" Type="http://schemas.openxmlformats.org/officeDocument/2006/relationships/image" Target="../media/image104.png"/><Relationship Id="rId16" Type="http://schemas.openxmlformats.org/officeDocument/2006/relationships/image" Target="../media/image61.png"/><Relationship Id="rId5" Type="http://schemas.openxmlformats.org/officeDocument/2006/relationships/image" Target="../media/image28.png"/><Relationship Id="rId19" Type="http://schemas.openxmlformats.org/officeDocument/2006/relationships/image" Target="../media/image73.png"/><Relationship Id="rId6" Type="http://schemas.openxmlformats.org/officeDocument/2006/relationships/image" Target="../media/image52.png"/><Relationship Id="rId18" Type="http://schemas.openxmlformats.org/officeDocument/2006/relationships/image" Target="../media/image67.png"/><Relationship Id="rId7" Type="http://schemas.openxmlformats.org/officeDocument/2006/relationships/image" Target="../media/image55.png"/><Relationship Id="rId8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6.png"/><Relationship Id="rId11" Type="http://schemas.openxmlformats.org/officeDocument/2006/relationships/image" Target="../media/image80.png"/><Relationship Id="rId22" Type="http://schemas.openxmlformats.org/officeDocument/2006/relationships/image" Target="../media/image93.png"/><Relationship Id="rId10" Type="http://schemas.openxmlformats.org/officeDocument/2006/relationships/image" Target="../media/image40.png"/><Relationship Id="rId21" Type="http://schemas.openxmlformats.org/officeDocument/2006/relationships/image" Target="../media/image96.png"/><Relationship Id="rId13" Type="http://schemas.openxmlformats.org/officeDocument/2006/relationships/image" Target="../media/image58.png"/><Relationship Id="rId12" Type="http://schemas.openxmlformats.org/officeDocument/2006/relationships/image" Target="../media/image56.png"/><Relationship Id="rId23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8.png"/><Relationship Id="rId4" Type="http://schemas.openxmlformats.org/officeDocument/2006/relationships/image" Target="../media/image108.png"/><Relationship Id="rId9" Type="http://schemas.openxmlformats.org/officeDocument/2006/relationships/image" Target="../media/image72.png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7" Type="http://schemas.openxmlformats.org/officeDocument/2006/relationships/image" Target="../media/image82.png"/><Relationship Id="rId16" Type="http://schemas.openxmlformats.org/officeDocument/2006/relationships/image" Target="../media/image85.png"/><Relationship Id="rId5" Type="http://schemas.openxmlformats.org/officeDocument/2006/relationships/image" Target="../media/image28.png"/><Relationship Id="rId19" Type="http://schemas.openxmlformats.org/officeDocument/2006/relationships/image" Target="../media/image83.png"/><Relationship Id="rId6" Type="http://schemas.openxmlformats.org/officeDocument/2006/relationships/image" Target="../media/image52.png"/><Relationship Id="rId18" Type="http://schemas.openxmlformats.org/officeDocument/2006/relationships/image" Target="../media/image50.png"/><Relationship Id="rId7" Type="http://schemas.openxmlformats.org/officeDocument/2006/relationships/image" Target="../media/image55.png"/><Relationship Id="rId8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9.png"/><Relationship Id="rId22" Type="http://schemas.openxmlformats.org/officeDocument/2006/relationships/image" Target="../media/image114.png"/><Relationship Id="rId21" Type="http://schemas.openxmlformats.org/officeDocument/2006/relationships/image" Target="../media/image156.png"/><Relationship Id="rId24" Type="http://schemas.openxmlformats.org/officeDocument/2006/relationships/image" Target="../media/image155.png"/><Relationship Id="rId23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8.png"/><Relationship Id="rId4" Type="http://schemas.openxmlformats.org/officeDocument/2006/relationships/image" Target="../media/image108.png"/><Relationship Id="rId9" Type="http://schemas.openxmlformats.org/officeDocument/2006/relationships/image" Target="../media/image72.png"/><Relationship Id="rId26" Type="http://schemas.openxmlformats.org/officeDocument/2006/relationships/image" Target="../media/image129.png"/><Relationship Id="rId25" Type="http://schemas.openxmlformats.org/officeDocument/2006/relationships/image" Target="../media/image126.png"/><Relationship Id="rId5" Type="http://schemas.openxmlformats.org/officeDocument/2006/relationships/image" Target="../media/image28.png"/><Relationship Id="rId6" Type="http://schemas.openxmlformats.org/officeDocument/2006/relationships/image" Target="../media/image109.png"/><Relationship Id="rId7" Type="http://schemas.openxmlformats.org/officeDocument/2006/relationships/image" Target="../media/image92.png"/><Relationship Id="rId8" Type="http://schemas.openxmlformats.org/officeDocument/2006/relationships/image" Target="../media/image39.png"/><Relationship Id="rId11" Type="http://schemas.openxmlformats.org/officeDocument/2006/relationships/image" Target="../media/image111.png"/><Relationship Id="rId10" Type="http://schemas.openxmlformats.org/officeDocument/2006/relationships/image" Target="../media/image40.png"/><Relationship Id="rId13" Type="http://schemas.openxmlformats.org/officeDocument/2006/relationships/image" Target="../media/image58.png"/><Relationship Id="rId12" Type="http://schemas.openxmlformats.org/officeDocument/2006/relationships/image" Target="../media/image101.png"/><Relationship Id="rId15" Type="http://schemas.openxmlformats.org/officeDocument/2006/relationships/image" Target="../media/image103.png"/><Relationship Id="rId14" Type="http://schemas.openxmlformats.org/officeDocument/2006/relationships/image" Target="../media/image62.png"/><Relationship Id="rId17" Type="http://schemas.openxmlformats.org/officeDocument/2006/relationships/image" Target="../media/image128.png"/><Relationship Id="rId16" Type="http://schemas.openxmlformats.org/officeDocument/2006/relationships/image" Target="../media/image112.png"/><Relationship Id="rId19" Type="http://schemas.openxmlformats.org/officeDocument/2006/relationships/image" Target="../media/image117.png"/><Relationship Id="rId18" Type="http://schemas.openxmlformats.org/officeDocument/2006/relationships/image" Target="../media/image110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5.png"/><Relationship Id="rId21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8.png"/><Relationship Id="rId4" Type="http://schemas.openxmlformats.org/officeDocument/2006/relationships/image" Target="../media/image108.png"/><Relationship Id="rId9" Type="http://schemas.openxmlformats.org/officeDocument/2006/relationships/image" Target="../media/image72.png"/><Relationship Id="rId5" Type="http://schemas.openxmlformats.org/officeDocument/2006/relationships/image" Target="../media/image28.png"/><Relationship Id="rId6" Type="http://schemas.openxmlformats.org/officeDocument/2006/relationships/image" Target="../media/image130.png"/><Relationship Id="rId7" Type="http://schemas.openxmlformats.org/officeDocument/2006/relationships/image" Target="../media/image137.png"/><Relationship Id="rId8" Type="http://schemas.openxmlformats.org/officeDocument/2006/relationships/image" Target="../media/image39.png"/><Relationship Id="rId11" Type="http://schemas.openxmlformats.org/officeDocument/2006/relationships/image" Target="../media/image141.png"/><Relationship Id="rId10" Type="http://schemas.openxmlformats.org/officeDocument/2006/relationships/image" Target="../media/image40.png"/><Relationship Id="rId13" Type="http://schemas.openxmlformats.org/officeDocument/2006/relationships/image" Target="../media/image101.png"/><Relationship Id="rId12" Type="http://schemas.openxmlformats.org/officeDocument/2006/relationships/image" Target="../media/image56.png"/><Relationship Id="rId15" Type="http://schemas.openxmlformats.org/officeDocument/2006/relationships/image" Target="../media/image63.png"/><Relationship Id="rId14" Type="http://schemas.openxmlformats.org/officeDocument/2006/relationships/image" Target="../media/image144.png"/><Relationship Id="rId17" Type="http://schemas.openxmlformats.org/officeDocument/2006/relationships/image" Target="../media/image146.png"/><Relationship Id="rId16" Type="http://schemas.openxmlformats.org/officeDocument/2006/relationships/image" Target="../media/image50.png"/><Relationship Id="rId19" Type="http://schemas.openxmlformats.org/officeDocument/2006/relationships/image" Target="../media/image148.png"/><Relationship Id="rId18" Type="http://schemas.openxmlformats.org/officeDocument/2006/relationships/image" Target="../media/image152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50.png"/><Relationship Id="rId22" Type="http://schemas.openxmlformats.org/officeDocument/2006/relationships/image" Target="../media/image195.png"/><Relationship Id="rId21" Type="http://schemas.openxmlformats.org/officeDocument/2006/relationships/image" Target="../media/image184.png"/><Relationship Id="rId24" Type="http://schemas.openxmlformats.org/officeDocument/2006/relationships/image" Target="../media/image169.png"/><Relationship Id="rId23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9.png"/><Relationship Id="rId4" Type="http://schemas.openxmlformats.org/officeDocument/2006/relationships/image" Target="../media/image175.png"/><Relationship Id="rId9" Type="http://schemas.openxmlformats.org/officeDocument/2006/relationships/image" Target="../media/image161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Relationship Id="rId7" Type="http://schemas.openxmlformats.org/officeDocument/2006/relationships/image" Target="../media/image72.png"/><Relationship Id="rId8" Type="http://schemas.openxmlformats.org/officeDocument/2006/relationships/image" Target="../media/image40.png"/><Relationship Id="rId11" Type="http://schemas.openxmlformats.org/officeDocument/2006/relationships/image" Target="../media/image186.png"/><Relationship Id="rId10" Type="http://schemas.openxmlformats.org/officeDocument/2006/relationships/image" Target="../media/image154.png"/><Relationship Id="rId13" Type="http://schemas.openxmlformats.org/officeDocument/2006/relationships/image" Target="../media/image167.png"/><Relationship Id="rId12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159.png"/><Relationship Id="rId17" Type="http://schemas.openxmlformats.org/officeDocument/2006/relationships/image" Target="../media/image157.png"/><Relationship Id="rId16" Type="http://schemas.openxmlformats.org/officeDocument/2006/relationships/image" Target="../media/image172.png"/><Relationship Id="rId19" Type="http://schemas.openxmlformats.org/officeDocument/2006/relationships/image" Target="../media/image164.png"/><Relationship Id="rId18" Type="http://schemas.openxmlformats.org/officeDocument/2006/relationships/image" Target="../media/image17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76190"/>
            <a:ext cx="18285714" cy="398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526" y="3572745"/>
            <a:ext cx="9344277" cy="92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5780" y="8698509"/>
            <a:ext cx="787909" cy="161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3367" y="2006843"/>
            <a:ext cx="1060255" cy="75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719" y="5351721"/>
            <a:ext cx="12145329" cy="52854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3073719" y="2268141"/>
            <a:ext cx="326281" cy="1876040"/>
            <a:chOff x="3073719" y="2268141"/>
            <a:chExt cx="326281" cy="1876040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04373" y="2317460"/>
              <a:ext cx="23687" cy="1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5400000">
              <a:off x="3073719" y="2268141"/>
              <a:ext cx="84997" cy="84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80177" y="4072100"/>
              <a:ext cx="72081" cy="72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3246265" y="2174122"/>
              <a:ext cx="23687" cy="283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5400000">
              <a:off x="3246265" y="3968365"/>
              <a:ext cx="23687" cy="2837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"/>
          <p:cNvGrpSpPr/>
          <p:nvPr/>
        </p:nvGrpSpPr>
        <p:grpSpPr>
          <a:xfrm>
            <a:off x="4500904" y="2136567"/>
            <a:ext cx="10866928" cy="2014112"/>
            <a:chOff x="4500904" y="2136567"/>
            <a:chExt cx="10866928" cy="2014112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5400000">
              <a:off x="9821148" y="-3016074"/>
              <a:ext cx="23687" cy="106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055455" y="2136567"/>
              <a:ext cx="312377" cy="270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5400000">
              <a:off x="15162622" y="4065682"/>
              <a:ext cx="84997" cy="84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5400000">
              <a:off x="14206854" y="3148001"/>
              <a:ext cx="23687" cy="1943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195360" y="2309543"/>
              <a:ext cx="23687" cy="17904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73719" y="5049281"/>
            <a:ext cx="12145329" cy="52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64848" y="9495085"/>
            <a:ext cx="495696" cy="25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44796" y="2464349"/>
            <a:ext cx="8775883" cy="120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646668" y="4353397"/>
            <a:ext cx="5122309" cy="60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43686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739451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46314" y="199433"/>
            <a:ext cx="2398106" cy="6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6499" y="1839587"/>
            <a:ext cx="901547" cy="8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0240" y="1839587"/>
            <a:ext cx="2771156" cy="77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1737" y="1434639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1737" y="2414966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4525" y="2414966"/>
            <a:ext cx="1529318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15001" y="1434639"/>
            <a:ext cx="1829014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1737" y="3105532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1737" y="3792066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05477" y="2900002"/>
            <a:ext cx="2551824" cy="100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4049" y="3798820"/>
            <a:ext cx="1619528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39454" y="2229336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07755" y="2009580"/>
            <a:ext cx="2398106" cy="6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249746" y="1952414"/>
            <a:ext cx="10423665" cy="247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39454" y="1153319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26803" y="933567"/>
            <a:ext cx="8760421" cy="6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249746" y="4881524"/>
            <a:ext cx="10423665" cy="342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43686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739451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865" y="1444163"/>
            <a:ext cx="692376" cy="66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8335" y="1444163"/>
            <a:ext cx="1829014" cy="59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08219" y="199433"/>
            <a:ext cx="1698516" cy="66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865" y="1976639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5627" y="2484353"/>
            <a:ext cx="909412" cy="74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33097" y="2481586"/>
            <a:ext cx="1984565" cy="77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8335" y="1967729"/>
            <a:ext cx="2138719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30865" y="3309526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30865" y="4108668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38811" y="3174040"/>
            <a:ext cx="2551824" cy="100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95954" y="4108668"/>
            <a:ext cx="1702833" cy="57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74885" y="1084407"/>
            <a:ext cx="8182469" cy="70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236844" y="1289418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236844" y="3953923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74019" y="4392793"/>
            <a:ext cx="6171429" cy="354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56452" y="3794955"/>
            <a:ext cx="5992878" cy="70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96600" y="1728288"/>
            <a:ext cx="6171429" cy="20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43686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739451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775" y="3439944"/>
            <a:ext cx="901547" cy="8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156" y="3182806"/>
            <a:ext cx="2529251" cy="130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73654" y="173012"/>
            <a:ext cx="4065402" cy="66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5013" y="2104265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013" y="2689692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06441" y="2689692"/>
            <a:ext cx="1529318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96918" y="2101500"/>
            <a:ext cx="2138719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5013" y="1521601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5013" y="4425716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96918" y="1521603"/>
            <a:ext cx="1829014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21414" y="4425716"/>
            <a:ext cx="1619528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521887" y="1193922"/>
            <a:ext cx="875002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272788" y="1385904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48639" y="1920343"/>
            <a:ext cx="12294776" cy="96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512364" y="4569149"/>
            <a:ext cx="1603354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181545" y="4781531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58163" y="5094287"/>
            <a:ext cx="12144823" cy="57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67687" y="5679477"/>
            <a:ext cx="10272681" cy="62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67687" y="6450536"/>
            <a:ext cx="10741214" cy="96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339454" y="5285837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339454" y="5871027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339454" y="6835634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339454" y="2305441"/>
            <a:ext cx="165898" cy="16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43686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739451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965" y="4264859"/>
            <a:ext cx="901547" cy="8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0727" y="4264859"/>
            <a:ext cx="2108470" cy="88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68895" y="199433"/>
            <a:ext cx="1806040" cy="74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1203" y="2069029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1203" y="2658202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57858" y="2658202"/>
            <a:ext cx="1529318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8335" y="2066264"/>
            <a:ext cx="2138719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1203" y="3429293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1203" y="1444163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38811" y="3223763"/>
            <a:ext cx="2551938" cy="10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48335" y="1444163"/>
            <a:ext cx="1829014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700350" y="982682"/>
            <a:ext cx="9649566" cy="64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092096" y="2119504"/>
            <a:ext cx="4720608" cy="405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9398" y="1596199"/>
            <a:ext cx="8763185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419643" y="1213842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419643" y="1766383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812705" y="2304915"/>
            <a:ext cx="3978503" cy="405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3591071" y="2279421"/>
            <a:ext cx="3693093" cy="381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85701"/>
            <a:ext cx="18457143" cy="132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778675" y="6066129"/>
            <a:ext cx="354493" cy="30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4582" y="3670637"/>
            <a:ext cx="3557761" cy="254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3200" y="3752359"/>
            <a:ext cx="25810" cy="181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9146635" y="1796235"/>
            <a:ext cx="19262" cy="390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6704" y="3717056"/>
            <a:ext cx="76213" cy="7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91573" y="3733931"/>
            <a:ext cx="16531" cy="25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9032950" y="4393180"/>
            <a:ext cx="17127" cy="367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48354" y="8369859"/>
            <a:ext cx="589006" cy="6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99622" y="1868064"/>
            <a:ext cx="12173593" cy="522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286" y="290232"/>
            <a:ext cx="495696" cy="25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11" y="2096928"/>
            <a:ext cx="15386092" cy="66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202" y="3182955"/>
            <a:ext cx="1266457" cy="109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859" y="3455233"/>
            <a:ext cx="1849273" cy="49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9708" y="3302228"/>
            <a:ext cx="1651742" cy="117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61092" y="4393628"/>
            <a:ext cx="1433118" cy="52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27637" y="3182951"/>
            <a:ext cx="1107505" cy="109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04408" y="3492099"/>
            <a:ext cx="1219235" cy="49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47297" y="3182951"/>
            <a:ext cx="1343600" cy="109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996154" y="3455233"/>
            <a:ext cx="1305635" cy="49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28752" y="4154780"/>
            <a:ext cx="2424784" cy="178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006353" y="1618052"/>
            <a:ext cx="495696" cy="25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37037" y="4154780"/>
            <a:ext cx="1540184" cy="107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961466" y="4154780"/>
            <a:ext cx="1176013" cy="7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811" y="2289535"/>
            <a:ext cx="15386092" cy="66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383" y="2926978"/>
            <a:ext cx="713712" cy="49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6353" y="1618052"/>
            <a:ext cx="495696" cy="25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8313" y="2814847"/>
            <a:ext cx="5902831" cy="6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17360" y="4569149"/>
            <a:ext cx="5500926" cy="6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17360" y="3691998"/>
            <a:ext cx="10832383" cy="69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93450" y="5721928"/>
            <a:ext cx="6122384" cy="3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446"/>
            <a:ext cx="1266543" cy="109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6325" y="199896"/>
            <a:ext cx="2393728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297" y="1438363"/>
            <a:ext cx="763488" cy="62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8498" y="1438363"/>
            <a:ext cx="1593831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64130" y="217866"/>
            <a:ext cx="1593831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99687" y="1325373"/>
            <a:ext cx="9733699" cy="68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62861" y="1996835"/>
            <a:ext cx="12349958" cy="51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42529" y="2133827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42529" y="2878799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181908" y="2739753"/>
            <a:ext cx="12336634" cy="92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52257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590804" cy="65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254" y="1428925"/>
            <a:ext cx="876975" cy="7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8443" y="1428925"/>
            <a:ext cx="2406555" cy="7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20504" y="199433"/>
            <a:ext cx="2081935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3016" y="2089058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3016" y="2657039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2728" y="2657510"/>
            <a:ext cx="1500785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92728" y="2097544"/>
            <a:ext cx="2148471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76058" y="1805728"/>
            <a:ext cx="4747751" cy="311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301359" y="5485714"/>
            <a:ext cx="8755976" cy="29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426035" y="1172272"/>
            <a:ext cx="7268449" cy="6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445083" y="4820491"/>
            <a:ext cx="2388582" cy="66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22559" y="1389876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122559" y="5051923"/>
            <a:ext cx="205220" cy="20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52257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590804" cy="65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254" y="1428925"/>
            <a:ext cx="876975" cy="7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8443" y="1428925"/>
            <a:ext cx="2406555" cy="7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20504" y="199433"/>
            <a:ext cx="2081935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3016" y="2089058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3016" y="2657039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2728" y="2657510"/>
            <a:ext cx="1500785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92728" y="2097544"/>
            <a:ext cx="2148471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67257" y="2375948"/>
            <a:ext cx="11548961" cy="302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39552" y="1153228"/>
            <a:ext cx="11164478" cy="70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187073" y="1365608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460592" y="1887754"/>
            <a:ext cx="1424538" cy="59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439552" y="5562885"/>
            <a:ext cx="12001163" cy="72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13740" y="5770965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24401" y="6327535"/>
            <a:ext cx="12877614" cy="103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10114" y="6526828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15645" y="7583087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62496" y="7349755"/>
            <a:ext cx="8150309" cy="66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52257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590804" cy="65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124" y="1932954"/>
            <a:ext cx="886498" cy="74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3659" y="1943430"/>
            <a:ext cx="2790489" cy="7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54914" y="199433"/>
            <a:ext cx="2408097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7885" y="1475363"/>
            <a:ext cx="679138" cy="57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7885" y="2571325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88420" y="2581320"/>
            <a:ext cx="1500785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78896" y="1475363"/>
            <a:ext cx="1857728" cy="599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7"/>
          <p:cNvGrpSpPr/>
          <p:nvPr/>
        </p:nvGrpSpPr>
        <p:grpSpPr>
          <a:xfrm>
            <a:off x="4302588" y="1476341"/>
            <a:ext cx="3333659" cy="1666830"/>
            <a:chOff x="4302588" y="1476341"/>
            <a:chExt cx="3333659" cy="1666830"/>
          </a:xfrm>
        </p:grpSpPr>
        <p:pic>
          <p:nvPicPr>
            <p:cNvPr id="221" name="Google Shape;221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302588" y="1476341"/>
              <a:ext cx="3333659" cy="1666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726103" y="2110984"/>
              <a:ext cx="2334548" cy="5007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7"/>
          <p:cNvGrpSpPr/>
          <p:nvPr/>
        </p:nvGrpSpPr>
        <p:grpSpPr>
          <a:xfrm>
            <a:off x="9142857" y="1419232"/>
            <a:ext cx="3350796" cy="1675398"/>
            <a:chOff x="9142857" y="1419232"/>
            <a:chExt cx="3350796" cy="1675398"/>
          </a:xfrm>
        </p:grpSpPr>
        <p:pic>
          <p:nvPicPr>
            <p:cNvPr id="224" name="Google Shape;224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142857" y="1419232"/>
              <a:ext cx="3350796" cy="1675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568561" y="2057139"/>
              <a:ext cx="2171655" cy="512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7"/>
          <p:cNvGrpSpPr/>
          <p:nvPr/>
        </p:nvGrpSpPr>
        <p:grpSpPr>
          <a:xfrm>
            <a:off x="14014992" y="1395867"/>
            <a:ext cx="3350796" cy="1675398"/>
            <a:chOff x="14014992" y="1395867"/>
            <a:chExt cx="3350796" cy="1675398"/>
          </a:xfrm>
        </p:grpSpPr>
        <p:pic>
          <p:nvPicPr>
            <p:cNvPr id="227" name="Google Shape;227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4014992" y="1395867"/>
              <a:ext cx="3350796" cy="1675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4440674" y="2033776"/>
              <a:ext cx="2152607" cy="5127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864819" y="1998667"/>
            <a:ext cx="1087538" cy="6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2660788" y="1998667"/>
            <a:ext cx="1087538" cy="6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357908" y="4368664"/>
            <a:ext cx="1087538" cy="608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7"/>
          <p:cNvGrpSpPr/>
          <p:nvPr/>
        </p:nvGrpSpPr>
        <p:grpSpPr>
          <a:xfrm>
            <a:off x="5626316" y="3839613"/>
            <a:ext cx="3333659" cy="1666830"/>
            <a:chOff x="5626316" y="3839613"/>
            <a:chExt cx="3333659" cy="1666830"/>
          </a:xfrm>
        </p:grpSpPr>
        <p:pic>
          <p:nvPicPr>
            <p:cNvPr id="233" name="Google Shape;233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26316" y="3839613"/>
              <a:ext cx="3333659" cy="1666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049830" y="4474258"/>
              <a:ext cx="2483967" cy="8556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7"/>
          <p:cNvGrpSpPr/>
          <p:nvPr/>
        </p:nvGrpSpPr>
        <p:grpSpPr>
          <a:xfrm>
            <a:off x="14952055" y="3780565"/>
            <a:ext cx="3333659" cy="1666830"/>
            <a:chOff x="14952055" y="3780565"/>
            <a:chExt cx="3333659" cy="1666830"/>
          </a:xfrm>
        </p:grpSpPr>
        <p:pic>
          <p:nvPicPr>
            <p:cNvPr id="236" name="Google Shape;236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4952055" y="3780565"/>
              <a:ext cx="3333659" cy="1666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5375563" y="4415211"/>
              <a:ext cx="2353891" cy="5102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127128" y="4340092"/>
            <a:ext cx="1087538" cy="6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786421" y="4263902"/>
            <a:ext cx="1087538" cy="608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7"/>
          <p:cNvGrpSpPr/>
          <p:nvPr/>
        </p:nvGrpSpPr>
        <p:grpSpPr>
          <a:xfrm>
            <a:off x="10317523" y="3833424"/>
            <a:ext cx="3350796" cy="1675398"/>
            <a:chOff x="10317523" y="3833424"/>
            <a:chExt cx="3350796" cy="1675398"/>
          </a:xfrm>
        </p:grpSpPr>
        <p:pic>
          <p:nvPicPr>
            <p:cNvPr id="241" name="Google Shape;241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317523" y="3833424"/>
              <a:ext cx="3350796" cy="1675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0743246" y="4471331"/>
              <a:ext cx="1731798" cy="503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320407" y="6873191"/>
            <a:ext cx="1087538" cy="608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7"/>
          <p:cNvGrpSpPr/>
          <p:nvPr/>
        </p:nvGrpSpPr>
        <p:grpSpPr>
          <a:xfrm>
            <a:off x="5618697" y="6334616"/>
            <a:ext cx="3333659" cy="1666830"/>
            <a:chOff x="5618697" y="6334616"/>
            <a:chExt cx="3333659" cy="1666830"/>
          </a:xfrm>
        </p:grpSpPr>
        <p:pic>
          <p:nvPicPr>
            <p:cNvPr id="245" name="Google Shape;245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18697" y="6334616"/>
              <a:ext cx="3333659" cy="1666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042211" y="6969258"/>
              <a:ext cx="2403395" cy="8460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142857" y="6873191"/>
            <a:ext cx="1087538" cy="60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281333" y="6306896"/>
            <a:ext cx="3333659" cy="166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685754" y="6583570"/>
            <a:ext cx="2514348" cy="12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52257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590804" cy="65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261" y="2478563"/>
            <a:ext cx="886498" cy="75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3754" y="2494535"/>
            <a:ext cx="1965527" cy="7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95923" y="199433"/>
            <a:ext cx="1689269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6022" y="2003344"/>
            <a:ext cx="692395" cy="67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6022" y="1528363"/>
            <a:ext cx="679138" cy="57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8801" y="1509314"/>
            <a:ext cx="1500500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58516" y="2003344"/>
            <a:ext cx="2148471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18867" y="1492605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868120" y="1261174"/>
            <a:ext cx="1610468" cy="64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183538" y="1835514"/>
            <a:ext cx="6361804" cy="66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208212" y="2501458"/>
            <a:ext cx="11467668" cy="7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98688" y="3214590"/>
            <a:ext cx="11612582" cy="67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87070" y="2049388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87070" y="2740875"/>
            <a:ext cx="165898" cy="1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87070" y="3454007"/>
            <a:ext cx="165898" cy="16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1" y="-34104"/>
            <a:ext cx="1343686" cy="109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801" y="199897"/>
            <a:ext cx="1739451" cy="66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68703"/>
            <a:ext cx="18285714" cy="1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" y="971986"/>
            <a:ext cx="405531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-350269" y="4350806"/>
            <a:ext cx="8737405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2112" y="949885"/>
            <a:ext cx="1421208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20504" y="199433"/>
            <a:ext cx="2053364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627" y="1428925"/>
            <a:ext cx="901547" cy="8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23573" y="1428925"/>
            <a:ext cx="2368460" cy="7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865" y="2089058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0865" y="2657039"/>
            <a:ext cx="679214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57858" y="2657506"/>
            <a:ext cx="1529318" cy="59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8335" y="2097544"/>
            <a:ext cx="2138719" cy="59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30865" y="3183325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30865" y="4108668"/>
            <a:ext cx="688738" cy="5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38811" y="3192849"/>
            <a:ext cx="2551824" cy="100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755734" y="4829208"/>
            <a:ext cx="7106321" cy="368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2588" y="4273419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70886" y="4053671"/>
            <a:ext cx="5091097" cy="6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39454" y="1153319"/>
            <a:ext cx="205220" cy="20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26800" y="933571"/>
            <a:ext cx="9281183" cy="70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92600" y="1494638"/>
            <a:ext cx="8336696" cy="235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15965" y="4108668"/>
            <a:ext cx="1619528" cy="67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2023-02-20T10:19:21Z</dcterms:created>
  <dc:creator>officegen</dc:creator>
</cp:coreProperties>
</file>