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2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87CC-4901-4211-8769-780EAD6B47D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2A49-F5E3-4262-A712-AA2AFED06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ko-KR" altLang="en-US" smtClean="0"/>
              <a:t>문제해결기법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400800" cy="1752600"/>
          </a:xfrm>
        </p:spPr>
        <p:txBody>
          <a:bodyPr/>
          <a:lstStyle/>
          <a:p>
            <a:r>
              <a:rPr lang="en-US" altLang="ko-KR" smtClean="0"/>
              <a:t>12161583 </a:t>
            </a:r>
            <a:r>
              <a:rPr lang="ko-KR" altLang="en-US" dirty="0" smtClean="0"/>
              <a:t>박진호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79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dirty="0" smtClean="0"/>
              <a:t>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Read T // </a:t>
            </a:r>
            <a:r>
              <a:rPr lang="ko-KR" altLang="en-US" dirty="0" smtClean="0"/>
              <a:t>테스트케이스의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While T-- //</a:t>
            </a:r>
          </a:p>
          <a:p>
            <a:pPr marL="0" indent="0">
              <a:buNone/>
            </a:pPr>
            <a:r>
              <a:rPr lang="en-US" altLang="ko-KR" dirty="0" smtClean="0"/>
              <a:t>	Read string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br>
              <a:rPr lang="en-US" altLang="ko-KR" dirty="0" smtClean="0"/>
            </a:br>
            <a:r>
              <a:rPr lang="en-US" altLang="ko-KR" dirty="0" smtClean="0"/>
              <a:t>	string A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v</a:t>
            </a:r>
            <a:br>
              <a:rPr lang="en-US" altLang="ko-KR" dirty="0" smtClean="0"/>
            </a:br>
            <a:r>
              <a:rPr lang="en-US" altLang="ko-KR" dirty="0" smtClean="0"/>
              <a:t>	for i &lt;- 0 to B</a:t>
            </a:r>
            <a:r>
              <a:rPr lang="ko-KR" altLang="en-US" dirty="0" smtClean="0"/>
              <a:t>의 자릿수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initial_temp</a:t>
            </a:r>
            <a:r>
              <a:rPr lang="en-US" altLang="ko-KR" dirty="0" smtClean="0"/>
              <a:t> += v[i] * 10^(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 - 1)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 --</a:t>
            </a:r>
            <a:br>
              <a:rPr lang="en-US" altLang="ko-KR" dirty="0" smtClean="0"/>
            </a:br>
            <a:r>
              <a:rPr lang="en-US" altLang="ko-KR" dirty="0" smtClean="0"/>
              <a:t>	for j &lt;- B</a:t>
            </a:r>
            <a:r>
              <a:rPr lang="ko-KR" altLang="en-US" dirty="0" smtClean="0"/>
              <a:t>의 자릿수 </a:t>
            </a:r>
            <a:r>
              <a:rPr lang="en-US" altLang="ko-KR" dirty="0" smtClean="0"/>
              <a:t>to A</a:t>
            </a:r>
            <a:r>
              <a:rPr lang="ko-KR" altLang="en-US" dirty="0" smtClean="0"/>
              <a:t>의 자릿수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if(j==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		entire = </a:t>
            </a:r>
            <a:r>
              <a:rPr lang="en-US" altLang="ko-KR" dirty="0" err="1" smtClean="0"/>
              <a:t>initial_temp</a:t>
            </a:r>
            <a:r>
              <a:rPr lang="en-US" altLang="ko-KR" dirty="0" smtClean="0"/>
              <a:t> %B</a:t>
            </a:r>
          </a:p>
          <a:p>
            <a:pPr marL="0" indent="0">
              <a:buNone/>
            </a:pPr>
            <a:r>
              <a:rPr lang="en-US" altLang="ko-KR" dirty="0" smtClean="0"/>
              <a:t>		else</a:t>
            </a:r>
          </a:p>
          <a:p>
            <a:pPr marL="0" indent="0">
              <a:buNone/>
            </a:pPr>
            <a:r>
              <a:rPr lang="en-US" altLang="ko-KR" dirty="0" smtClean="0"/>
              <a:t>			entire %= B</a:t>
            </a:r>
          </a:p>
          <a:p>
            <a:pPr marL="0" indent="0">
              <a:buNone/>
            </a:pPr>
            <a:r>
              <a:rPr lang="en-US" altLang="ko-KR" dirty="0" smtClean="0"/>
              <a:t>		entire = entire * 10 + v[j]</a:t>
            </a:r>
            <a:br>
              <a:rPr lang="en-US" altLang="ko-KR" dirty="0" smtClean="0"/>
            </a:br>
            <a:r>
              <a:rPr lang="en-US" altLang="ko-KR" dirty="0" smtClean="0"/>
              <a:t>						string A</a:t>
            </a:r>
            <a:r>
              <a:rPr lang="ko-KR" altLang="en-US" dirty="0" smtClean="0"/>
              <a:t>의 사이즈만</a:t>
            </a:r>
            <a:r>
              <a:rPr lang="en-US" altLang="ko-KR" dirty="0" smtClean="0"/>
              <a:t>						</a:t>
            </a:r>
            <a:r>
              <a:rPr lang="ko-KR" altLang="en-US" dirty="0" smtClean="0"/>
              <a:t>큼 공간이 필요하고</a:t>
            </a:r>
            <a:r>
              <a:rPr lang="en-US" altLang="ko-KR" dirty="0" smtClean="0"/>
              <a:t> 						string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						</a:t>
            </a:r>
            <a:r>
              <a:rPr lang="ko-KR" altLang="en-US" dirty="0" smtClean="0"/>
              <a:t>배열을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vector						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입력받아야</a:t>
            </a:r>
            <a:r>
              <a:rPr lang="ko-KR" altLang="en-US" dirty="0" smtClean="0"/>
              <a:t> 하기     </a:t>
            </a:r>
            <a:r>
              <a:rPr lang="en-US" altLang="ko-KR" dirty="0" smtClean="0"/>
              <a:t>						</a:t>
            </a:r>
            <a:r>
              <a:rPr lang="ko-KR" altLang="en-US" dirty="0"/>
              <a:t>때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자릿수만</a:t>
            </a:r>
            <a:r>
              <a:rPr lang="en-US" altLang="ko-KR" dirty="0" smtClean="0"/>
              <a:t>						</a:t>
            </a:r>
            <a:r>
              <a:rPr lang="ko-KR" altLang="en-US" dirty="0" smtClean="0"/>
              <a:t>큼 공간이 필요하다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					</a:t>
            </a:r>
            <a:r>
              <a:rPr lang="ko-KR" altLang="en-US" dirty="0" smtClean="0"/>
              <a:t>따라서 </a:t>
            </a:r>
            <a:r>
              <a:rPr lang="en-US" altLang="ko-KR" dirty="0" smtClean="0">
                <a:solidFill>
                  <a:srgbClr val="FF0000"/>
                </a:solidFill>
              </a:rPr>
              <a:t>O(2t)</a:t>
            </a:r>
            <a:r>
              <a:rPr lang="ko-KR" altLang="en-US" dirty="0" smtClean="0"/>
              <a:t>만큼 </a:t>
            </a:r>
            <a:r>
              <a:rPr lang="ko-KR" altLang="en-US" dirty="0" err="1" smtClean="0"/>
              <a:t>필요하</a:t>
            </a:r>
            <a:r>
              <a:rPr lang="en-US" altLang="ko-KR" dirty="0" smtClean="0"/>
              <a:t>						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O(t)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7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배수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자연수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가 주어질 때 </a:t>
            </a:r>
            <a:r>
              <a:rPr lang="en-US" altLang="ko-KR" dirty="0" smtClean="0"/>
              <a:t>A(&lt;10^1000)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B(&lt;100,000)</a:t>
            </a:r>
            <a:r>
              <a:rPr lang="ko-KR" altLang="en-US" dirty="0" smtClean="0"/>
              <a:t>의 배수인지 </a:t>
            </a:r>
            <a:r>
              <a:rPr lang="ko-KR" altLang="en-US" dirty="0" smtClean="0"/>
              <a:t>판정하는 </a:t>
            </a:r>
            <a:r>
              <a:rPr lang="ko-KR" altLang="en-US" dirty="0" smtClean="0"/>
              <a:t>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73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자연수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100000</a:t>
            </a:r>
            <a:r>
              <a:rPr lang="ko-KR" altLang="en-US" sz="2400" dirty="0" smtClean="0"/>
              <a:t>보다 작은 자연수들이기 때문에 </a:t>
            </a:r>
            <a:r>
              <a:rPr lang="en-US" altLang="ko-KR" sz="2400" dirty="0" err="1" smtClean="0"/>
              <a:t>int</a:t>
            </a:r>
            <a:r>
              <a:rPr lang="ko-KR" altLang="en-US" sz="2400" dirty="0" smtClean="0"/>
              <a:t>형 </a:t>
            </a:r>
            <a:r>
              <a:rPr lang="ko-KR" altLang="en-US" sz="2400" dirty="0" err="1" smtClean="0"/>
              <a:t>자료형으로</a:t>
            </a:r>
            <a:r>
              <a:rPr lang="ko-KR" altLang="en-US" sz="2400" dirty="0" smtClean="0"/>
              <a:t> 표현할 수 있는 범위이지만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는 워낙 큰 수 까지 </a:t>
            </a:r>
            <a:r>
              <a:rPr lang="ko-KR" altLang="en-US" sz="2400" dirty="0" err="1" smtClean="0"/>
              <a:t>포함해야하므로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ko-KR" altLang="en-US" sz="2400" dirty="0" smtClean="0"/>
              <a:t>형으로 표현할 수 없다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위의 문제를 해결하고자 생각한 방안으로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의 각 </a:t>
            </a:r>
            <a:r>
              <a:rPr lang="ko-KR" altLang="en-US" sz="2400" dirty="0" err="1" smtClean="0"/>
              <a:t>자리별</a:t>
            </a:r>
            <a:r>
              <a:rPr lang="ko-KR" altLang="en-US" sz="2400" dirty="0" smtClean="0"/>
              <a:t> 숫자를 배열에 넣어서 생각해보자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EX) 123456  </a:t>
            </a:r>
            <a:r>
              <a:rPr lang="en-US" altLang="ko-KR" sz="2400" dirty="0" smtClean="0">
                <a:sym typeface="Wingdings" pitchFamily="2" charset="2"/>
              </a:rPr>
              <a:t>  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81256"/>
              </p:ext>
            </p:extLst>
          </p:nvPr>
        </p:nvGraphicFramePr>
        <p:xfrm>
          <a:off x="3048000" y="3573016"/>
          <a:ext cx="53404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071"/>
                <a:gridCol w="890071"/>
                <a:gridCol w="890071"/>
                <a:gridCol w="890071"/>
                <a:gridCol w="890071"/>
                <a:gridCol w="8900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dea2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배열</a:t>
            </a:r>
            <a:r>
              <a:rPr lang="en-US" altLang="ko-KR" sz="2400" dirty="0" smtClean="0"/>
              <a:t>(String)</a:t>
            </a:r>
            <a:r>
              <a:rPr lang="ko-KR" altLang="en-US" sz="2400" dirty="0" smtClean="0"/>
              <a:t>으로 받은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를 자연수 형태인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로 어떻게 나눌 것이냐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우리가 보통 큰 수를 나눗셈 할 때 쓰는 나눗셈의 알고리즘을 이용해보자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EX) 123456/5</a:t>
            </a:r>
            <a:r>
              <a:rPr lang="ko-KR" altLang="en-US" sz="2400" dirty="0" smtClean="0"/>
              <a:t>를 한다고 가정했을 때 우리가 사고하는 순서대로 생각해보자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1.  1/5 = </a:t>
            </a:r>
            <a:r>
              <a:rPr lang="ko-KR" altLang="en-US" sz="2400" dirty="0" smtClean="0"/>
              <a:t>몫 </a:t>
            </a:r>
            <a:r>
              <a:rPr lang="en-US" altLang="ko-KR" sz="2400" dirty="0" smtClean="0"/>
              <a:t>: 0 </a:t>
            </a:r>
            <a:r>
              <a:rPr lang="ko-KR" altLang="en-US" sz="2400" dirty="0" smtClean="0"/>
              <a:t>나머지 </a:t>
            </a:r>
            <a:r>
              <a:rPr lang="en-US" altLang="ko-KR" sz="2400" dirty="0" smtClean="0"/>
              <a:t>: 1</a:t>
            </a:r>
            <a:br>
              <a:rPr lang="en-US" altLang="ko-KR" sz="2400" dirty="0" smtClean="0"/>
            </a:br>
            <a:r>
              <a:rPr lang="en-US" altLang="ko-KR" sz="2400" dirty="0" smtClean="0"/>
              <a:t>2.  </a:t>
            </a:r>
            <a:r>
              <a:rPr lang="ko-KR" altLang="en-US" sz="2400" dirty="0" smtClean="0"/>
              <a:t>앞의 나머지에 그 다음 수를 끌고 온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12</a:t>
            </a:r>
            <a:r>
              <a:rPr lang="ko-KR" altLang="en-US" sz="2400" dirty="0" smtClean="0"/>
              <a:t>에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를 나눈다</a:t>
            </a:r>
            <a:r>
              <a:rPr lang="en-US" altLang="ko-KR" sz="2400" dirty="0" smtClean="0"/>
              <a:t>. 12/5 = </a:t>
            </a:r>
            <a:r>
              <a:rPr lang="ko-KR" altLang="en-US" sz="2400" dirty="0" smtClean="0"/>
              <a:t>몫 </a:t>
            </a:r>
            <a:r>
              <a:rPr lang="en-US" altLang="ko-KR" sz="2400" dirty="0" smtClean="0"/>
              <a:t>: 2 </a:t>
            </a:r>
            <a:r>
              <a:rPr lang="ko-KR" altLang="en-US" sz="2400" dirty="0" smtClean="0"/>
              <a:t>나머지 </a:t>
            </a:r>
            <a:r>
              <a:rPr lang="en-US" altLang="ko-KR" sz="2400" dirty="0" smtClean="0"/>
              <a:t>: 2</a:t>
            </a:r>
            <a:br>
              <a:rPr lang="en-US" altLang="ko-KR" sz="2400" dirty="0" smtClean="0"/>
            </a:br>
            <a:r>
              <a:rPr lang="en-US" altLang="ko-KR" sz="2400" dirty="0" smtClean="0"/>
              <a:t>3.  </a:t>
            </a:r>
            <a:r>
              <a:rPr lang="ko-KR" altLang="en-US" sz="2400" dirty="0" smtClean="0"/>
              <a:t>마찬가지로 앞의 나머지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에 그 다음 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을 끌고 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23/5 = </a:t>
            </a:r>
            <a:r>
              <a:rPr lang="ko-KR" altLang="en-US" sz="2400" dirty="0" smtClean="0"/>
              <a:t>몫 </a:t>
            </a:r>
            <a:r>
              <a:rPr lang="en-US" altLang="ko-KR" sz="2400" dirty="0" smtClean="0"/>
              <a:t>:  4 </a:t>
            </a:r>
            <a:r>
              <a:rPr lang="ko-KR" altLang="en-US" sz="2400" dirty="0" smtClean="0"/>
              <a:t>나머지 </a:t>
            </a:r>
            <a:r>
              <a:rPr lang="en-US" altLang="ko-KR" sz="2400" dirty="0" smtClean="0"/>
              <a:t>: 3			…………..</a:t>
            </a:r>
            <a:br>
              <a:rPr lang="en-US" altLang="ko-KR" sz="2400" dirty="0" smtClean="0"/>
            </a:br>
            <a:r>
              <a:rPr lang="ko-KR" altLang="en-US" sz="2400" dirty="0" err="1" smtClean="0"/>
              <a:t>이런식의</a:t>
            </a:r>
            <a:r>
              <a:rPr lang="ko-KR" altLang="en-US" sz="2400" dirty="0" smtClean="0"/>
              <a:t> 알고리즘으로 나눗셈을 해결한다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6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배열로 표기된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로 나눌 때 </a:t>
            </a:r>
            <a:r>
              <a:rPr lang="en-US" altLang="ko-KR" sz="2400" dirty="0" smtClean="0"/>
              <a:t>Idea2</a:t>
            </a:r>
            <a:r>
              <a:rPr lang="ko-KR" altLang="en-US" sz="2400" dirty="0" smtClean="0"/>
              <a:t>에서의 방식대로 나누기 위해서 맨 처음 </a:t>
            </a:r>
            <a:r>
              <a:rPr lang="ko-KR" altLang="en-US" sz="2400" dirty="0" err="1" smtClean="0"/>
              <a:t>해야할</a:t>
            </a:r>
            <a:r>
              <a:rPr lang="ko-KR" altLang="en-US" sz="2400" dirty="0" smtClean="0"/>
              <a:t> 일은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의 자릿수만큼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배열에서 뽑아와서 처음 나눌 수를 만들어줘야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EX) 123456 / 32</a:t>
            </a:r>
            <a:r>
              <a:rPr lang="ko-KR" altLang="en-US" sz="2400" dirty="0" smtClean="0"/>
              <a:t>면 맨 처음 나눌 수는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가 되어야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그 다음부터는 </a:t>
            </a:r>
            <a:r>
              <a:rPr lang="en-US" altLang="ko-KR" sz="2400" dirty="0" smtClean="0"/>
              <a:t>Idea2</a:t>
            </a:r>
            <a:r>
              <a:rPr lang="ko-KR" altLang="en-US" sz="2400" dirty="0" smtClean="0"/>
              <a:t>대로 계속 나머지에 뒤에 하나씩만 붙여가면서 </a:t>
            </a:r>
            <a:r>
              <a:rPr lang="en-US" altLang="ko-KR" sz="2400" dirty="0" smtClean="0"/>
              <a:t>(A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자릿수 </a:t>
            </a:r>
            <a:r>
              <a:rPr lang="en-US" altLang="ko-KR" sz="2400" dirty="0" smtClean="0"/>
              <a:t>– B</a:t>
            </a:r>
            <a:r>
              <a:rPr lang="ko-KR" altLang="en-US" sz="2400" dirty="0" smtClean="0"/>
              <a:t>의 자릿수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만큼 실행해주면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13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pseudocode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Read T // </a:t>
            </a:r>
            <a:r>
              <a:rPr lang="ko-KR" altLang="en-US" sz="1800" dirty="0" smtClean="0"/>
              <a:t>테스트케이스의 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While T-- //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Read string A,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B</a:t>
            </a:r>
            <a:br>
              <a:rPr lang="en-US" altLang="ko-KR" sz="1800" dirty="0" smtClean="0"/>
            </a:br>
            <a:r>
              <a:rPr lang="en-US" altLang="ko-KR" sz="1800" dirty="0" smtClean="0"/>
              <a:t>	string A -&gt;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vector &lt;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&gt; v</a:t>
            </a:r>
            <a:br>
              <a:rPr lang="en-US" altLang="ko-KR" sz="1800" dirty="0" smtClean="0"/>
            </a:br>
            <a:r>
              <a:rPr lang="en-US" altLang="ko-KR" sz="1800" dirty="0" smtClean="0"/>
              <a:t>	for i &lt;- 0 to B</a:t>
            </a:r>
            <a:r>
              <a:rPr lang="ko-KR" altLang="en-US" sz="1800" dirty="0" smtClean="0"/>
              <a:t>의 자릿수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initial_temp</a:t>
            </a:r>
            <a:r>
              <a:rPr lang="en-US" altLang="ko-KR" sz="1800" dirty="0" smtClean="0"/>
              <a:t> += v[i] * 10^(</a:t>
            </a:r>
            <a:r>
              <a:rPr lang="en-US" altLang="ko-KR" sz="1800" dirty="0" err="1" smtClean="0"/>
              <a:t>copy_B</a:t>
            </a:r>
            <a:r>
              <a:rPr lang="en-US" altLang="ko-KR" sz="1800" dirty="0" smtClean="0"/>
              <a:t> - 1)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copy_B</a:t>
            </a:r>
            <a:r>
              <a:rPr lang="en-US" altLang="ko-KR" sz="1800" dirty="0" smtClean="0"/>
              <a:t> --</a:t>
            </a:r>
            <a:br>
              <a:rPr lang="en-US" altLang="ko-KR" sz="1800" dirty="0" smtClean="0"/>
            </a:br>
            <a:r>
              <a:rPr lang="en-US" altLang="ko-KR" sz="1800" dirty="0" smtClean="0"/>
              <a:t>	for j &lt;- B</a:t>
            </a:r>
            <a:r>
              <a:rPr lang="ko-KR" altLang="en-US" sz="1800" dirty="0" smtClean="0"/>
              <a:t>의 자릿수 </a:t>
            </a:r>
            <a:r>
              <a:rPr lang="en-US" altLang="ko-KR" sz="1800" dirty="0" smtClean="0"/>
              <a:t>to A</a:t>
            </a:r>
            <a:r>
              <a:rPr lang="ko-KR" altLang="en-US" sz="1800" dirty="0" smtClean="0"/>
              <a:t>의 자릿수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if(j==</a:t>
            </a:r>
            <a:r>
              <a:rPr lang="en-US" altLang="ko-KR" sz="1800" dirty="0" err="1" smtClean="0"/>
              <a:t>copy_B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entire = </a:t>
            </a:r>
            <a:r>
              <a:rPr lang="en-US" altLang="ko-KR" sz="1800" dirty="0" err="1" smtClean="0"/>
              <a:t>initial_temp</a:t>
            </a:r>
            <a:r>
              <a:rPr lang="en-US" altLang="ko-KR" sz="1800" dirty="0" smtClean="0"/>
              <a:t> %B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else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entire %= B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entire = entire * 10 + v[j]</a:t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6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6" y="1600200"/>
            <a:ext cx="7086468" cy="4525963"/>
          </a:xfrm>
        </p:spPr>
      </p:pic>
    </p:spTree>
    <p:extLst>
      <p:ext uri="{BB962C8B-B14F-4D97-AF65-F5344CB8AC3E}">
        <p14:creationId xmlns:p14="http://schemas.microsoft.com/office/powerpoint/2010/main" val="35009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2196074"/>
            <a:ext cx="7487695" cy="3334215"/>
          </a:xfrm>
        </p:spPr>
      </p:pic>
    </p:spTree>
    <p:extLst>
      <p:ext uri="{BB962C8B-B14F-4D97-AF65-F5344CB8AC3E}">
        <p14:creationId xmlns:p14="http://schemas.microsoft.com/office/powerpoint/2010/main" val="12417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Read T // </a:t>
            </a:r>
            <a:r>
              <a:rPr lang="ko-KR" altLang="en-US" dirty="0" smtClean="0"/>
              <a:t>테스트케이스의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While T-- //</a:t>
            </a:r>
          </a:p>
          <a:p>
            <a:pPr marL="0" indent="0">
              <a:buNone/>
            </a:pPr>
            <a:r>
              <a:rPr lang="en-US" altLang="ko-KR" dirty="0" smtClean="0"/>
              <a:t>	Read string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br>
              <a:rPr lang="en-US" altLang="ko-KR" dirty="0" smtClean="0"/>
            </a:br>
            <a:r>
              <a:rPr lang="en-US" altLang="ko-KR" dirty="0" smtClean="0"/>
              <a:t>	string A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v</a:t>
            </a:r>
            <a:br>
              <a:rPr lang="en-US" altLang="ko-KR" dirty="0" smtClean="0"/>
            </a:br>
            <a:r>
              <a:rPr lang="en-US" altLang="ko-KR" dirty="0" smtClean="0"/>
              <a:t>	for i &lt;- 0 to B</a:t>
            </a:r>
            <a:r>
              <a:rPr lang="ko-KR" altLang="en-US" dirty="0" smtClean="0"/>
              <a:t>의 자릿수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initial_temp</a:t>
            </a:r>
            <a:r>
              <a:rPr lang="en-US" altLang="ko-KR" dirty="0" smtClean="0"/>
              <a:t> += v[i] * 10^(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 - 1)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 --</a:t>
            </a:r>
            <a:br>
              <a:rPr lang="en-US" altLang="ko-KR" dirty="0" smtClean="0"/>
            </a:br>
            <a:r>
              <a:rPr lang="en-US" altLang="ko-KR" dirty="0" smtClean="0"/>
              <a:t>	for j &lt;- B</a:t>
            </a:r>
            <a:r>
              <a:rPr lang="ko-KR" altLang="en-US" dirty="0" smtClean="0"/>
              <a:t>의 자릿수 </a:t>
            </a:r>
            <a:r>
              <a:rPr lang="en-US" altLang="ko-KR" dirty="0" smtClean="0"/>
              <a:t>to A</a:t>
            </a:r>
            <a:r>
              <a:rPr lang="ko-KR" altLang="en-US" dirty="0" smtClean="0"/>
              <a:t>의 자릿수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if(j==</a:t>
            </a:r>
            <a:r>
              <a:rPr lang="en-US" altLang="ko-KR" dirty="0" err="1" smtClean="0"/>
              <a:t>copy_B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		entire = </a:t>
            </a:r>
            <a:r>
              <a:rPr lang="en-US" altLang="ko-KR" dirty="0" err="1" smtClean="0"/>
              <a:t>initial_temp</a:t>
            </a:r>
            <a:r>
              <a:rPr lang="en-US" altLang="ko-KR" dirty="0" smtClean="0"/>
              <a:t> %B</a:t>
            </a:r>
          </a:p>
          <a:p>
            <a:pPr marL="0" indent="0">
              <a:buNone/>
            </a:pPr>
            <a:r>
              <a:rPr lang="en-US" altLang="ko-KR" dirty="0" smtClean="0"/>
              <a:t>		else</a:t>
            </a:r>
          </a:p>
          <a:p>
            <a:pPr marL="0" indent="0">
              <a:buNone/>
            </a:pPr>
            <a:r>
              <a:rPr lang="en-US" altLang="ko-KR" dirty="0" smtClean="0"/>
              <a:t>			entire %= B</a:t>
            </a:r>
          </a:p>
          <a:p>
            <a:pPr marL="0" indent="0">
              <a:buNone/>
            </a:pPr>
            <a:r>
              <a:rPr lang="en-US" altLang="ko-KR" dirty="0" smtClean="0"/>
              <a:t>		entire = entire * 10 + v[j]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	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없이 최대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자릿</a:t>
            </a:r>
            <a:r>
              <a:rPr lang="en-US" altLang="ko-KR" dirty="0" smtClean="0"/>
              <a:t>					</a:t>
            </a:r>
            <a:r>
              <a:rPr lang="ko-KR" altLang="en-US" dirty="0" smtClean="0"/>
              <a:t>수만큼만 실행이 되기 때문에 </a:t>
            </a:r>
            <a:r>
              <a:rPr lang="en-US" altLang="ko-KR" dirty="0" smtClean="0"/>
              <a:t>					vector v</a:t>
            </a:r>
            <a:r>
              <a:rPr lang="ko-KR" altLang="en-US" dirty="0" smtClean="0"/>
              <a:t>의 크기를 </a:t>
            </a:r>
            <a:r>
              <a:rPr lang="en-US" altLang="ko-KR" dirty="0" smtClean="0"/>
              <a:t>t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					</a:t>
            </a:r>
            <a:r>
              <a:rPr lang="ko-KR" altLang="en-US" dirty="0" smtClean="0"/>
              <a:t>면 </a:t>
            </a:r>
            <a:r>
              <a:rPr lang="en-US" altLang="ko-KR" dirty="0" smtClean="0">
                <a:solidFill>
                  <a:srgbClr val="FF0000"/>
                </a:solidFill>
              </a:rPr>
              <a:t>O(</a:t>
            </a:r>
            <a:r>
              <a:rPr lang="en-US" altLang="ko-KR" dirty="0" err="1" smtClean="0">
                <a:solidFill>
                  <a:srgbClr val="FF0000"/>
                </a:solidFill>
              </a:rPr>
              <a:t>Nt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만큼의 시간이 걸린다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				</a:t>
            </a:r>
            <a:r>
              <a:rPr lang="en-US" altLang="ko-KR" dirty="0" smtClean="0">
                <a:solidFill>
                  <a:srgbClr val="FF0000"/>
                </a:solidFill>
              </a:rPr>
              <a:t>O(t)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159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문제해결기법 발표</vt:lpstr>
      <vt:lpstr>배수 구하기</vt:lpstr>
      <vt:lpstr>Idea</vt:lpstr>
      <vt:lpstr>Idea2</vt:lpstr>
      <vt:lpstr>Idea3</vt:lpstr>
      <vt:lpstr>pseudocode</vt:lpstr>
      <vt:lpstr>코드1</vt:lpstr>
      <vt:lpstr>코드2</vt:lpstr>
      <vt:lpstr>Time</vt:lpstr>
      <vt:lpstr>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문제해결기법 발표</dc:title>
  <dc:creator>user</dc:creator>
  <cp:lastModifiedBy>user</cp:lastModifiedBy>
  <cp:revision>13</cp:revision>
  <dcterms:created xsi:type="dcterms:W3CDTF">2020-04-25T06:53:59Z</dcterms:created>
  <dcterms:modified xsi:type="dcterms:W3CDTF">2020-04-26T07:05:58Z</dcterms:modified>
</cp:coreProperties>
</file>