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70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1A0F-6EFA-47B9-A42C-0347F955957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CA38-9EC0-4330-B535-450465971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1A0F-6EFA-47B9-A42C-0347F955957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CA38-9EC0-4330-B535-450465971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3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1A0F-6EFA-47B9-A42C-0347F955957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CA38-9EC0-4330-B535-450465971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8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1A0F-6EFA-47B9-A42C-0347F955957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CA38-9EC0-4330-B535-450465971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1A0F-6EFA-47B9-A42C-0347F955957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CA38-9EC0-4330-B535-450465971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4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1A0F-6EFA-47B9-A42C-0347F955957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CA38-9EC0-4330-B535-450465971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2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1A0F-6EFA-47B9-A42C-0347F955957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CA38-9EC0-4330-B535-450465971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4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1A0F-6EFA-47B9-A42C-0347F955957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CA38-9EC0-4330-B535-450465971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0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1A0F-6EFA-47B9-A42C-0347F955957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CA38-9EC0-4330-B535-450465971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1A0F-6EFA-47B9-A42C-0347F955957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CA38-9EC0-4330-B535-450465971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4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1A0F-6EFA-47B9-A42C-0347F955957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CA38-9EC0-4330-B535-450465971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5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21A0F-6EFA-47B9-A42C-0347F955957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0CA38-9EC0-4330-B535-450465971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9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문제해결기법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12161583 </a:t>
            </a:r>
            <a:r>
              <a:rPr lang="ko-KR" altLang="en-US" dirty="0" smtClean="0"/>
              <a:t>박진호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구현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" y="2196074"/>
            <a:ext cx="7497221" cy="3334215"/>
          </a:xfrm>
        </p:spPr>
      </p:pic>
    </p:spTree>
    <p:extLst>
      <p:ext uri="{BB962C8B-B14F-4D97-AF65-F5344CB8AC3E}">
        <p14:creationId xmlns:p14="http://schemas.microsoft.com/office/powerpoint/2010/main" val="11109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복잡도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1800" dirty="0" smtClean="0"/>
              <a:t>Pseudocode</a:t>
            </a:r>
          </a:p>
          <a:p>
            <a:pPr marL="0" indent="0">
              <a:buNone/>
            </a:pPr>
            <a:r>
              <a:rPr lang="en-US" altLang="ko-KR" sz="1800" dirty="0" smtClean="0"/>
              <a:t>	read T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while </a:t>
            </a:r>
            <a:r>
              <a:rPr lang="en-US" altLang="ko-KR" sz="1800" dirty="0" smtClean="0"/>
              <a:t>T—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</a:t>
            </a:r>
            <a:r>
              <a:rPr lang="en-US" altLang="ko-KR" sz="1600" dirty="0"/>
              <a:t>int LCS[1001][1001</a:t>
            </a:r>
            <a:r>
              <a:rPr lang="en-US" altLang="ko-KR" sz="1600" dirty="0" smtClean="0"/>
              <a:t>]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read string A,B,tmpA,tmpB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for &lt;- 0</a:t>
            </a:r>
            <a:r>
              <a:rPr lang="ko-KR" altLang="en-US" sz="1800" dirty="0" smtClean="0"/>
              <a:t>부터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의 길이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		for &lt;- 0</a:t>
            </a:r>
            <a:r>
              <a:rPr lang="ko-KR" altLang="en-US" sz="1800" dirty="0" smtClean="0"/>
              <a:t>부터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의 길이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if(I or j == 0)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	LCS[i][j] =0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if(A[i]==B[j])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	LCS[i][j]</a:t>
            </a:r>
            <a:r>
              <a:rPr lang="ko-KR" altLang="en-US" sz="1800" dirty="0" smtClean="0"/>
              <a:t>는 대각선 위의 숫자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else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	LCS[i][j]</a:t>
            </a:r>
            <a:r>
              <a:rPr lang="ko-KR" altLang="en-US" sz="1800" dirty="0" smtClean="0"/>
              <a:t>는 조사하는 칸의 기준으</a:t>
            </a:r>
            <a:r>
              <a:rPr lang="en-US" altLang="ko-KR" sz="1800" dirty="0" smtClean="0"/>
              <a:t>					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로 </a:t>
            </a:r>
            <a:r>
              <a:rPr lang="ko-KR" altLang="en-US" sz="1800" dirty="0" smtClean="0"/>
              <a:t>왼쪽이 크면 왼쪽의 숫자를     </a:t>
            </a:r>
            <a:r>
              <a:rPr lang="en-US" altLang="ko-KR" sz="1800" dirty="0" smtClean="0"/>
              <a:t>					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따라가고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위쪽이 크면 위쪽의 </a:t>
            </a:r>
            <a:r>
              <a:rPr lang="en-US" altLang="ko-KR" sz="1800" dirty="0" smtClean="0"/>
              <a:t>					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숫자를 </a:t>
            </a:r>
            <a:r>
              <a:rPr lang="ko-KR" altLang="en-US" sz="1800" dirty="0" smtClean="0"/>
              <a:t>따라간다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	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	</a:t>
            </a:r>
            <a:r>
              <a:rPr lang="ko-KR" altLang="en-US" sz="1800" dirty="0" smtClean="0"/>
              <a:t>문자열로 입력을 받고 </a:t>
            </a:r>
            <a:r>
              <a:rPr lang="en-US" altLang="ko-KR" sz="1800" dirty="0" smtClean="0"/>
              <a:t>for</a:t>
            </a:r>
            <a:r>
              <a:rPr lang="ko-KR" altLang="en-US" sz="1800" dirty="0" smtClean="0"/>
              <a:t>문을 받은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	</a:t>
            </a:r>
            <a:r>
              <a:rPr lang="ko-KR" altLang="en-US" sz="1800" dirty="0" smtClean="0"/>
              <a:t>두 문자열의 길이의 곱만큼 </a:t>
            </a:r>
            <a:r>
              <a:rPr lang="ko-KR" altLang="en-US" sz="1800" dirty="0" err="1" smtClean="0"/>
              <a:t>실행시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	</a:t>
            </a:r>
            <a:r>
              <a:rPr lang="ko-KR" altLang="en-US" sz="1800" dirty="0" smtClean="0"/>
              <a:t>켜 </a:t>
            </a:r>
            <a:r>
              <a:rPr lang="en-US" altLang="ko-KR" sz="1800" dirty="0" smtClean="0">
                <a:solidFill>
                  <a:srgbClr val="FF0000"/>
                </a:solidFill>
              </a:rPr>
              <a:t>A</a:t>
            </a:r>
            <a:r>
              <a:rPr lang="ko-KR" altLang="en-US" sz="1800" dirty="0" smtClean="0">
                <a:solidFill>
                  <a:srgbClr val="FF0000"/>
                </a:solidFill>
              </a:rPr>
              <a:t>의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길이 </a:t>
            </a:r>
            <a:r>
              <a:rPr lang="en-US" altLang="ko-KR" sz="1800" dirty="0" smtClean="0">
                <a:solidFill>
                  <a:srgbClr val="FF0000"/>
                </a:solidFill>
              </a:rPr>
              <a:t>M</a:t>
            </a:r>
            <a:r>
              <a:rPr lang="en-US" altLang="ko-KR" sz="1800" dirty="0" smtClean="0"/>
              <a:t>, </a:t>
            </a:r>
            <a:r>
              <a:rPr lang="en-US" altLang="ko-KR" sz="1800" dirty="0" smtClean="0">
                <a:solidFill>
                  <a:srgbClr val="FF0000"/>
                </a:solidFill>
              </a:rPr>
              <a:t>B</a:t>
            </a:r>
            <a:r>
              <a:rPr lang="ko-KR" altLang="en-US" sz="1800" dirty="0" smtClean="0">
                <a:solidFill>
                  <a:srgbClr val="FF0000"/>
                </a:solidFill>
              </a:rPr>
              <a:t>의 길이 </a:t>
            </a:r>
            <a:r>
              <a:rPr lang="en-US" altLang="ko-KR" sz="1800" dirty="0" smtClean="0">
                <a:solidFill>
                  <a:srgbClr val="FF0000"/>
                </a:solidFill>
              </a:rPr>
              <a:t>N</a:t>
            </a:r>
            <a:r>
              <a:rPr lang="ko-KR" altLang="en-US" sz="1800" dirty="0" smtClean="0"/>
              <a:t>이라고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	</a:t>
            </a:r>
            <a:r>
              <a:rPr lang="ko-KR" altLang="en-US" sz="1800" dirty="0" smtClean="0"/>
              <a:t>했을 때 </a:t>
            </a:r>
            <a:r>
              <a:rPr lang="en-US" altLang="ko-KR" sz="1800" dirty="0" smtClean="0"/>
              <a:t>M X N</a:t>
            </a:r>
            <a:r>
              <a:rPr lang="ko-KR" altLang="en-US" sz="1800" dirty="0" smtClean="0"/>
              <a:t>의 표를 완성시키는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	</a:t>
            </a:r>
            <a:r>
              <a:rPr lang="ko-KR" altLang="en-US" sz="1800" dirty="0" smtClean="0"/>
              <a:t>작업이므로 </a:t>
            </a:r>
            <a:r>
              <a:rPr lang="en-US" altLang="ko-KR" sz="1800" u="sng" dirty="0" smtClean="0">
                <a:solidFill>
                  <a:srgbClr val="FF0000"/>
                </a:solidFill>
              </a:rPr>
              <a:t>O(MN)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91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공간 복잡도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500" dirty="0" smtClean="0"/>
              <a:t>Pseudocode</a:t>
            </a:r>
          </a:p>
          <a:p>
            <a:pPr marL="0" indent="0">
              <a:buNone/>
            </a:pPr>
            <a:r>
              <a:rPr lang="en-US" altLang="ko-KR" sz="1500" dirty="0" smtClean="0"/>
              <a:t>	read T</a:t>
            </a:r>
          </a:p>
          <a:p>
            <a:pPr marL="0" indent="0">
              <a:buNone/>
            </a:pPr>
            <a:r>
              <a:rPr lang="en-US" altLang="ko-KR" sz="1500" dirty="0" smtClean="0"/>
              <a:t>	while </a:t>
            </a:r>
            <a:r>
              <a:rPr lang="en-US" altLang="ko-KR" sz="1500" dirty="0" smtClean="0"/>
              <a:t>T—</a:t>
            </a:r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	</a:t>
            </a:r>
            <a:r>
              <a:rPr lang="en-US" altLang="ko-KR" sz="1600" dirty="0"/>
              <a:t>int LCS[1001][1001</a:t>
            </a:r>
            <a:r>
              <a:rPr lang="en-US" altLang="ko-KR" sz="1600" dirty="0" smtClean="0"/>
              <a:t>]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		read string A,B,tmpA,tmpB</a:t>
            </a:r>
          </a:p>
          <a:p>
            <a:pPr marL="0" indent="0">
              <a:buNone/>
            </a:pPr>
            <a:r>
              <a:rPr lang="en-US" altLang="ko-KR" sz="1500" dirty="0" smtClean="0"/>
              <a:t>		for &lt;- 0</a:t>
            </a:r>
            <a:r>
              <a:rPr lang="ko-KR" altLang="en-US" sz="1500" dirty="0" smtClean="0"/>
              <a:t>부터 </a:t>
            </a:r>
            <a:r>
              <a:rPr lang="en-US" altLang="ko-KR" sz="1500" dirty="0" smtClean="0"/>
              <a:t>A</a:t>
            </a:r>
            <a:r>
              <a:rPr lang="ko-KR" altLang="en-US" sz="1500" dirty="0" smtClean="0"/>
              <a:t>의 길이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			for &lt;- 0</a:t>
            </a:r>
            <a:r>
              <a:rPr lang="ko-KR" altLang="en-US" sz="1500" dirty="0" smtClean="0"/>
              <a:t>부터 </a:t>
            </a:r>
            <a:r>
              <a:rPr lang="en-US" altLang="ko-KR" sz="1500" dirty="0" smtClean="0"/>
              <a:t>B</a:t>
            </a:r>
            <a:r>
              <a:rPr lang="ko-KR" altLang="en-US" sz="1500" dirty="0" smtClean="0"/>
              <a:t>의 길이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				if(I or j == 0)</a:t>
            </a:r>
          </a:p>
          <a:p>
            <a:pPr marL="0" indent="0">
              <a:buNone/>
            </a:pPr>
            <a:r>
              <a:rPr lang="en-US" altLang="ko-KR" sz="1500" dirty="0" smtClean="0"/>
              <a:t>					LCS[i][j] =0</a:t>
            </a:r>
          </a:p>
          <a:p>
            <a:pPr marL="0" indent="0">
              <a:buNone/>
            </a:pPr>
            <a:r>
              <a:rPr lang="en-US" altLang="ko-KR" sz="1500" dirty="0" smtClean="0"/>
              <a:t>				if(A[i]==B[j])</a:t>
            </a:r>
          </a:p>
          <a:p>
            <a:pPr marL="0" indent="0">
              <a:buNone/>
            </a:pPr>
            <a:r>
              <a:rPr lang="en-US" altLang="ko-KR" sz="1500" dirty="0" smtClean="0"/>
              <a:t>					LCS[i][j]</a:t>
            </a:r>
            <a:r>
              <a:rPr lang="ko-KR" altLang="en-US" sz="1500" dirty="0" smtClean="0"/>
              <a:t>는 대각선 위의 숫자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				else</a:t>
            </a:r>
          </a:p>
          <a:p>
            <a:pPr marL="0" indent="0">
              <a:buNone/>
            </a:pPr>
            <a:r>
              <a:rPr lang="en-US" altLang="ko-KR" sz="1500" dirty="0" smtClean="0"/>
              <a:t>					LCS[i][j]</a:t>
            </a:r>
            <a:r>
              <a:rPr lang="ko-KR" altLang="en-US" sz="1500" dirty="0" smtClean="0"/>
              <a:t>는 조사하는 칸의 기준으</a:t>
            </a:r>
            <a:r>
              <a:rPr lang="en-US" altLang="ko-KR" sz="1500" dirty="0" smtClean="0"/>
              <a:t>						</a:t>
            </a:r>
            <a:r>
              <a:rPr lang="ko-KR" altLang="en-US" sz="1500" dirty="0" smtClean="0"/>
              <a:t>로 왼쪽이 크면 왼쪽의 숫자를     </a:t>
            </a:r>
            <a:r>
              <a:rPr lang="en-US" altLang="ko-KR" sz="1500" dirty="0" smtClean="0"/>
              <a:t>						</a:t>
            </a:r>
            <a:r>
              <a:rPr lang="ko-KR" altLang="en-US" sz="1500" dirty="0" smtClean="0"/>
              <a:t>따라가고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위쪽이 크면 위쪽의 </a:t>
            </a:r>
            <a:r>
              <a:rPr lang="en-US" altLang="ko-KR" sz="1500" dirty="0" smtClean="0"/>
              <a:t>						</a:t>
            </a:r>
            <a:r>
              <a:rPr lang="ko-KR" altLang="en-US" sz="1500" dirty="0" smtClean="0"/>
              <a:t>숫자를 따라간다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				</a:t>
            </a:r>
            <a:r>
              <a:rPr lang="ko-KR" altLang="en-US" sz="1600" dirty="0" smtClean="0"/>
              <a:t>문제에서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이하의 길이로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A,B</a:t>
            </a:r>
            <a:r>
              <a:rPr lang="ko-KR" altLang="en-US" sz="1600" dirty="0" smtClean="0"/>
              <a:t>를 받는다고 해서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				LCS[1001][1001] </a:t>
            </a:r>
            <a:r>
              <a:rPr lang="ko-KR" altLang="en-US" sz="1600" dirty="0" smtClean="0"/>
              <a:t>짜리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행렬을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</a:t>
            </a:r>
            <a:r>
              <a:rPr lang="ko-KR" altLang="en-US" sz="1600" dirty="0" smtClean="0"/>
              <a:t>만들고 시작했지만 실질적으로는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</a:t>
            </a:r>
            <a:r>
              <a:rPr lang="ko-KR" altLang="en-US" sz="1600" dirty="0" smtClean="0"/>
              <a:t>문자열 </a:t>
            </a:r>
            <a:r>
              <a:rPr lang="en-US" altLang="ko-KR" sz="1600" dirty="0" smtClean="0"/>
              <a:t>A,B</a:t>
            </a:r>
            <a:r>
              <a:rPr lang="ko-KR" altLang="en-US" sz="1600" dirty="0" smtClean="0"/>
              <a:t>를 입력 받고 각각의 길이의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		</a:t>
            </a:r>
            <a:r>
              <a:rPr lang="ko-KR" altLang="en-US" sz="1600" dirty="0" smtClean="0"/>
              <a:t>곱만큼의 행렬만 만들면 되므로 이것 또</a:t>
            </a:r>
            <a:r>
              <a:rPr lang="en-US" altLang="ko-KR" sz="1600" dirty="0" smtClean="0"/>
              <a:t>					</a:t>
            </a:r>
            <a:r>
              <a:rPr lang="ko-KR" altLang="en-US" sz="1600" dirty="0" smtClean="0"/>
              <a:t>한 </a:t>
            </a:r>
            <a:r>
              <a:rPr lang="en-US" altLang="ko-KR" sz="1600" u="sng" dirty="0" smtClean="0">
                <a:solidFill>
                  <a:srgbClr val="FF0000"/>
                </a:solidFill>
              </a:rPr>
              <a:t>O(MN)</a:t>
            </a:r>
            <a:r>
              <a:rPr lang="ko-KR" altLang="en-US" sz="1600" dirty="0" smtClean="0"/>
              <a:t>만큼의 공간이 필요하다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02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LCS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문자열 사이의 최장공통 부분서열을 구해라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최장부분서열이란 두 문자열 사이에 공통으로 존재하는 가장 긴 부분서열이다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7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표를 만들어서 생각해보자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만약 </a:t>
            </a:r>
            <a:r>
              <a:rPr lang="en-US" altLang="ko-KR" sz="2000" dirty="0" smtClean="0"/>
              <a:t>ABCEAG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BAEG </a:t>
            </a:r>
            <a:r>
              <a:rPr lang="ko-KR" altLang="en-US" sz="2000" dirty="0" smtClean="0"/>
              <a:t>두 문자열사이의 </a:t>
            </a:r>
            <a:r>
              <a:rPr lang="en-US" altLang="ko-KR" sz="2000" dirty="0" smtClean="0"/>
              <a:t>LCS</a:t>
            </a:r>
            <a:r>
              <a:rPr lang="ko-KR" altLang="en-US" sz="2000" dirty="0" smtClean="0"/>
              <a:t>를 구한다고 생각해보자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C++</a:t>
            </a:r>
            <a:r>
              <a:rPr lang="ko-KR" altLang="en-US" sz="2000" dirty="0" smtClean="0"/>
              <a:t>에서의 배열은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부터 시작이므로 조작하기 편하기 위해 </a:t>
            </a:r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index</a:t>
            </a:r>
            <a:r>
              <a:rPr lang="ko-KR" altLang="en-US" sz="2000" dirty="0" smtClean="0"/>
              <a:t>를 다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</a:t>
            </a:r>
            <a:r>
              <a:rPr lang="en-US" altLang="ko-KR" sz="2000" dirty="0" smtClean="0"/>
              <a:t>set</a:t>
            </a:r>
            <a:r>
              <a:rPr lang="ko-KR" altLang="en-US" sz="2000" dirty="0" smtClean="0"/>
              <a:t>해준다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68665"/>
              </p:ext>
            </p:extLst>
          </p:nvPr>
        </p:nvGraphicFramePr>
        <p:xfrm>
          <a:off x="1475656" y="314096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제일 먼저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열을 채워보자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B</a:t>
            </a:r>
            <a:r>
              <a:rPr lang="ko-KR" altLang="en-US" sz="2000" dirty="0" smtClean="0"/>
              <a:t>를 생각해서 자신과 같은 기호가 나오면 </a:t>
            </a:r>
            <a:r>
              <a:rPr lang="en-US" altLang="ko-KR" sz="2000" dirty="0" smtClean="0"/>
              <a:t>+1</a:t>
            </a:r>
            <a:r>
              <a:rPr lang="ko-KR" altLang="en-US" sz="2000" dirty="0" smtClean="0"/>
              <a:t>을 해준다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말은 즉 </a:t>
            </a:r>
            <a:r>
              <a:rPr lang="en-US" altLang="ko-KR" sz="2000" dirty="0" smtClean="0"/>
              <a:t>AB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LCS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이므로 </a:t>
            </a:r>
            <a:r>
              <a:rPr lang="en-US" altLang="ko-KR" sz="2000" dirty="0" smtClean="0"/>
              <a:t>ABCEAG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LCS</a:t>
            </a:r>
            <a:r>
              <a:rPr lang="ko-KR" altLang="en-US" sz="2000" dirty="0" smtClean="0"/>
              <a:t>는 다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47914"/>
              </p:ext>
            </p:extLst>
          </p:nvPr>
        </p:nvGraphicFramePr>
        <p:xfrm>
          <a:off x="1475656" y="314096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5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3</a:t>
            </a:r>
            <a:r>
              <a:rPr lang="ko-KR" altLang="en-US" sz="2000" dirty="0" smtClean="0"/>
              <a:t>열을 채워보자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A</a:t>
            </a:r>
            <a:r>
              <a:rPr lang="ko-KR" altLang="en-US" sz="2000" dirty="0" smtClean="0"/>
              <a:t>를 생각해서 자신과 같은 기호가 나오면 </a:t>
            </a:r>
            <a:r>
              <a:rPr lang="en-US" altLang="ko-KR" sz="2000" dirty="0" smtClean="0"/>
              <a:t>+1</a:t>
            </a:r>
            <a:r>
              <a:rPr lang="ko-KR" altLang="en-US" sz="2000" dirty="0" smtClean="0"/>
              <a:t>을 해준다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노란색 부분이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가 되는 이유는 </a:t>
            </a:r>
            <a:r>
              <a:rPr lang="en-US" altLang="ko-KR" sz="2000" dirty="0" smtClean="0"/>
              <a:t>ABCEA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BA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BA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LCS</a:t>
            </a:r>
            <a:r>
              <a:rPr lang="ko-KR" altLang="en-US" sz="2000" dirty="0" smtClean="0"/>
              <a:t>이므로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가 되고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빨간색 부분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그 다음에 추가된 </a:t>
            </a:r>
            <a:r>
              <a:rPr lang="en-US" altLang="ko-KR" sz="2000" dirty="0" smtClean="0"/>
              <a:t>G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BA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와 기호가 다르므로 </a:t>
            </a:r>
            <a:r>
              <a:rPr lang="en-US" altLang="ko-KR" sz="2000" dirty="0" smtClean="0"/>
              <a:t>ABCEAG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BA</a:t>
            </a:r>
            <a:r>
              <a:rPr lang="ko-KR" altLang="en-US" sz="2000" dirty="0" smtClean="0"/>
              <a:t>일 때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를 가져온다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기호가 다를 경우 위나 왼쪽 중 큰 값을 따라간다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99745"/>
              </p:ext>
            </p:extLst>
          </p:nvPr>
        </p:nvGraphicFramePr>
        <p:xfrm>
          <a:off x="1619672" y="386104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4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4</a:t>
            </a:r>
            <a:r>
              <a:rPr lang="ko-KR" altLang="en-US" sz="2000" dirty="0" smtClean="0"/>
              <a:t>열을 채워보자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앞에서 해왔던 방식과 마찬가지로 </a:t>
            </a:r>
            <a:r>
              <a:rPr lang="en-US" altLang="ko-KR" sz="2000" dirty="0" smtClean="0"/>
              <a:t>BAE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ABCE</a:t>
            </a:r>
            <a:r>
              <a:rPr lang="ko-KR" altLang="en-US" sz="2000" dirty="0" smtClean="0"/>
              <a:t>부분에서 </a:t>
            </a:r>
            <a:r>
              <a:rPr lang="en-US" altLang="ko-KR" sz="2000" dirty="0" smtClean="0"/>
              <a:t>LCS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로 바뀌게 되고 그 뒤에는 계속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가 된다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597896"/>
              </p:ext>
            </p:extLst>
          </p:nvPr>
        </p:nvGraphicFramePr>
        <p:xfrm>
          <a:off x="1619672" y="386104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26504"/>
                <a:gridCol w="797496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1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5</a:t>
            </a:r>
            <a:r>
              <a:rPr lang="ko-KR" altLang="en-US" sz="1800" dirty="0" smtClean="0"/>
              <a:t>열을 채워보자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앞에서 해왔던 방식과 마찬가지로 </a:t>
            </a:r>
            <a:r>
              <a:rPr lang="en-US" altLang="ko-KR" sz="1800" dirty="0" smtClean="0"/>
              <a:t>BAE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ABCE</a:t>
            </a:r>
            <a:r>
              <a:rPr lang="ko-KR" altLang="en-US" sz="1800" dirty="0" smtClean="0"/>
              <a:t>부분에서 </a:t>
            </a:r>
            <a:r>
              <a:rPr lang="en-US" altLang="ko-KR" sz="1800" dirty="0" smtClean="0"/>
              <a:t>LCS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로 바뀌게 되고 그 뒤에는 계속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가 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그러다가 마지막 노란색 부분에서 마지막 부분 </a:t>
            </a:r>
            <a:r>
              <a:rPr lang="en-US" altLang="ko-KR" sz="1800" dirty="0" smtClean="0"/>
              <a:t>G</a:t>
            </a:r>
            <a:r>
              <a:rPr lang="ko-KR" altLang="en-US" sz="1800" dirty="0" smtClean="0"/>
              <a:t>가 같기 때문에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이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은 왼쪽이나 위에서가 </a:t>
            </a:r>
            <a:r>
              <a:rPr lang="en-US" altLang="ko-KR" sz="1800" dirty="0" smtClean="0"/>
              <a:t>+1</a:t>
            </a:r>
            <a:r>
              <a:rPr lang="ko-KR" altLang="en-US" sz="1800" dirty="0" smtClean="0"/>
              <a:t>을 한 것이 아닌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대각선 왼쪽 위에서 </a:t>
            </a:r>
            <a:r>
              <a:rPr lang="en-US" altLang="ko-KR" sz="1800" dirty="0" smtClean="0"/>
              <a:t>+1</a:t>
            </a:r>
            <a:r>
              <a:rPr lang="ko-KR" altLang="en-US" sz="1800" dirty="0" smtClean="0"/>
              <a:t>을 한 것이다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왜냐하면 </a:t>
            </a:r>
            <a:r>
              <a:rPr lang="en-US" altLang="ko-KR" sz="1800" dirty="0" smtClean="0"/>
              <a:t>BAE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ABCEA</a:t>
            </a:r>
            <a:r>
              <a:rPr lang="ko-KR" altLang="en-US" sz="1800" dirty="0" smtClean="0"/>
              <a:t>에서 각각 </a:t>
            </a:r>
            <a:r>
              <a:rPr lang="en-US" altLang="ko-KR" sz="1800" dirty="0" smtClean="0"/>
              <a:t>G</a:t>
            </a:r>
            <a:r>
              <a:rPr lang="ko-KR" altLang="en-US" sz="1800" dirty="0" smtClean="0"/>
              <a:t>가 추가가 되었을 때 </a:t>
            </a:r>
            <a:r>
              <a:rPr lang="en-US" altLang="ko-KR" sz="1800" dirty="0" smtClean="0"/>
              <a:t>LCS</a:t>
            </a:r>
            <a:r>
              <a:rPr lang="ko-KR" altLang="en-US" sz="1800" dirty="0" smtClean="0"/>
              <a:t>가 하나 증가한 것이기 때문이다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95720"/>
              </p:ext>
            </p:extLst>
          </p:nvPr>
        </p:nvGraphicFramePr>
        <p:xfrm>
          <a:off x="1619672" y="386104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26504"/>
                <a:gridCol w="797496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4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Pseudocode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Pseudocode</a:t>
            </a:r>
          </a:p>
          <a:p>
            <a:pPr marL="0" indent="0">
              <a:buNone/>
            </a:pPr>
            <a:r>
              <a:rPr lang="en-US" altLang="ko-KR" dirty="0"/>
              <a:t>	read T</a:t>
            </a:r>
          </a:p>
          <a:p>
            <a:pPr marL="0" indent="0">
              <a:buNone/>
            </a:pPr>
            <a:r>
              <a:rPr lang="en-US" altLang="ko-KR" dirty="0"/>
              <a:t>	while </a:t>
            </a:r>
            <a:r>
              <a:rPr lang="en-US" altLang="ko-KR" dirty="0" smtClean="0"/>
              <a:t>T—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int LCS[1001][1001]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read string A,B,tmpA,tmpB</a:t>
            </a:r>
          </a:p>
          <a:p>
            <a:pPr marL="0" indent="0">
              <a:buNone/>
            </a:pPr>
            <a:r>
              <a:rPr lang="en-US" altLang="ko-KR" dirty="0"/>
              <a:t>		for &lt;- 0</a:t>
            </a:r>
            <a:r>
              <a:rPr lang="ko-KR" altLang="en-US" dirty="0"/>
              <a:t>부터 </a:t>
            </a:r>
            <a:r>
              <a:rPr lang="en-US" altLang="ko-KR" dirty="0"/>
              <a:t>A</a:t>
            </a:r>
            <a:r>
              <a:rPr lang="ko-KR" altLang="en-US" dirty="0"/>
              <a:t>의 길이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for &lt;- 0</a:t>
            </a:r>
            <a:r>
              <a:rPr lang="ko-KR" altLang="en-US" dirty="0"/>
              <a:t>부터 </a:t>
            </a:r>
            <a:r>
              <a:rPr lang="en-US" altLang="ko-KR" dirty="0"/>
              <a:t>B</a:t>
            </a:r>
            <a:r>
              <a:rPr lang="ko-KR" altLang="en-US" dirty="0"/>
              <a:t>의 길이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if(I or j == 0)</a:t>
            </a:r>
          </a:p>
          <a:p>
            <a:pPr marL="0" indent="0">
              <a:buNone/>
            </a:pPr>
            <a:r>
              <a:rPr lang="en-US" altLang="ko-KR" dirty="0"/>
              <a:t>					LCS[i][j] =0</a:t>
            </a:r>
          </a:p>
          <a:p>
            <a:pPr marL="0" indent="0">
              <a:buNone/>
            </a:pPr>
            <a:r>
              <a:rPr lang="en-US" altLang="ko-KR" dirty="0"/>
              <a:t>				if(A[i]==B[j])</a:t>
            </a:r>
          </a:p>
          <a:p>
            <a:pPr marL="0" indent="0">
              <a:buNone/>
            </a:pPr>
            <a:r>
              <a:rPr lang="en-US" altLang="ko-KR" dirty="0"/>
              <a:t>					LCS[i][j]</a:t>
            </a:r>
            <a:r>
              <a:rPr lang="ko-KR" altLang="en-US" dirty="0"/>
              <a:t>는 대각선 위의 숫자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else</a:t>
            </a:r>
          </a:p>
          <a:p>
            <a:pPr marL="0" indent="0">
              <a:buNone/>
            </a:pPr>
            <a:r>
              <a:rPr lang="en-US" altLang="ko-KR" dirty="0"/>
              <a:t>					LCS[i][j]</a:t>
            </a:r>
            <a:r>
              <a:rPr lang="ko-KR" altLang="en-US" dirty="0"/>
              <a:t>는 조사하는 칸의 기준으</a:t>
            </a:r>
            <a:r>
              <a:rPr lang="en-US" altLang="ko-KR" dirty="0"/>
              <a:t>					</a:t>
            </a:r>
            <a:r>
              <a:rPr lang="ko-KR" altLang="en-US" dirty="0"/>
              <a:t>로 왼쪽이 크면 왼쪽의 숫자를     </a:t>
            </a:r>
            <a:r>
              <a:rPr lang="en-US" altLang="ko-KR" dirty="0"/>
              <a:t>					</a:t>
            </a:r>
            <a:r>
              <a:rPr lang="ko-KR" altLang="en-US" dirty="0"/>
              <a:t>따라가고</a:t>
            </a:r>
            <a:r>
              <a:rPr lang="en-US" altLang="ko-KR" dirty="0"/>
              <a:t> </a:t>
            </a:r>
            <a:r>
              <a:rPr lang="ko-KR" altLang="en-US" dirty="0"/>
              <a:t>위쪽이 크면 위쪽의 </a:t>
            </a:r>
            <a:r>
              <a:rPr lang="en-US" altLang="ko-KR" dirty="0"/>
              <a:t>					</a:t>
            </a:r>
            <a:r>
              <a:rPr lang="ko-KR" altLang="en-US" dirty="0"/>
              <a:t>숫자를 따라간다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5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구현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93050"/>
            <a:ext cx="8229600" cy="2140263"/>
          </a:xfrm>
        </p:spPr>
      </p:pic>
    </p:spTree>
    <p:extLst>
      <p:ext uri="{BB962C8B-B14F-4D97-AF65-F5344CB8AC3E}">
        <p14:creationId xmlns:p14="http://schemas.microsoft.com/office/powerpoint/2010/main" val="25446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462</Words>
  <Application>Microsoft Office PowerPoint</Application>
  <PresentationFormat>화면 슬라이드 쇼(4:3)</PresentationFormat>
  <Paragraphs>255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문제해결기법 2회차 발표</vt:lpstr>
      <vt:lpstr>LCS 구하기</vt:lpstr>
      <vt:lpstr>Idea</vt:lpstr>
      <vt:lpstr>Idea</vt:lpstr>
      <vt:lpstr>Idea</vt:lpstr>
      <vt:lpstr>Idea</vt:lpstr>
      <vt:lpstr>Idea</vt:lpstr>
      <vt:lpstr>Pseudocode</vt:lpstr>
      <vt:lpstr>코드 구현 1</vt:lpstr>
      <vt:lpstr>코드 구현 2</vt:lpstr>
      <vt:lpstr>시간 복잡도</vt:lpstr>
      <vt:lpstr>공간 복잡도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문제해결기법 2회차 발표</dc:title>
  <dc:creator>user</dc:creator>
  <cp:lastModifiedBy>user</cp:lastModifiedBy>
  <cp:revision>12</cp:revision>
  <dcterms:created xsi:type="dcterms:W3CDTF">2020-05-07T06:20:37Z</dcterms:created>
  <dcterms:modified xsi:type="dcterms:W3CDTF">2020-05-09T12:23:19Z</dcterms:modified>
</cp:coreProperties>
</file>