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9" r:id="rId4"/>
    <p:sldId id="264" r:id="rId5"/>
    <p:sldId id="279" r:id="rId6"/>
    <p:sldId id="289" r:id="rId7"/>
    <p:sldId id="286" r:id="rId8"/>
    <p:sldId id="294" r:id="rId9"/>
    <p:sldId id="29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7:06:12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7:06:14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283 154 24575,'-32'0'0,"0"2"0,-49 7 0,72-8 0,0 1 0,0 1 0,0 0 0,0-1 0,1 2 0,-1 0 0,1 0 0,0 1 0,0 0 0,1 0 0,-1 1 0,1 0 0,-10 10 0,16-15 0,0 1 0,0-1 0,0 0 0,0 1 0,0-1 0,0 0 0,0 1 0,0 0 0,0-1 0,1 0 0,-1 1 0,0 0 0,1 0 0,0-1 0,0 1 0,-1-1 0,1 1 0,0 0 0,0 0 0,0 0 0,0-1 0,1 4 0,0-3 0,0 0 0,1 0 0,-1-1 0,0 1 0,1 0 0,0-1 0,-1 1 0,1-1 0,-1 1 0,1-1 0,0 0 0,0 0 0,0 1 0,0-2 0,0 1 0,0 0 0,3 1 0,11 3 0,0-1 0,1 0 0,-1-1 0,20 1 0,70-2 0,-86-2 0,20 0 0,72-12 0,-88 8 0,-1 0 0,0-3 0,0 0 0,32-15 0,-47 18 0,0 0 0,0 0 0,0-2 0,-1 1 0,0 0 0,1-1 0,-2-1 0,1 1 0,-1-1 0,0 0 0,-1 0 0,1-1 0,-1 0 0,0 0 0,-1 0 0,0 0 0,-1-1 0,0 0 0,0 1 0,-1-2 0,0 2 0,1-16 0,-2 20 0,-1 1 0,0 0 0,-1-1 0,1 1 0,0 0 0,-1-1 0,0 1 0,0 0 0,0-1 0,0 2 0,0-2 0,-1 1 0,0 0 0,0 1 0,1-2 0,-1 2 0,-1-1 0,-3-4 0,3 5 0,0 0 0,0 0 0,0-1 0,-1 2 0,0-1 0,1 0 0,-1 0 0,1 1 0,-1 0 0,0 0 0,0 0 0,0 1 0,0-1 0,0 1 0,0 0 0,1 0 0,-6 1 0,-5 1 0,-2 0 0,1 2 0,-28 10 0,-46 23 0,64-26 0,-24 10 0,2 2 0,0 2 0,-50 36 0,88-55 0,1 1 0,0 0 0,1 1 0,-10 11 0,14-16 0,1 0 0,0 0 0,0 0 0,0 0 0,1 1 0,0-1 0,-1 0 0,1 1 0,0-1 0,0 1 0,0-1 0,1 1 0,0 0 0,-1 0 0,1 6 0,1-8 0,-1 0 0,0-1 0,1 1 0,0-1 0,-1 1 0,1 0 0,0 0 0,-1-1 0,2 1 0,-2-1 0,2 1 0,-2-1 0,2 0 0,-1 1 0,0-1 0,1 0 0,2 3 0,0-2 0,-1 0 0,1 0 0,0-1 0,-1 0 0,1 1 0,0-1 0,7 1 0,3 0 0,-1-1 0,1-1 0,25-1 0,-12-3-362,51-14 0,-68 15-279,18-5-6185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7:06:23.3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1571 28 24575,'-14'-4'0,"1"-1"0,-1 1 0,1 1 0,-1 1 0,0 0 0,0 0 0,-21 2 0,14-1 0,-366-3 0,298 5 0,71-1 0,39 0 0,380 0 0,-753 10 0,327-8 0,-175 10 0,139-11 0,-80-9 0,128 7 0,-54-7 0,-114 0 0,173 8 0,0 1 0,0 0 0,-12 3 0,17-3 0,1 0 0,0-1 0,0 1 0,-1 0 0,1 0 0,0 0 0,0 1 0,0-1 0,1 0 0,-1 1 0,0-1 0,1 1 0,-1-1 0,0 1 0,1 0 0,-2 2 0,3-3 0,0 0 0,-1-1 0,1 0 0,0 1 0,-1 0 0,1-1 0,0 1 0,0 0 0,0-1 0,0 1 0,0 0 0,0-1 0,0 1 0,0 0 0,0-1 0,0 0 0,0 1 0,0 0 0,0-1 0,1 1 0,-1 0 0,1-1 0,-1 1 0,0 0 0,0-1 0,0 0 0,1 1 0,0 0 0,-1-1 0,2 2 0,0 0 0,0-1 0,0 0 0,0 1 0,0-1 0,0 0 0,4 1 0,10 3 0,0-1 0,0-1 0,1 1 0,0-2 0,-1-1 0,22-1 0,-13 1 0,480 0 0,-243-3 0,-230 3 0,0 1 0,0 2 0,-1 2 0,0 0 0,0 2 0,0 2 0,-1 0 0,30 16 0,-8-6 0,-19-8 0,-32-12 0,0 0 0,0 0 0,0 1 0,0-1 0,0 1 0,0-1 0,0 0 0,0 1 0,0 0 0,0-1 0,-1 1 0,2 0 0,-2-1 0,1 1 0,0 0 0,-1 0 0,1 0 0,0-1 0,-1 2 0,0-2 0,1 1 0,0 0 0,-1 2 0,0-2 0,0 0 0,-1 0 0,1 0 0,-1 0 0,1 1 0,-1-2 0,0 2 0,1-2 0,-1 2 0,0-2 0,1 1 0,-2 0 0,2 0 0,-1 0 0,0-1 0,0 1 0,0 0 0,0-1 0,0 1 0,0-1 0,0 1 0,-3 0 0,-51 24 0,-2-3 0,-85 22 0,47-25 0,-174 14 0,139-26 0,-44 4 0,112-5 0,-94 14 0,18-5 0,137-15 0,-10 1 0,18-1 0,1135-2 0,-1113 2 0,-15 0 0,1-1 0,0 1 0,-1 1 0,0 1 0,1 0 0,-1 1 0,20 6 0,-33-9 0,0 0 0,0 1 0,-1-1 0,1 1 0,0-1 0,-1 0 0,1 0 0,0 1 0,-1 0 0,1-1 0,0 0 0,-1 1 0,0 0 0,1-1 0,0 0 0,-1 1 0,0 0 0,1-1 0,-1 1 0,1 0 0,-1 1 0,0-2 0,0 1 0,0 0 0,0-1 0,0 1 0,0 0 0,-1-1 0,1 1 0,0 0 0,-1-1 0,1 1 0,0-1 0,0 1 0,-1-1 0,0 1 0,1-1 0,0 1 0,-1-1 0,1 0 0,-1 1 0,0 0 0,-4 2 0,1 0 0,-2-1 0,2 1 0,-10 2 0,-14 4 0,-2-2 0,1-1 0,-36 3 0,15-2 0,-58 8 0,-168 48 0,244-53 0,-1 0 0,0-2 0,-1-2 0,-45 4 0,-230-10 0,120-3 0,145 2 0,44 1 0,0 0 0,1 0 0,-1 0 0,0 0 0,0 0 0,0 0 0,0 0 0,0 0 0,0 0 0,0 0 0,0 0 0,0 0 0,0 0 0,0 0 0,1 0 0,-1 0 0,0 0 0,0 0 0,0 0 0,0 0 0,0 0 0,0-1 0,0 1 0,1 0 0,-1 0 0,0 0 0,0 0 0,0 0 0,0-1 0,0 1 0,0 0 0,0 0 0,0 0 0,0 0 0,0 0 0,0 0 0,0 0 0,0 0 0,0 0 0,0 0 0,0-1 0,0 1 0,0 0 0,0 0 0,0 0 0,0 0 0,0-1 0,0 1 0,-1 0 0,1 0 0,0 0 0,0 0 0,0 0 0,0 0 0,0 0 0,0 0 0,0 0 0,-1 0 0,1 0 0,0 0 0,0 0 0,0 0 0,0 0 0,0 0 0,0 0 0,0-1 0,0 1 0,0 0 0,10-5 0,17-5 0,1 2 0,57-10 0,-16 4 0,-63 13 0,213-55 0,-171 44 0,2 2 0,54-4 0,102 3 0,-68 4 0,-61 3 0,55-5 0,-207 13 0,-251 52 0,103-14 0,-131-9 0,331-30 0,1 0 0,0 2 0,0 1 0,-22 8 0,-8 3 0,26-9 0,0-1 0,0-2 0,-51 4 0,32-8 0,28-1 0,16-1 0,6 1 0,248-50 0,48-42 0,-168 48 0,-107 36 0,254-76 0,-255 78 0,0 2 0,49-3 0,50 8 0,-82 0 0,-26 0 0,-30-1 0,-28 0 0,-23 0 0,-1 2 0,-90 16 0,-6 18 0,-222 80 0,111-22 0,177-62 0,28-8 0,44-10 0,21-8 0,4-5 0,-1-1 0,0 1 0,0-1 0,1 0 0,-1 0 0,1 1 0,-1-1 0,0 1 0,1-1 0,0 0 0,-1 0 0,0 0 0,1 0 0,0 0 0,-1 0 0,0 0 0,1 1 0,0-1 0,0 0 0,13 1 0,1-1 0,-1-1 0,17-2 0,-12 1 0,37-5 0,0-2 0,0-2 0,-2-3 0,1-2 0,-2-2 0,0-3 0,61-33 0,-54 19 166,-13 8-932,94-41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7:07:16.3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1384 244 24575,'-1137'0'0,"1156"-2"0,32-5 0,-12 0 0,492-78 0,-76 10 0,-406 68 0,129-22 0,-126 17 0,-40 6 0,-12 5 0,0 1 0,0 0 0,0 0 0,0 0 0,0-1 0,0 1 0,0 0 0,0 0 0,0 0 0,0 0 0,0 0 0,0 0 0,0 0 0,0 0 0,0-1 0,0 1 0,0 0 0,-1 0 0,1 0 0,0-1 0,0 1 0,0 0 0,0 0 0,0 0 0,0 0 0,-1 0 0,1 0 0,0 0 0,0 0 0,0 0 0,0 0 0,0 0 0,0 0 0,0 0 0,0 0 0,0 0 0,-1 0 0,1-1 0,0 1 0,0 0 0,0 0 0,-1 0 0,-24-4 0,-278 0 0,195 5 0,-66-1 0,-197 4 0,216 6 0,133-5 0,20-2 0,12-1 0,32 3 0,69-3 0,-60-2 0,525-1 0,-1634 1 0,1041 0 0,0 0 0,0 2 0,0-1 0,-28 8 0,40-8 0,1 0 0,0 1 0,-1 0 0,1 0 0,0 0 0,0 1 0,0 0 0,0-1 0,1 1 0,-1 0 0,0 0 0,1 1 0,0-1 0,0 1 0,0 0 0,1 0 0,0 0 0,-1 0 0,1 0 0,0 0 0,1 0 0,-3 6 0,0 9 0,2 0 0,-1 1 0,2 0 0,0-1 0,3 26 0,-2-43 0,0 3 0,1 0 0,-1 1 0,1-1 0,0 0 0,0 1 0,0-1 0,1 0 0,2 5 0,-2-7 0,0 0 0,0-1 0,0 2 0,0-2 0,0 0 0,0 1 0,1 0 0,0-1 0,-1 0 0,2 0 0,-2 0 0,1 0 0,0-1 0,5 2 0,9 4 0,0-2 0,1 0 0,-1-1 0,1-1 0,21 1 0,98-1 0,-98-3 0,1061-7 0,-890 7 0,-923 44 0,46 18 0,611-59 0,-87 16 0,112-9 0,31-10 0,-1 0 0,1 0 0,0 0 0,0 0 0,-1 1 0,1-1 0,0 0 0,0 0 0,0 0 0,0 0 0,0 0 0,-1 0 0,1 0 0,0 1 0,0-1 0,0 0 0,-1 0 0,1 0 0,0 0 0,0 0 0,0 0 0,0 0 0,0 0 0,0 1 0,0-1 0,0 0 0,0 0 0,0 1 0,0-1 0,-1 0 0,1 0 0,0 0 0,0 0 0,0 0 0,0 1 0,0-1 0,0 0 0,0 0 0,0 1 0,0-1 0,0 0 0,0 0 0,1 0 0,-1 0 0,0 0 0,0 1 0,0-1 0,0 0 0,0 0 0,0 1 0,0-1 0,0 0 0,0 0 0,0 0 0,0 0 0,1 0 0,-1 0 0,0 0 0,0 0 0,0 1 0,1-1 0,-1 0 0,0 0 0,0 0 0,7 3 0,0-1 0,0-1 0,0 0 0,0 1 0,0-2 0,14 1 0,-10 0 0,477 3 0,-288-6 0,490 1 0,-1296 26 0,68 4 0,850-30 0,436 1 0,-743 0 0,8-1 0,0 2 0,0-1 0,15 4 0,-16 1 0,-12-5 0,0 0 0,0 0 0,0 1 0,0-1 0,0 0 0,0 0 0,0 0 0,0 0 0,0 0 0,0 0 0,0 0 0,0 0 0,0 0 0,0 0 0,0 1 0,0-1 0,0 0 0,0 0 0,0 0 0,0 1 0,0-1 0,0 0 0,0 0 0,0 0 0,0 0 0,0 0 0,0 0 0,0 0 0,0 0 0,0 0 0,0 0 0,0 1 0,0-1 0,0 0 0,0 0 0,0 0 0,0 0 0,-1 0 0,1 0 0,0 1 0,0-1 0,0 0 0,0 0 0,-1 0 0,-21 8 0,-348 56 0,-5-28 0,282-29 0,71-4 0,41-2 0,121 1 0,1-7 0,151-24 0,-279 27 0,54-11 0,-58 11 0,-1-1 0,0 0 0,-1 0 0,1 0 0,12-8 0,-19 10 0,0 1 0,1-2 0,-1 2 0,1-2 0,-1 1 0,1 0 0,-2 0 0,2 0 0,-1-1 0,0 1 0,0-1 0,0 1 0,0-1 0,0 1 0,-1-1 0,1 1 0,0-1 0,-1 0 0,1-2 0,-1 3 0,0 0 0,-1-1 0,1 0 0,0 1 0,0 0 0,-1-1 0,0 1 0,1 0 0,0-1 0,-1 1 0,0 0 0,0-1 0,0 1 0,1 0 0,-2-1 0,2 2 0,-4-4 0,-4-2 0,-1 0 0,0 0 0,0 0 0,-19-8 0,22 12 0,-48-23 266,-46-24-1897,61 27-5195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F6BE8-0764-2C56-AF6E-8735E5F45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AA8572-484D-7050-DF6F-FCCDEA1F5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C9CCB-12CF-7896-2FB2-CBFD11E5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EE3-F097-4552-AFC1-5E322F11C527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6199B-51C3-A197-B2FE-9F66DBE7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51BDD-C5A5-ED2F-C7B9-14BF9F04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3F2A-8A31-4900-9A80-F8A91C67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3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B409F-DF31-C775-A275-A14BF123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37F164-3E9E-E6A8-CA65-9A56ED20F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C8270-BCD6-7C05-CC1E-9B7A15DD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EE3-F097-4552-AFC1-5E322F11C527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58505-D64F-29DF-6FF2-47ED031B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AD059-BE08-F040-2C06-A74B9D29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3F2A-8A31-4900-9A80-F8A91C67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9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28DE14-26FE-F0F9-A39B-9C794AF66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FD3BF1-3078-149C-0DED-4EAF99503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2919A-F721-027D-1836-59771529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EE3-F097-4552-AFC1-5E322F11C527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FB7E3-F6F6-CE1C-3A3C-8BC016A3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C0CFE-7F2E-ED4C-6245-08AB8E79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3F2A-8A31-4900-9A80-F8A91C67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00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F5100-8475-0F69-5710-AD0261D0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3FFCA-9197-4E1F-22E5-60543EFE6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0EC7C-18C6-CE13-F69F-930C6CE0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EE3-F097-4552-AFC1-5E322F11C527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EF8D3-2C40-40C4-2B2E-34ACEF13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C20AB-33FC-CC1A-669B-2761EB69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3F2A-8A31-4900-9A80-F8A91C67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B24FF-6042-FE20-BE99-5FC0C170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34761D-F48C-5CAB-3321-3D5169A67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E74A8-39A4-F7BD-25E6-1879CE2E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EE3-F097-4552-AFC1-5E322F11C527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24106-4AFA-B79E-D353-5D0CECED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4CDB9-FADA-666C-E516-47036866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3F2A-8A31-4900-9A80-F8A91C67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54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37031-CDD7-7001-18D0-C23F364A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65430-D950-DACC-AE83-6B45A8A0A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9E9CC0-9582-5D0E-3001-5C715514F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B14D0-5A72-A354-1FA2-E2CC0D00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EE3-F097-4552-AFC1-5E322F11C527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69309C-4D93-BABC-6DDD-D1038FEB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0413CF-8AEA-565B-F8D8-2793F932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3F2A-8A31-4900-9A80-F8A91C67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91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8A8BC-3F38-B160-0E33-480D3FFC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2A110-FAF2-0353-AD90-27BB4E3C6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EF2840-AB1C-1013-EF18-931FFEE64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281EC7-892D-50ED-C8CF-782039910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3B51D5-64EA-4BDA-3634-6C63FF3D9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098EBA-47A6-8F11-FCB9-33D0818C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EE3-F097-4552-AFC1-5E322F11C527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C733EF-F6B2-E627-CAE8-51A2AC21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0AE935-84D3-1ED4-276B-D4186F6D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3F2A-8A31-4900-9A80-F8A91C67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3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738D6-0F96-3704-91F9-B239EC69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A237AB-09D9-936A-CD6D-4CC708B1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EE3-F097-4552-AFC1-5E322F11C527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D77F94-DDD8-F161-F6DF-0EA8F404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103F6A-7E55-8723-51E0-CF13432B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3F2A-8A31-4900-9A80-F8A91C67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9EBFA0-A1DF-1D18-05F7-34F654F5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EE3-F097-4552-AFC1-5E322F11C527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66A609-C9C1-22D5-53C6-B11FBD4E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8BB9A6-EDE6-0A7C-A45F-AD75EB62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3F2A-8A31-4900-9A80-F8A91C67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4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AFF4C-04BE-5AD4-1613-A794E2B3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FFF50-5301-3A26-C3D3-F73E44E6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FC8801-F4CF-02DE-8C1A-BC67C6FFB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DB6B46-8B31-6C03-F5E8-A2748636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EE3-F097-4552-AFC1-5E322F11C527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FB911D-7834-49FA-540F-76D68C2B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92A107-0F30-99CB-6A0E-CB8C97AA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3F2A-8A31-4900-9A80-F8A91C67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0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8D6A1-B582-223B-2391-E90CCF42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E9DD4C-DC55-5992-C9B7-4EEA873D7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933C0E-EE39-45EA-220D-7E520DC3D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F7537-F09C-5FAC-52F3-A83FE2FC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EE3-F097-4552-AFC1-5E322F11C527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9D09E5-E818-8099-621E-4FC128B1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3F9B7A-E931-573B-1F6D-A0EBA2FD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3F2A-8A31-4900-9A80-F8A91C67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86B2FA-7618-F03C-AF13-1704BA10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F67B9-72EA-AE5E-EED1-9EA183595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34911-F613-24AD-B6B0-E347FAA22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7EE3-F097-4552-AFC1-5E322F11C527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A7829-35FE-CAE5-FF96-036547A11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062A9-6D44-D5FD-163A-D07CAD733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3F2A-8A31-4900-9A80-F8A91C67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94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file:///C:\Users\kgee1\Downloads\tmrHouse-image\lighting_ceiling_pendant.pn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kgee1\OneDrive\&#48148;&#53461;%20&#54868;&#47732;\TMR_HOUSE\tmr_ppt\IMG_UI\FRAME.png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file:///C:\Users\kgee1\OneDrive\&#48148;&#53461;%20&#54868;&#47732;\TMR_HOUSE\tmr_ppt\IMG_UI\00_main.png" TargetMode="External"/><Relationship Id="rId5" Type="http://schemas.openxmlformats.org/officeDocument/2006/relationships/image" Target="../media/image10.png"/><Relationship Id="rId4" Type="http://schemas.openxmlformats.org/officeDocument/2006/relationships/image" Target="file:///C:\Users\kgee1\OneDrive\&#48148;&#53461;%20&#54868;&#47732;\TMR_HOUSE\tmr_ppt\ohouseHome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kgee1\OneDrive\&#48148;&#53461;%20&#54868;&#47732;\tmr_ppt\tmrHouseERD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kgee1\Downloads\box.png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file:///C:\Users\kgee1\Downloads\add-user%20(1).p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5" Type="http://schemas.openxmlformats.org/officeDocument/2006/relationships/image" Target="../media/image8.png"/><Relationship Id="rId10" Type="http://schemas.openxmlformats.org/officeDocument/2006/relationships/image" Target="file:///C:\Users\kgee1\Downloads\shopping-cart.png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file:///C:\Users\kgee1\Downloads\order-delivery.p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kgee1\OneDrive\&#48148;&#53461;%20&#54868;&#47732;\TMR_HOUSE\tmr_ppt\IMG_UI\member_login.png" TargetMode="External"/><Relationship Id="rId3" Type="http://schemas.openxmlformats.org/officeDocument/2006/relationships/image" Target="file:///C:\Users\kgee1\OneDrive\&#48148;&#53461;%20&#54868;&#47732;\TMR_HOUSE\tmr_ppt\IMG_UI\member_join.png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file:///C:\Users\kgee1\OneDrive\&#48148;&#53461;%20&#54868;&#47732;\TMR_HOUSE\tmr_ppt\IMG_UI\FRAME.png" TargetMode="External"/><Relationship Id="rId10" Type="http://schemas.openxmlformats.org/officeDocument/2006/relationships/image" Target="file:///C:\Users\kgee1\OneDrive\&#48148;&#53461;%20&#54868;&#47732;\TMR_HOUSE\tmr_ppt\IMG_UI\member_update.png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file:///C:\Users\kgee1\OneDrive\&#48148;&#53461;%20&#54868;&#47732;\TMR_HOUSE\tmr_ppt\IMG_UI\product_detail.png" TargetMode="External"/><Relationship Id="rId7" Type="http://schemas.openxmlformats.org/officeDocument/2006/relationships/image" Target="file:///C:\Users\kgee1\OneDrive\&#48148;&#53461;%20&#54868;&#47732;\TMR_HOUSE\tmr_ppt\IMG_UI\FRAME.png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file:///C:\Users\kgee1\OneDrive\&#48148;&#53461;%20&#54868;&#47732;\TMR_HOUSE\tmr_ppt\IMG_UI\product_list.png" TargetMode="External"/><Relationship Id="rId10" Type="http://schemas.openxmlformats.org/officeDocument/2006/relationships/image" Target="file:///C:\Users\kgee1\OneDrive\&#48148;&#53461;%20&#54868;&#47732;\TMR_HOUSE\tmr_ppt\IMG_UI\product_search.png" TargetMode="External"/><Relationship Id="rId4" Type="http://schemas.openxmlformats.org/officeDocument/2006/relationships/image" Target="../media/image26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kgee1\OneDrive\&#48148;&#53461;%20&#54868;&#47732;\home(30x30).jpg" TargetMode="External"/><Relationship Id="rId13" Type="http://schemas.openxmlformats.org/officeDocument/2006/relationships/customXml" Target="../ink/ink1.xml"/><Relationship Id="rId18" Type="http://schemas.openxmlformats.org/officeDocument/2006/relationships/image" Target="../media/image34.png"/><Relationship Id="rId3" Type="http://schemas.openxmlformats.org/officeDocument/2006/relationships/image" Target="file:///C:\Users\kgee1\OneDrive\&#48148;&#53461;%20&#54868;&#47732;\TMR_HOUSE\tmr_ppt\IMG_UI\cart.png" TargetMode="External"/><Relationship Id="rId7" Type="http://schemas.openxmlformats.org/officeDocument/2006/relationships/image" Target="../media/image29.jpg"/><Relationship Id="rId12" Type="http://schemas.openxmlformats.org/officeDocument/2006/relationships/image" Target="file:///C:\Users\kgee1\OneDrive\&#48148;&#53461;%20&#54868;&#47732;\TMR_HOUSE\tmr_ppt\IMG_UI\order_detail.png" TargetMode="External"/><Relationship Id="rId17" Type="http://schemas.openxmlformats.org/officeDocument/2006/relationships/customXml" Target="../ink/ink3.xml"/><Relationship Id="rId2" Type="http://schemas.openxmlformats.org/officeDocument/2006/relationships/image" Target="../media/image28.pn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1.png"/><Relationship Id="rId5" Type="http://schemas.openxmlformats.org/officeDocument/2006/relationships/image" Target="file:///C:\Users\kgee1\OneDrive\&#48148;&#53461;%20&#54868;&#47732;\TMR_HOUSE\tmr_ppt\IMG_UI\FRAME.png" TargetMode="External"/><Relationship Id="rId15" Type="http://schemas.openxmlformats.org/officeDocument/2006/relationships/customXml" Target="../ink/ink2.xml"/><Relationship Id="rId10" Type="http://schemas.openxmlformats.org/officeDocument/2006/relationships/image" Target="file:///C:\Users\kgee1\OneDrive\&#48148;&#53461;%20&#54868;&#47732;\TMR_HOUSE\tmr_ppt\IMG_UI\order_list.png" TargetMode="External"/><Relationship Id="rId19" Type="http://schemas.openxmlformats.org/officeDocument/2006/relationships/customXml" Target="../ink/ink4.xml"/><Relationship Id="rId4" Type="http://schemas.openxmlformats.org/officeDocument/2006/relationships/image" Target="../media/image11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kgee1\OneDrive\&#48148;&#53461;%20&#54868;&#47732;\TMR_HOUSE\tmr_ppt\balloon.png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15428" y="-1419458"/>
            <a:ext cx="9277830" cy="9805775"/>
            <a:chOff x="-2123143" y="-2129187"/>
            <a:chExt cx="13916745" cy="147086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23143" y="-2129187"/>
              <a:ext cx="13916745" cy="147086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15428" y="-1455060"/>
            <a:ext cx="9277830" cy="9876979"/>
            <a:chOff x="-2123143" y="-2182590"/>
            <a:chExt cx="13916745" cy="148154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23143" y="-2182590"/>
              <a:ext cx="13916745" cy="148154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37771" y="1549654"/>
            <a:ext cx="3858131" cy="3894977"/>
            <a:chOff x="9656656" y="2324481"/>
            <a:chExt cx="5787197" cy="58424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6656" y="2324481"/>
              <a:ext cx="5787197" cy="584246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960" y="1980962"/>
            <a:ext cx="3908813" cy="14321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242824" y="4298201"/>
            <a:ext cx="1408535" cy="1421986"/>
            <a:chOff x="16864236" y="6447301"/>
            <a:chExt cx="2112802" cy="213297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64236" y="6447301"/>
              <a:ext cx="2112802" cy="21329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2544" y="3264103"/>
            <a:ext cx="1961456" cy="438653"/>
            <a:chOff x="1248816" y="4896154"/>
            <a:chExt cx="3459264" cy="65797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8816" y="4896154"/>
              <a:ext cx="3459264" cy="65797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87EC58-270D-0898-24E8-77440B667004}"/>
              </a:ext>
            </a:extLst>
          </p:cNvPr>
          <p:cNvSpPr txBox="1"/>
          <p:nvPr/>
        </p:nvSpPr>
        <p:spPr>
          <a:xfrm>
            <a:off x="826629" y="1938095"/>
            <a:ext cx="3141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TOMORROW’S HOUSE</a:t>
            </a:r>
            <a:endParaRPr lang="ko-KR" altLang="en-US" sz="1200" dirty="0">
              <a:solidFill>
                <a:schemeClr val="bg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60856-C75F-E39A-C81C-39A3F93C06E5}"/>
              </a:ext>
            </a:extLst>
          </p:cNvPr>
          <p:cNvSpPr txBox="1"/>
          <p:nvPr/>
        </p:nvSpPr>
        <p:spPr>
          <a:xfrm>
            <a:off x="914158" y="3343254"/>
            <a:ext cx="187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" panose="02000503000000020004" pitchFamily="50" charset="-127"/>
              </a:rPr>
              <a:t>내일은 </a:t>
            </a: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" panose="02000503000000020004" pitchFamily="50" charset="-127"/>
              </a:rPr>
              <a:t>할수있겠조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" panose="0200050300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B6786A-9F97-4164-A999-B9A80A2BDFBC}"/>
              </a:ext>
            </a:extLst>
          </p:cNvPr>
          <p:cNvPicPr>
            <a:picLocks noChangeAspect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56" y="1631162"/>
            <a:ext cx="3731961" cy="3731961"/>
          </a:xfrm>
          <a:prstGeom prst="ellipse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62930" y="1580847"/>
            <a:ext cx="1403677" cy="1417083"/>
            <a:chOff x="13594394" y="2371271"/>
            <a:chExt cx="2105516" cy="21256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>
              <a:alphaModFix/>
            </a:blip>
            <a:stretch>
              <a:fillRect/>
            </a:stretch>
          </p:blipFill>
          <p:spPr>
            <a:xfrm>
              <a:off x="13594394" y="2371271"/>
              <a:ext cx="2105516" cy="2125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C738EAD-6F6E-92BA-9A6F-FF33AAF4FFAF}"/>
              </a:ext>
            </a:extLst>
          </p:cNvPr>
          <p:cNvSpPr/>
          <p:nvPr/>
        </p:nvSpPr>
        <p:spPr>
          <a:xfrm>
            <a:off x="-7855" y="1"/>
            <a:ext cx="12192000" cy="808043"/>
          </a:xfrm>
          <a:prstGeom prst="rect">
            <a:avLst/>
          </a:prstGeom>
          <a:solidFill>
            <a:srgbClr val="00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003" name="그룹 1003"/>
          <p:cNvGrpSpPr/>
          <p:nvPr/>
        </p:nvGrpSpPr>
        <p:grpSpPr>
          <a:xfrm flipV="1">
            <a:off x="-7855" y="387668"/>
            <a:ext cx="1592591" cy="32706"/>
            <a:chOff x="19500" y="-29997"/>
            <a:chExt cx="2388886" cy="952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</a:blip>
            <a:stretch>
              <a:fillRect/>
            </a:stretch>
          </p:blipFill>
          <p:spPr>
            <a:xfrm rot="5400000">
              <a:off x="19500" y="-29997"/>
              <a:ext cx="2388886" cy="9523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E4B260-5596-A937-E563-5DC9EF496CCC}"/>
              </a:ext>
            </a:extLst>
          </p:cNvPr>
          <p:cNvSpPr txBox="1"/>
          <p:nvPr/>
        </p:nvSpPr>
        <p:spPr>
          <a:xfrm>
            <a:off x="841042" y="233527"/>
            <a:ext cx="3337251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1. Concept</a:t>
            </a:r>
            <a:endParaRPr lang="ko-KR" altLang="en-US" sz="3334" dirty="0"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E5B8BD-1106-75AB-ECC2-1996E0AD5655}"/>
              </a:ext>
            </a:extLst>
          </p:cNvPr>
          <p:cNvPicPr>
            <a:picLocks noChangeAspect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0" r="12471"/>
          <a:stretch>
            <a:fillRect/>
          </a:stretch>
        </p:blipFill>
        <p:spPr>
          <a:xfrm>
            <a:off x="231767" y="1336675"/>
            <a:ext cx="7264400" cy="53611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E92D46-9F99-3918-AE78-0211E15307EB}"/>
              </a:ext>
            </a:extLst>
          </p:cNvPr>
          <p:cNvPicPr>
            <a:picLocks noChangeAspect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607" y="1866209"/>
            <a:ext cx="2932299" cy="45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4B9CE0-3389-2C56-E8D8-3857B15C731F}"/>
              </a:ext>
            </a:extLst>
          </p:cNvPr>
          <p:cNvPicPr>
            <a:picLocks noChangeAspect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00" y="1346200"/>
            <a:ext cx="3223075" cy="5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9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6A54CAD-0EC0-9609-9A64-940831AD4F6E}"/>
              </a:ext>
            </a:extLst>
          </p:cNvPr>
          <p:cNvSpPr/>
          <p:nvPr/>
        </p:nvSpPr>
        <p:spPr>
          <a:xfrm>
            <a:off x="0" y="1"/>
            <a:ext cx="12192000" cy="808043"/>
          </a:xfrm>
          <a:prstGeom prst="rect">
            <a:avLst/>
          </a:prstGeom>
          <a:solidFill>
            <a:srgbClr val="00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17E07A-9460-E2E0-28DC-C506784A94D3}"/>
              </a:ext>
            </a:extLst>
          </p:cNvPr>
          <p:cNvPicPr>
            <a:picLocks noChangeAspect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2" b="8918"/>
          <a:stretch>
            <a:fillRect/>
          </a:stretch>
        </p:blipFill>
        <p:spPr>
          <a:xfrm>
            <a:off x="1905000" y="1006475"/>
            <a:ext cx="8382000" cy="56116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E4B260-5596-A937-E563-5DC9EF496CCC}"/>
              </a:ext>
            </a:extLst>
          </p:cNvPr>
          <p:cNvSpPr txBox="1"/>
          <p:nvPr/>
        </p:nvSpPr>
        <p:spPr>
          <a:xfrm>
            <a:off x="841042" y="230352"/>
            <a:ext cx="3337251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2. ERD</a:t>
            </a: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AC1B3802-99C8-222A-6999-44238755A8EC}"/>
              </a:ext>
            </a:extLst>
          </p:cNvPr>
          <p:cNvGrpSpPr/>
          <p:nvPr/>
        </p:nvGrpSpPr>
        <p:grpSpPr>
          <a:xfrm flipV="1">
            <a:off x="-7855" y="387668"/>
            <a:ext cx="1592591" cy="32706"/>
            <a:chOff x="19500" y="-29997"/>
            <a:chExt cx="2388886" cy="95238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B3FB5C5A-396A-367C-EE15-4E0E81570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 rot="5400000">
              <a:off x="19500" y="-29997"/>
              <a:ext cx="2388886" cy="95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73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9DB247-EF7F-E14A-D574-71B3F3AD1A69}"/>
              </a:ext>
            </a:extLst>
          </p:cNvPr>
          <p:cNvSpPr/>
          <p:nvPr/>
        </p:nvSpPr>
        <p:spPr>
          <a:xfrm>
            <a:off x="0" y="1"/>
            <a:ext cx="12192000" cy="808043"/>
          </a:xfrm>
          <a:prstGeom prst="rect">
            <a:avLst/>
          </a:prstGeom>
          <a:solidFill>
            <a:srgbClr val="00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001" name="그룹 1001"/>
          <p:cNvGrpSpPr/>
          <p:nvPr/>
        </p:nvGrpSpPr>
        <p:grpSpPr>
          <a:xfrm>
            <a:off x="6807200" y="1445581"/>
            <a:ext cx="4185494" cy="2068699"/>
            <a:chOff x="10055763" y="3522180"/>
            <a:chExt cx="6278241" cy="24139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5763" y="3522180"/>
              <a:ext cx="6278241" cy="24139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07200" y="4168631"/>
            <a:ext cx="4185494" cy="1974477"/>
            <a:chOff x="10055763" y="6917626"/>
            <a:chExt cx="6278241" cy="24139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5763" y="6917626"/>
              <a:ext cx="6278241" cy="24139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1779" y="1447800"/>
            <a:ext cx="4185494" cy="2066480"/>
            <a:chOff x="1527631" y="3522180"/>
            <a:chExt cx="6278241" cy="24139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631" y="3522180"/>
              <a:ext cx="6278241" cy="24139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1779" y="4168631"/>
            <a:ext cx="4185494" cy="1974477"/>
            <a:chOff x="1527631" y="6917626"/>
            <a:chExt cx="6278241" cy="241392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7631" y="6917626"/>
              <a:ext cx="6278241" cy="24139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07644" y="2085337"/>
            <a:ext cx="3537823" cy="3537823"/>
            <a:chOff x="6306429" y="3792686"/>
            <a:chExt cx="5306734" cy="530673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6429" y="3792686"/>
              <a:ext cx="5306734" cy="5306734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EB07B7A-65D0-C497-E8BC-5CDA57D5806C}"/>
              </a:ext>
            </a:extLst>
          </p:cNvPr>
          <p:cNvPicPr>
            <a:picLocks noChangeAspect="1"/>
          </p:cNvPicPr>
          <p:nvPr/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200" y="2547233"/>
            <a:ext cx="720000" cy="72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A826A40-DA69-B5CB-067F-27500C118486}"/>
              </a:ext>
            </a:extLst>
          </p:cNvPr>
          <p:cNvPicPr>
            <a:picLocks noChangeAspect="1"/>
          </p:cNvPicPr>
          <p:nvPr/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286" y="4454503"/>
            <a:ext cx="720000" cy="72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3A767C5-76C5-EE8D-4F32-1578B42A1436}"/>
              </a:ext>
            </a:extLst>
          </p:cNvPr>
          <p:cNvPicPr>
            <a:picLocks noChangeAspect="1"/>
          </p:cNvPicPr>
          <p:nvPr/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05" y="2605285"/>
            <a:ext cx="720000" cy="72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059486-A691-7A9D-BB96-8B138F7599D1}"/>
              </a:ext>
            </a:extLst>
          </p:cNvPr>
          <p:cNvSpPr txBox="1"/>
          <p:nvPr/>
        </p:nvSpPr>
        <p:spPr>
          <a:xfrm>
            <a:off x="4715257" y="3319864"/>
            <a:ext cx="124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Member</a:t>
            </a:r>
            <a:endParaRPr lang="ko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45976D-FEA8-4DAD-ED76-1548E7EB48A2}"/>
              </a:ext>
            </a:extLst>
          </p:cNvPr>
          <p:cNvSpPr txBox="1"/>
          <p:nvPr/>
        </p:nvSpPr>
        <p:spPr>
          <a:xfrm>
            <a:off x="6249211" y="3325285"/>
            <a:ext cx="1474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Product</a:t>
            </a:r>
            <a:endParaRPr lang="ko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CC7CED-8872-BE8F-1C33-EC2102401FE8}"/>
              </a:ext>
            </a:extLst>
          </p:cNvPr>
          <p:cNvSpPr txBox="1"/>
          <p:nvPr/>
        </p:nvSpPr>
        <p:spPr>
          <a:xfrm>
            <a:off x="5025492" y="4005880"/>
            <a:ext cx="11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E53E44-7DC4-E157-431F-08DCF3067155}"/>
              </a:ext>
            </a:extLst>
          </p:cNvPr>
          <p:cNvSpPr txBox="1"/>
          <p:nvPr/>
        </p:nvSpPr>
        <p:spPr>
          <a:xfrm>
            <a:off x="6375860" y="4005880"/>
            <a:ext cx="11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Order</a:t>
            </a:r>
            <a:endParaRPr lang="ko-KR" altLang="en-US" sz="2000" b="1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2E9A93D-453F-F745-5C14-007AFFB5DDCD}"/>
              </a:ext>
            </a:extLst>
          </p:cNvPr>
          <p:cNvPicPr>
            <a:picLocks noChangeAspect="1"/>
          </p:cNvPicPr>
          <p:nvPr/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453" y="4381655"/>
            <a:ext cx="72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54061E-7C8F-0515-B09F-171C40435104}"/>
              </a:ext>
            </a:extLst>
          </p:cNvPr>
          <p:cNvSpPr txBox="1"/>
          <p:nvPr/>
        </p:nvSpPr>
        <p:spPr>
          <a:xfrm>
            <a:off x="841042" y="232672"/>
            <a:ext cx="3903713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3. Outline</a:t>
            </a:r>
            <a:endParaRPr lang="ko-KR" altLang="en-US" sz="3334" dirty="0"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89A52-19AE-561A-BA8F-CAEA24EAB42F}"/>
              </a:ext>
            </a:extLst>
          </p:cNvPr>
          <p:cNvSpPr txBox="1"/>
          <p:nvPr/>
        </p:nvSpPr>
        <p:spPr>
          <a:xfrm>
            <a:off x="1803392" y="1977847"/>
            <a:ext cx="2862241" cy="152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33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Variable" panose="02000003000000020004" pitchFamily="2" charset="-127"/>
              </a:rPr>
              <a:t>회원 가입</a:t>
            </a:r>
            <a:endParaRPr lang="en-US" altLang="ko-KR" sz="2333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Variable" panose="02000003000000020004" pitchFamily="2" charset="-127"/>
            </a:endParaRPr>
          </a:p>
          <a:p>
            <a:r>
              <a:rPr lang="ko-KR" altLang="en-US" sz="2333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Variable" panose="02000003000000020004" pitchFamily="2" charset="-127"/>
              </a:rPr>
              <a:t>로그인</a:t>
            </a:r>
            <a:endParaRPr lang="en-US" altLang="ko-KR" sz="2333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Variable" panose="02000003000000020004" pitchFamily="2" charset="-127"/>
            </a:endParaRPr>
          </a:p>
          <a:p>
            <a:r>
              <a:rPr lang="ko-KR" altLang="en-US" sz="2333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Variable" panose="02000003000000020004" pitchFamily="2" charset="-127"/>
              </a:rPr>
              <a:t>회원 정보 수정</a:t>
            </a:r>
            <a:endParaRPr lang="en-US" altLang="ko-KR" sz="2333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Variable" panose="02000003000000020004" pitchFamily="2" charset="-127"/>
            </a:endParaRPr>
          </a:p>
          <a:p>
            <a:pPr marL="190510" indent="-190510">
              <a:buFontTx/>
              <a:buChar char="-"/>
            </a:pPr>
            <a:endParaRPr lang="ko-KR" altLang="en-US" sz="2333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Variable" panose="020000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C3AAD-7EF3-8CC3-C4A5-2166D2DC1C40}"/>
              </a:ext>
            </a:extLst>
          </p:cNvPr>
          <p:cNvSpPr txBox="1"/>
          <p:nvPr/>
        </p:nvSpPr>
        <p:spPr>
          <a:xfrm>
            <a:off x="8031340" y="1974566"/>
            <a:ext cx="2286000" cy="11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33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상품 검색</a:t>
            </a:r>
            <a:endParaRPr lang="en-US" altLang="ko-KR" sz="2333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333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상품 목록 보기</a:t>
            </a:r>
            <a:endParaRPr lang="en-US" altLang="ko-KR" sz="2333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333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상품 상세 보기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9C1FDB-1E19-7BCB-1B64-B3918B42DE22}"/>
              </a:ext>
            </a:extLst>
          </p:cNvPr>
          <p:cNvSpPr txBox="1"/>
          <p:nvPr/>
        </p:nvSpPr>
        <p:spPr>
          <a:xfrm>
            <a:off x="1828238" y="4667444"/>
            <a:ext cx="2258868" cy="152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33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상품 삭제</a:t>
            </a:r>
            <a:endParaRPr lang="en-US" altLang="ko-KR" sz="2333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333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전체 상품 주문</a:t>
            </a:r>
            <a:endParaRPr lang="en-US" altLang="ko-KR" sz="2333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28611" indent="-228611">
              <a:buFontTx/>
              <a:buChar char="-"/>
            </a:pPr>
            <a:endParaRPr lang="en-US" altLang="ko-KR" sz="2333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190510" indent="-190510">
              <a:buFontTx/>
              <a:buChar char="-"/>
            </a:pPr>
            <a:endParaRPr lang="ko-KR" altLang="en-US" sz="2333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3A3316-0D7E-A7D2-8A76-EB7277E82272}"/>
              </a:ext>
            </a:extLst>
          </p:cNvPr>
          <p:cNvSpPr txBox="1"/>
          <p:nvPr/>
        </p:nvSpPr>
        <p:spPr>
          <a:xfrm>
            <a:off x="7968621" y="4667444"/>
            <a:ext cx="2803535" cy="11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33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주문 내역 보기</a:t>
            </a:r>
            <a:endParaRPr lang="en-US" altLang="ko-KR" sz="2333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333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주문 내역 상세 보기</a:t>
            </a:r>
            <a:endParaRPr lang="en-US" altLang="ko-KR" sz="2333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190510" indent="-190510">
              <a:buFontTx/>
              <a:buChar char="-"/>
            </a:pPr>
            <a:endParaRPr lang="ko-KR" altLang="en-US" sz="2333" dirty="0"/>
          </a:p>
        </p:txBody>
      </p:sp>
      <p:grpSp>
        <p:nvGrpSpPr>
          <p:cNvPr id="18" name="그룹 1003">
            <a:extLst>
              <a:ext uri="{FF2B5EF4-FFF2-40B4-BE49-F238E27FC236}">
                <a16:creationId xmlns:a16="http://schemas.microsoft.com/office/drawing/2014/main" id="{ABD09F41-EE26-B8EC-CA9B-9556C5C78880}"/>
              </a:ext>
            </a:extLst>
          </p:cNvPr>
          <p:cNvGrpSpPr/>
          <p:nvPr/>
        </p:nvGrpSpPr>
        <p:grpSpPr>
          <a:xfrm flipV="1">
            <a:off x="-7855" y="387668"/>
            <a:ext cx="1592591" cy="32706"/>
            <a:chOff x="19500" y="-29997"/>
            <a:chExt cx="2388886" cy="95238"/>
          </a:xfrm>
        </p:grpSpPr>
        <p:pic>
          <p:nvPicPr>
            <p:cNvPr id="24" name="Object 9">
              <a:extLst>
                <a:ext uri="{FF2B5EF4-FFF2-40B4-BE49-F238E27FC236}">
                  <a16:creationId xmlns:a16="http://schemas.microsoft.com/office/drawing/2014/main" id="{9615ACC7-55BD-3A82-5447-56B739DFF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lum bright="70000" contrast="-70000"/>
            </a:blip>
            <a:stretch>
              <a:fillRect/>
            </a:stretch>
          </p:blipFill>
          <p:spPr>
            <a:xfrm rot="5400000">
              <a:off x="19500" y="-29997"/>
              <a:ext cx="2388886" cy="95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C3F83-31F1-601A-B038-126AEFE46104}"/>
              </a:ext>
            </a:extLst>
          </p:cNvPr>
          <p:cNvSpPr/>
          <p:nvPr/>
        </p:nvSpPr>
        <p:spPr>
          <a:xfrm>
            <a:off x="0" y="1"/>
            <a:ext cx="12192000" cy="808043"/>
          </a:xfrm>
          <a:prstGeom prst="rect">
            <a:avLst/>
          </a:prstGeom>
          <a:solidFill>
            <a:srgbClr val="63B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CD73E4-05B0-A01A-4AD6-71D242612070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3" y="1397000"/>
            <a:ext cx="2920107" cy="456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E4B260-5596-A937-E563-5DC9EF496CCC}"/>
              </a:ext>
            </a:extLst>
          </p:cNvPr>
          <p:cNvSpPr txBox="1"/>
          <p:nvPr/>
        </p:nvSpPr>
        <p:spPr>
          <a:xfrm>
            <a:off x="841042" y="233527"/>
            <a:ext cx="4848558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4. Member</a:t>
            </a:r>
            <a:endParaRPr lang="en-US" altLang="ko-KR" sz="3334" dirty="0">
              <a:solidFill>
                <a:schemeClr val="bg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8AA639-6DC3-0E93-F59E-79B06422AA7C}"/>
              </a:ext>
            </a:extLst>
          </p:cNvPr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939800"/>
            <a:ext cx="3223075" cy="5280000"/>
          </a:xfrm>
          <a:prstGeom prst="rect">
            <a:avLst/>
          </a:prstGeom>
        </p:spPr>
      </p:pic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01EDBB81-F320-B0B3-BD77-FB0E6CDA2773}"/>
              </a:ext>
            </a:extLst>
          </p:cNvPr>
          <p:cNvGrpSpPr/>
          <p:nvPr/>
        </p:nvGrpSpPr>
        <p:grpSpPr>
          <a:xfrm flipV="1">
            <a:off x="-7855" y="387668"/>
            <a:ext cx="1592591" cy="32706"/>
            <a:chOff x="19500" y="-29997"/>
            <a:chExt cx="2388886" cy="95238"/>
          </a:xfrm>
        </p:grpSpPr>
        <p:pic>
          <p:nvPicPr>
            <p:cNvPr id="15" name="Object 9">
              <a:extLst>
                <a:ext uri="{FF2B5EF4-FFF2-40B4-BE49-F238E27FC236}">
                  <a16:creationId xmlns:a16="http://schemas.microsoft.com/office/drawing/2014/main" id="{7D371E86-20EE-15CD-8F3D-48FDD9050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</a:blip>
            <a:stretch>
              <a:fillRect/>
            </a:stretch>
          </p:blipFill>
          <p:spPr>
            <a:xfrm rot="5400000">
              <a:off x="19500" y="-29997"/>
              <a:ext cx="2388886" cy="95238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378D63B-B6FC-30E1-E79A-AAEE0B5D6242}"/>
              </a:ext>
            </a:extLst>
          </p:cNvPr>
          <p:cNvPicPr>
            <a:picLocks noChangeAspect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17" y="1498600"/>
            <a:ext cx="2893494" cy="456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E2DC1A4-59E8-0974-D9E2-2D80BE9666D0}"/>
              </a:ext>
            </a:extLst>
          </p:cNvPr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63" y="939800"/>
            <a:ext cx="3223075" cy="528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994C3E2-60AF-7624-D420-71EECCF7A644}"/>
              </a:ext>
            </a:extLst>
          </p:cNvPr>
          <p:cNvPicPr>
            <a:picLocks noChangeAspect="1"/>
          </p:cNvPicPr>
          <p:nvPr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654" y="1397000"/>
            <a:ext cx="3031473" cy="456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63F28CF-DD6F-16B6-CBCB-CFF1047079DA}"/>
              </a:ext>
            </a:extLst>
          </p:cNvPr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525" y="939800"/>
            <a:ext cx="3223075" cy="528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DF8A81-3182-CC6B-DC98-0415686A4669}"/>
              </a:ext>
            </a:extLst>
          </p:cNvPr>
          <p:cNvSpPr txBox="1"/>
          <p:nvPr/>
        </p:nvSpPr>
        <p:spPr>
          <a:xfrm>
            <a:off x="1476551" y="6346271"/>
            <a:ext cx="1551647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33" b="1" dirty="0">
                <a:solidFill>
                  <a:srgbClr val="2A2A2A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회원 가입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E6EDD9-C30F-2104-16E1-788E98CC103C}"/>
              </a:ext>
            </a:extLst>
          </p:cNvPr>
          <p:cNvSpPr txBox="1"/>
          <p:nvPr/>
        </p:nvSpPr>
        <p:spPr>
          <a:xfrm>
            <a:off x="8890000" y="6346271"/>
            <a:ext cx="2235200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33" b="1" dirty="0">
                <a:solidFill>
                  <a:srgbClr val="2A2A2A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회원정보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1B6DDD-E5A9-5A5E-FD97-DE90AEFC77DC}"/>
              </a:ext>
            </a:extLst>
          </p:cNvPr>
          <p:cNvSpPr txBox="1"/>
          <p:nvPr/>
        </p:nvSpPr>
        <p:spPr>
          <a:xfrm>
            <a:off x="5320176" y="6346271"/>
            <a:ext cx="1551647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33" b="1" dirty="0">
                <a:solidFill>
                  <a:srgbClr val="2A2A2A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로그인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B32EB67-1121-34A0-DC86-00367C5347D4}"/>
              </a:ext>
            </a:extLst>
          </p:cNvPr>
          <p:cNvSpPr/>
          <p:nvPr/>
        </p:nvSpPr>
        <p:spPr>
          <a:xfrm>
            <a:off x="4564421" y="1600200"/>
            <a:ext cx="660400" cy="660400"/>
          </a:xfrm>
          <a:prstGeom prst="ellipse">
            <a:avLst/>
          </a:prstGeom>
          <a:solidFill>
            <a:srgbClr val="FFC000">
              <a:alpha val="5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3DD2C07-09D7-5D75-027D-85B810267578}"/>
              </a:ext>
            </a:extLst>
          </p:cNvPr>
          <p:cNvSpPr/>
          <p:nvPr/>
        </p:nvSpPr>
        <p:spPr>
          <a:xfrm>
            <a:off x="9589863" y="5398200"/>
            <a:ext cx="660400" cy="660400"/>
          </a:xfrm>
          <a:prstGeom prst="ellipse">
            <a:avLst/>
          </a:prstGeom>
          <a:solidFill>
            <a:srgbClr val="FFC000">
              <a:alpha val="5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3E18D69-FDF2-03DC-0823-04B5540D26CE}"/>
              </a:ext>
            </a:extLst>
          </p:cNvPr>
          <p:cNvSpPr/>
          <p:nvPr/>
        </p:nvSpPr>
        <p:spPr>
          <a:xfrm>
            <a:off x="10707463" y="1912257"/>
            <a:ext cx="660400" cy="660400"/>
          </a:xfrm>
          <a:prstGeom prst="ellipse">
            <a:avLst/>
          </a:prstGeom>
          <a:solidFill>
            <a:srgbClr val="FFC000">
              <a:alpha val="5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3986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D1DFA94-8A9C-7C9B-2E3A-17D12A4BFDBB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937" y="1299800"/>
            <a:ext cx="2982252" cy="45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61AAF8-EA38-D9CD-7419-6B71D00BD09C}"/>
              </a:ext>
            </a:extLst>
          </p:cNvPr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1" y="1513785"/>
            <a:ext cx="2927869" cy="456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9296363-E2EA-84FD-704D-64D39A3CB741}"/>
              </a:ext>
            </a:extLst>
          </p:cNvPr>
          <p:cNvSpPr/>
          <p:nvPr/>
        </p:nvSpPr>
        <p:spPr>
          <a:xfrm>
            <a:off x="0" y="1"/>
            <a:ext cx="12192000" cy="808043"/>
          </a:xfrm>
          <a:prstGeom prst="rect">
            <a:avLst/>
          </a:prstGeom>
          <a:solidFill>
            <a:srgbClr val="43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4B260-5596-A937-E563-5DC9EF496CCC}"/>
              </a:ext>
            </a:extLst>
          </p:cNvPr>
          <p:cNvSpPr txBox="1"/>
          <p:nvPr/>
        </p:nvSpPr>
        <p:spPr>
          <a:xfrm>
            <a:off x="841042" y="233527"/>
            <a:ext cx="4746958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5. Product</a:t>
            </a:r>
            <a:endParaRPr lang="en-US" altLang="ko-KR" sz="3334" dirty="0">
              <a:solidFill>
                <a:schemeClr val="bg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8AA639-6DC3-0E93-F59E-79B06422AA7C}"/>
              </a:ext>
            </a:extLst>
          </p:cNvPr>
          <p:cNvPicPr>
            <a:picLocks noChangeAspect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951590"/>
            <a:ext cx="3223075" cy="5280000"/>
          </a:xfrm>
          <a:prstGeom prst="rect">
            <a:avLst/>
          </a:prstGeom>
        </p:spPr>
      </p:pic>
      <p:grpSp>
        <p:nvGrpSpPr>
          <p:cNvPr id="6" name="그룹 1003">
            <a:extLst>
              <a:ext uri="{FF2B5EF4-FFF2-40B4-BE49-F238E27FC236}">
                <a16:creationId xmlns:a16="http://schemas.microsoft.com/office/drawing/2014/main" id="{E442CA01-0624-48E8-92DE-ACD8F5B63CDA}"/>
              </a:ext>
            </a:extLst>
          </p:cNvPr>
          <p:cNvGrpSpPr/>
          <p:nvPr/>
        </p:nvGrpSpPr>
        <p:grpSpPr>
          <a:xfrm flipV="1">
            <a:off x="-7855" y="387668"/>
            <a:ext cx="1592591" cy="32706"/>
            <a:chOff x="19500" y="-29997"/>
            <a:chExt cx="2388886" cy="95238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67BD4675-0439-53F2-E441-272EF504D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</a:blip>
            <a:stretch>
              <a:fillRect/>
            </a:stretch>
          </p:blipFill>
          <p:spPr>
            <a:xfrm rot="5400000">
              <a:off x="19500" y="-29997"/>
              <a:ext cx="2388886" cy="95238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DE2EF37-88F0-F653-221D-371D5D0D835E}"/>
              </a:ext>
            </a:extLst>
          </p:cNvPr>
          <p:cNvPicPr>
            <a:picLocks noChangeAspect="1"/>
          </p:cNvPicPr>
          <p:nvPr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289" y="1501085"/>
            <a:ext cx="2941423" cy="44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052ABA-9AB7-0611-B34A-2FD70A666607}"/>
              </a:ext>
            </a:extLst>
          </p:cNvPr>
          <p:cNvPicPr>
            <a:picLocks noChangeAspect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63" y="951590"/>
            <a:ext cx="3223075" cy="528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849C8C-3AD4-9E53-ECC7-AEB6973FE2D4}"/>
              </a:ext>
            </a:extLst>
          </p:cNvPr>
          <p:cNvPicPr>
            <a:picLocks noChangeAspect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525" y="939800"/>
            <a:ext cx="3223075" cy="52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5FB0C9-BD0B-FE10-E235-DF894F3BB245}"/>
              </a:ext>
            </a:extLst>
          </p:cNvPr>
          <p:cNvSpPr txBox="1"/>
          <p:nvPr/>
        </p:nvSpPr>
        <p:spPr>
          <a:xfrm>
            <a:off x="1476551" y="6346271"/>
            <a:ext cx="1551647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33" b="1" dirty="0">
                <a:solidFill>
                  <a:srgbClr val="2A2A2A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상품 목록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951158-B67E-6292-EF9E-D7BECC7F1A0A}"/>
              </a:ext>
            </a:extLst>
          </p:cNvPr>
          <p:cNvSpPr txBox="1"/>
          <p:nvPr/>
        </p:nvSpPr>
        <p:spPr>
          <a:xfrm>
            <a:off x="8802463" y="6346271"/>
            <a:ext cx="2235200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33" b="1" dirty="0">
                <a:solidFill>
                  <a:srgbClr val="2A2A2A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상품 상세 보기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3CD0D9-8893-B010-2A72-4B0AAB0B2344}"/>
              </a:ext>
            </a:extLst>
          </p:cNvPr>
          <p:cNvSpPr txBox="1"/>
          <p:nvPr/>
        </p:nvSpPr>
        <p:spPr>
          <a:xfrm>
            <a:off x="5320176" y="6346271"/>
            <a:ext cx="1551647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33" b="1" dirty="0">
                <a:solidFill>
                  <a:srgbClr val="2A2A2A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상품 검색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D224AD0-795A-1560-DC8A-89894EF6E448}"/>
              </a:ext>
            </a:extLst>
          </p:cNvPr>
          <p:cNvSpPr/>
          <p:nvPr/>
        </p:nvSpPr>
        <p:spPr>
          <a:xfrm>
            <a:off x="9589863" y="1168043"/>
            <a:ext cx="660400" cy="660400"/>
          </a:xfrm>
          <a:prstGeom prst="ellipse">
            <a:avLst/>
          </a:prstGeom>
          <a:solidFill>
            <a:srgbClr val="FFC000">
              <a:alpha val="5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ABBADC0-843C-6E4E-FE3A-38EA5C2F1189}"/>
              </a:ext>
            </a:extLst>
          </p:cNvPr>
          <p:cNvSpPr/>
          <p:nvPr/>
        </p:nvSpPr>
        <p:spPr>
          <a:xfrm>
            <a:off x="2876473" y="1501085"/>
            <a:ext cx="447064" cy="447064"/>
          </a:xfrm>
          <a:prstGeom prst="ellipse">
            <a:avLst/>
          </a:prstGeom>
          <a:solidFill>
            <a:srgbClr val="FFC000">
              <a:alpha val="5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83E81CB-C77B-1E43-A88D-4670ABDBF4B4}"/>
              </a:ext>
            </a:extLst>
          </p:cNvPr>
          <p:cNvSpPr/>
          <p:nvPr/>
        </p:nvSpPr>
        <p:spPr>
          <a:xfrm>
            <a:off x="3264173" y="1498243"/>
            <a:ext cx="447064" cy="447064"/>
          </a:xfrm>
          <a:prstGeom prst="ellipse">
            <a:avLst/>
          </a:prstGeom>
          <a:solidFill>
            <a:srgbClr val="FFC000">
              <a:alpha val="5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52517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F1E07E6-A950-53AC-FD4B-2AA860DB0F5F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1" y="1498600"/>
            <a:ext cx="2914514" cy="456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9296363-E2EA-84FD-704D-64D39A3CB741}"/>
              </a:ext>
            </a:extLst>
          </p:cNvPr>
          <p:cNvSpPr/>
          <p:nvPr/>
        </p:nvSpPr>
        <p:spPr>
          <a:xfrm>
            <a:off x="0" y="1"/>
            <a:ext cx="12192000" cy="808043"/>
          </a:xfrm>
          <a:prstGeom prst="rect">
            <a:avLst/>
          </a:prstGeom>
          <a:solidFill>
            <a:srgbClr val="9FA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4B260-5596-A937-E563-5DC9EF496CCC}"/>
              </a:ext>
            </a:extLst>
          </p:cNvPr>
          <p:cNvSpPr txBox="1"/>
          <p:nvPr/>
        </p:nvSpPr>
        <p:spPr>
          <a:xfrm>
            <a:off x="841042" y="233527"/>
            <a:ext cx="4137358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6. Cart, Order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8AA639-6DC3-0E93-F59E-79B06422AA7C}"/>
              </a:ext>
            </a:extLst>
          </p:cNvPr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939800"/>
            <a:ext cx="3223075" cy="5280000"/>
          </a:xfrm>
          <a:prstGeom prst="rect">
            <a:avLst/>
          </a:prstGeom>
        </p:spPr>
      </p:pic>
      <p:grpSp>
        <p:nvGrpSpPr>
          <p:cNvPr id="6" name="그룹 1003">
            <a:extLst>
              <a:ext uri="{FF2B5EF4-FFF2-40B4-BE49-F238E27FC236}">
                <a16:creationId xmlns:a16="http://schemas.microsoft.com/office/drawing/2014/main" id="{E442CA01-0624-48E8-92DE-ACD8F5B63CDA}"/>
              </a:ext>
            </a:extLst>
          </p:cNvPr>
          <p:cNvGrpSpPr/>
          <p:nvPr/>
        </p:nvGrpSpPr>
        <p:grpSpPr>
          <a:xfrm flipV="1">
            <a:off x="-7855" y="387668"/>
            <a:ext cx="1592591" cy="32706"/>
            <a:chOff x="19500" y="-29997"/>
            <a:chExt cx="2388886" cy="95238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67BD4675-0439-53F2-E441-272EF504D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</a:blip>
            <a:stretch>
              <a:fillRect/>
            </a:stretch>
          </p:blipFill>
          <p:spPr>
            <a:xfrm rot="5400000">
              <a:off x="19500" y="-29997"/>
              <a:ext cx="2388886" cy="95238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4267D9C-FD6A-DF51-631A-9F15401EDEF7}"/>
              </a:ext>
            </a:extLst>
          </p:cNvPr>
          <p:cNvPicPr>
            <a:picLocks noChangeAspect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37" y="5468649"/>
            <a:ext cx="288000" cy="288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D56690F-D27A-ADDD-E2DF-DD1FEBC60C07}"/>
              </a:ext>
            </a:extLst>
          </p:cNvPr>
          <p:cNvPicPr>
            <a:picLocks noChangeAspect="1"/>
          </p:cNvPicPr>
          <p:nvPr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76" y="1348685"/>
            <a:ext cx="2974448" cy="456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C24BCF4-1D08-E157-2C75-BED0157595A4}"/>
              </a:ext>
            </a:extLst>
          </p:cNvPr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63" y="930275"/>
            <a:ext cx="3223075" cy="528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B3EC273-93B5-42AE-B4F9-EDA047C793A9}"/>
              </a:ext>
            </a:extLst>
          </p:cNvPr>
          <p:cNvPicPr>
            <a:picLocks noChangeAspect="1"/>
          </p:cNvPicPr>
          <p:nvPr/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979" y="1287100"/>
            <a:ext cx="3054167" cy="456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6BC724B-3FA2-6623-4189-27259091CC12}"/>
              </a:ext>
            </a:extLst>
          </p:cNvPr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525" y="939800"/>
            <a:ext cx="3223075" cy="5280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F9542B25-A57E-7B94-60AF-9CD097CE97B8}"/>
              </a:ext>
            </a:extLst>
          </p:cNvPr>
          <p:cNvGrpSpPr/>
          <p:nvPr/>
        </p:nvGrpSpPr>
        <p:grpSpPr>
          <a:xfrm>
            <a:off x="5768415" y="5602080"/>
            <a:ext cx="579600" cy="294960"/>
            <a:chOff x="8652622" y="8403120"/>
            <a:chExt cx="869400" cy="44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C3B6913-D0F0-0D00-7677-6F7A3B1D0DD9}"/>
                    </a:ext>
                  </a:extLst>
                </p14:cNvPr>
                <p14:cNvContentPartPr/>
                <p14:nvPr/>
              </p14:nvContentPartPr>
              <p14:xfrm>
                <a:off x="8971942" y="8557920"/>
                <a:ext cx="360" cy="3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2C3B6913-D0F0-0D00-7677-6F7A3B1D0DD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62942" y="8548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79E77684-CFFD-E038-5008-6AD9DB5DFB73}"/>
                    </a:ext>
                  </a:extLst>
                </p14:cNvPr>
                <p14:cNvContentPartPr/>
                <p14:nvPr/>
              </p14:nvContentPartPr>
              <p14:xfrm>
                <a:off x="8776822" y="8403120"/>
                <a:ext cx="370800" cy="1926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79E77684-CFFD-E038-5008-6AD9DB5DFB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67822" y="8394480"/>
                  <a:ext cx="3884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30F8142-6441-F9C8-9BF9-CBE5A631736E}"/>
                    </a:ext>
                  </a:extLst>
                </p14:cNvPr>
                <p14:cNvContentPartPr/>
                <p14:nvPr/>
              </p14:nvContentPartPr>
              <p14:xfrm>
                <a:off x="8652622" y="8457120"/>
                <a:ext cx="869400" cy="3884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30F8142-6441-F9C8-9BF9-CBE5A631736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89622" y="8394480"/>
                  <a:ext cx="995040" cy="5140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12BB74AD-00A9-BEF2-1BDE-8ADB243BB97F}"/>
              </a:ext>
            </a:extLst>
          </p:cNvPr>
          <p:cNvPicPr>
            <a:picLocks noChangeAspect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909" y="5468649"/>
            <a:ext cx="288000" cy="28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F463D673-EA18-F905-FCEA-2F6119DBEF79}"/>
                  </a:ext>
                </a:extLst>
              </p14:cNvPr>
              <p14:cNvContentPartPr/>
              <p14:nvPr/>
            </p14:nvContentPartPr>
            <p14:xfrm>
              <a:off x="9617295" y="5560560"/>
              <a:ext cx="600480" cy="26016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F463D673-EA18-F905-FCEA-2F6119DBEF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554295" y="5497589"/>
                <a:ext cx="726120" cy="385742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그림 31">
            <a:extLst>
              <a:ext uri="{FF2B5EF4-FFF2-40B4-BE49-F238E27FC236}">
                <a16:creationId xmlns:a16="http://schemas.microsoft.com/office/drawing/2014/main" id="{F1A3021A-85BD-137E-2CD7-A24019D2E315}"/>
              </a:ext>
            </a:extLst>
          </p:cNvPr>
          <p:cNvPicPr>
            <a:picLocks noChangeAspect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35" y="5458080"/>
            <a:ext cx="288000" cy="288000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1CC088B-B599-E5B9-FF73-495721695E39}"/>
              </a:ext>
            </a:extLst>
          </p:cNvPr>
          <p:cNvSpPr/>
          <p:nvPr/>
        </p:nvSpPr>
        <p:spPr>
          <a:xfrm>
            <a:off x="2010906" y="5334000"/>
            <a:ext cx="547463" cy="547463"/>
          </a:xfrm>
          <a:prstGeom prst="ellipse">
            <a:avLst/>
          </a:prstGeom>
          <a:solidFill>
            <a:srgbClr val="FFC000">
              <a:alpha val="5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D83183F-4227-0439-DE41-F2368FA8202D}"/>
              </a:ext>
            </a:extLst>
          </p:cNvPr>
          <p:cNvSpPr/>
          <p:nvPr/>
        </p:nvSpPr>
        <p:spPr>
          <a:xfrm>
            <a:off x="5836602" y="5328349"/>
            <a:ext cx="547463" cy="547463"/>
          </a:xfrm>
          <a:prstGeom prst="ellipse">
            <a:avLst/>
          </a:prstGeom>
          <a:solidFill>
            <a:srgbClr val="FFC000">
              <a:alpha val="5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666481-64AA-72A6-C91F-17C4FCBFB7E4}"/>
              </a:ext>
            </a:extLst>
          </p:cNvPr>
          <p:cNvSpPr/>
          <p:nvPr/>
        </p:nvSpPr>
        <p:spPr>
          <a:xfrm>
            <a:off x="9643803" y="5338917"/>
            <a:ext cx="547463" cy="547463"/>
          </a:xfrm>
          <a:prstGeom prst="ellipse">
            <a:avLst/>
          </a:prstGeom>
          <a:solidFill>
            <a:srgbClr val="FFC000">
              <a:alpha val="5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851CE5-3F89-E521-07D0-6C2D19763A50}"/>
              </a:ext>
            </a:extLst>
          </p:cNvPr>
          <p:cNvSpPr txBox="1"/>
          <p:nvPr/>
        </p:nvSpPr>
        <p:spPr>
          <a:xfrm>
            <a:off x="1476551" y="6346271"/>
            <a:ext cx="1551647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33" b="1" dirty="0">
                <a:solidFill>
                  <a:srgbClr val="2A2A2A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장바구니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3F944F-EB0F-CD9A-CF76-B3F67B27E31F}"/>
              </a:ext>
            </a:extLst>
          </p:cNvPr>
          <p:cNvSpPr txBox="1"/>
          <p:nvPr/>
        </p:nvSpPr>
        <p:spPr>
          <a:xfrm>
            <a:off x="8483600" y="6346271"/>
            <a:ext cx="2895600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33" b="1">
                <a:solidFill>
                  <a:srgbClr val="2A2A2A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주문 내역 상세 보기</a:t>
            </a:r>
            <a:endParaRPr lang="ko-KR" altLang="en-US" sz="2333" b="1" dirty="0">
              <a:solidFill>
                <a:srgbClr val="2A2A2A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891589-33C2-DA6A-D822-07A265DA05F5}"/>
              </a:ext>
            </a:extLst>
          </p:cNvPr>
          <p:cNvSpPr txBox="1"/>
          <p:nvPr/>
        </p:nvSpPr>
        <p:spPr>
          <a:xfrm>
            <a:off x="5320176" y="6346271"/>
            <a:ext cx="1551647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33" b="1" dirty="0">
                <a:solidFill>
                  <a:srgbClr val="2A2A2A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주문 내역</a:t>
            </a:r>
          </a:p>
        </p:txBody>
      </p:sp>
    </p:spTree>
    <p:extLst>
      <p:ext uri="{BB962C8B-B14F-4D97-AF65-F5344CB8AC3E}">
        <p14:creationId xmlns:p14="http://schemas.microsoft.com/office/powerpoint/2010/main" val="293130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D613999-4D1F-F2F7-C89F-F34AEC2E94BA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0" y="533400"/>
            <a:ext cx="7874000" cy="52171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BD8C5-2EF2-DE9A-CFED-70A24F14D494}"/>
              </a:ext>
            </a:extLst>
          </p:cNvPr>
          <p:cNvSpPr txBox="1"/>
          <p:nvPr/>
        </p:nvSpPr>
        <p:spPr>
          <a:xfrm>
            <a:off x="5210273" y="1842957"/>
            <a:ext cx="57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가벼운 의자 </a:t>
            </a:r>
            <a:r>
              <a:rPr lang="en-US" altLang="ko-KR" sz="40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2</a:t>
            </a:r>
            <a:r>
              <a:rPr lang="ko-KR" altLang="en-US" sz="40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개와</a:t>
            </a:r>
            <a:br>
              <a:rPr lang="en-US" altLang="ko-KR" sz="40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</a:br>
            <a:r>
              <a:rPr lang="ko-KR" altLang="en-US" sz="40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공기 정화 식물이 필요해 </a:t>
            </a:r>
            <a:r>
              <a:rPr lang="en-US" altLang="ko-KR" sz="40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!</a:t>
            </a:r>
            <a:r>
              <a:rPr lang="ko-KR" altLang="en-US" sz="40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 </a:t>
            </a:r>
          </a:p>
        </p:txBody>
      </p:sp>
      <p:pic>
        <p:nvPicPr>
          <p:cNvPr id="13" name="Object 58">
            <a:extLst>
              <a:ext uri="{FF2B5EF4-FFF2-40B4-BE49-F238E27FC236}">
                <a16:creationId xmlns:a16="http://schemas.microsoft.com/office/drawing/2014/main" id="{207C6464-EB87-FB52-F459-0CF4FCE1345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984" y="2006601"/>
            <a:ext cx="3232961" cy="43760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4770A-F372-F58D-C0D9-EF067FAC960A}"/>
              </a:ext>
            </a:extLst>
          </p:cNvPr>
          <p:cNvSpPr txBox="1"/>
          <p:nvPr/>
        </p:nvSpPr>
        <p:spPr>
          <a:xfrm>
            <a:off x="1306400" y="990600"/>
            <a:ext cx="234613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334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&lt; </a:t>
            </a:r>
            <a:r>
              <a:rPr lang="ko-KR" altLang="en-US" sz="3334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내일이 </a:t>
            </a:r>
            <a:r>
              <a:rPr lang="en-US" altLang="ko-KR" sz="3334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&gt;</a:t>
            </a:r>
            <a:endParaRPr lang="ko-KR" altLang="en-US" sz="3334" dirty="0"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59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DC741E-646C-C6EE-42F4-B4E00C9680E6}"/>
              </a:ext>
            </a:extLst>
          </p:cNvPr>
          <p:cNvSpPr txBox="1"/>
          <p:nvPr/>
        </p:nvSpPr>
        <p:spPr>
          <a:xfrm>
            <a:off x="2514600" y="1859340"/>
            <a:ext cx="7162800" cy="3170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1" i="1" dirty="0">
                <a:solidFill>
                  <a:schemeClr val="bg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THANK</a:t>
            </a:r>
          </a:p>
          <a:p>
            <a:pPr algn="ctr"/>
            <a:r>
              <a:rPr lang="en-US" altLang="ko-KR" sz="10001" i="1" dirty="0">
                <a:solidFill>
                  <a:schemeClr val="bg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YOU !</a:t>
            </a:r>
            <a:endParaRPr lang="ko-KR" altLang="en-US" sz="10001" i="1" dirty="0">
              <a:solidFill>
                <a:schemeClr val="bg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70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88</Words>
  <Application>Microsoft Office PowerPoint</Application>
  <PresentationFormat>와이드스크린</PresentationFormat>
  <Paragraphs>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Pretendard Variable</vt:lpstr>
      <vt:lpstr>레시피코리아OTF Medium</vt:lpstr>
      <vt:lpstr>맑은 고딕</vt:lpstr>
      <vt:lpstr>에스코어 드림 5 Medium</vt:lpstr>
      <vt:lpstr>이사만루체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gee</dc:creator>
  <cp:lastModifiedBy>kim gee</cp:lastModifiedBy>
  <cp:revision>2</cp:revision>
  <dcterms:created xsi:type="dcterms:W3CDTF">2023-01-12T00:33:56Z</dcterms:created>
  <dcterms:modified xsi:type="dcterms:W3CDTF">2023-01-12T00:37:15Z</dcterms:modified>
</cp:coreProperties>
</file>