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67" r:id="rId15"/>
    <p:sldId id="274" r:id="rId16"/>
  </p:sldIdLst>
  <p:sldSz cx="18288000" cy="10287000"/>
  <p:notesSz cx="10287000" cy="18288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Adobe Garamond Pro Bold" panose="02020702060506020403" pitchFamily="18" charset="0"/>
      <p:bold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hatgpt Ai Chatbot, 인공 지능 챗봇 및 기술 배경의 라인 아이콘. | 프리미엄 벡터">
            <a:extLst>
              <a:ext uri="{FF2B5EF4-FFF2-40B4-BE49-F238E27FC236}">
                <a16:creationId xmlns:a16="http://schemas.microsoft.com/office/drawing/2014/main" id="{3E3CC55E-2185-562B-D690-2308FB18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2" name="그룹 1002"/>
          <p:cNvGrpSpPr/>
          <p:nvPr/>
        </p:nvGrpSpPr>
        <p:grpSpPr>
          <a:xfrm>
            <a:off x="9679473" y="1790700"/>
            <a:ext cx="7156782" cy="7156782"/>
            <a:chOff x="5564466" y="1645532"/>
            <a:chExt cx="7156782" cy="7156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466" y="1645532"/>
              <a:ext cx="7156782" cy="71567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525000" y="4584261"/>
            <a:ext cx="746572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latin typeface="Gmarket Sans Bold"/>
              </a:rPr>
              <a:t>ChatGPT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BEB26-4F7A-E405-BCAA-BCDC288BEF4A}"/>
              </a:ext>
            </a:extLst>
          </p:cNvPr>
          <p:cNvSpPr txBox="1"/>
          <p:nvPr/>
        </p:nvSpPr>
        <p:spPr>
          <a:xfrm>
            <a:off x="11734800" y="630046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2018112128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박준서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Test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3F63C9D-DA36-F77E-C3DC-5EA467FC528F}"/>
              </a:ext>
            </a:extLst>
          </p:cNvPr>
          <p:cNvSpPr/>
          <p:nvPr/>
        </p:nvSpPr>
        <p:spPr>
          <a:xfrm>
            <a:off x="8610599" y="5744834"/>
            <a:ext cx="604845" cy="7985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6952AC-EEA0-08F1-9DC4-346D218D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22" y="417200"/>
            <a:ext cx="11506200" cy="51060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5AF855-9275-A256-E157-2A315B1C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42" y="6743700"/>
            <a:ext cx="15478125" cy="33528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63E29-FBD0-A0EC-E742-E085B62D33B5}"/>
              </a:ext>
            </a:extLst>
          </p:cNvPr>
          <p:cNvSpPr txBox="1"/>
          <p:nvPr/>
        </p:nvSpPr>
        <p:spPr>
          <a:xfrm>
            <a:off x="5364826" y="362959"/>
            <a:ext cx="914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16139-965F-B520-062E-79358C9A6468}"/>
              </a:ext>
            </a:extLst>
          </p:cNvPr>
          <p:cNvSpPr txBox="1"/>
          <p:nvPr/>
        </p:nvSpPr>
        <p:spPr>
          <a:xfrm>
            <a:off x="9829800" y="4866501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91A60-37C0-42F8-73BE-56520D053FC8}"/>
              </a:ext>
            </a:extLst>
          </p:cNvPr>
          <p:cNvSpPr txBox="1"/>
          <p:nvPr/>
        </p:nvSpPr>
        <p:spPr>
          <a:xfrm>
            <a:off x="6096000" y="224459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Enter Background Knowledge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50F031-52CE-C653-4670-F17B6609F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7" y="2290415"/>
            <a:ext cx="17790385" cy="51060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8D6100-DBC4-4AB2-D9AB-736B685C37DE}"/>
              </a:ext>
            </a:extLst>
          </p:cNvPr>
          <p:cNvCxnSpPr/>
          <p:nvPr/>
        </p:nvCxnSpPr>
        <p:spPr>
          <a:xfrm>
            <a:off x="14478000" y="6134100"/>
            <a:ext cx="304258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78B744-8C4A-E77C-02FF-9F783983D823}"/>
              </a:ext>
            </a:extLst>
          </p:cNvPr>
          <p:cNvCxnSpPr>
            <a:cxnSpLocks/>
          </p:cNvCxnSpPr>
          <p:nvPr/>
        </p:nvCxnSpPr>
        <p:spPr>
          <a:xfrm>
            <a:off x="800755" y="6543339"/>
            <a:ext cx="167198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Test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3F63C9D-DA36-F77E-C3DC-5EA467FC528F}"/>
              </a:ext>
            </a:extLst>
          </p:cNvPr>
          <p:cNvSpPr/>
          <p:nvPr/>
        </p:nvSpPr>
        <p:spPr>
          <a:xfrm>
            <a:off x="8229600" y="4152900"/>
            <a:ext cx="533400" cy="9906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E94523-8EC9-4A7A-CD67-AB7905CB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7" y="2095500"/>
            <a:ext cx="3705225" cy="666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02A872-C579-DE41-D795-7C17EE1717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7335" r="49166" b="30073"/>
          <a:stretch/>
        </p:blipFill>
        <p:spPr>
          <a:xfrm>
            <a:off x="4762498" y="5848350"/>
            <a:ext cx="7467601" cy="335280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04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Test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3F63C9D-DA36-F77E-C3DC-5EA467FC528F}"/>
              </a:ext>
            </a:extLst>
          </p:cNvPr>
          <p:cNvSpPr/>
          <p:nvPr/>
        </p:nvSpPr>
        <p:spPr>
          <a:xfrm>
            <a:off x="8229600" y="4152900"/>
            <a:ext cx="533400" cy="9906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23FA3-C62D-917D-4BD7-54BB5496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57400"/>
            <a:ext cx="7816362" cy="16002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0569F-00BD-6B36-2C46-39466F214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62" y="5372100"/>
            <a:ext cx="16162517" cy="4303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36FA5-5EEA-8D5C-943C-F93C456D2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902"/>
            <a:ext cx="18237917" cy="41593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36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D83BC-5DAB-DE25-C396-0F329BD2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8" y="4120888"/>
            <a:ext cx="8402969" cy="182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65AF35-72DB-0A89-66DD-E797F80D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056" y="3924300"/>
            <a:ext cx="7259024" cy="2362200"/>
          </a:xfrm>
          <a:prstGeom prst="rect">
            <a:avLst/>
          </a:prstGeom>
        </p:spPr>
      </p:pic>
      <p:pic>
        <p:nvPicPr>
          <p:cNvPr id="2050" name="Picture 2" descr="앰퍼샌드 - 무료 모양과 기호개 아이콘">
            <a:extLst>
              <a:ext uri="{FF2B5EF4-FFF2-40B4-BE49-F238E27FC236}">
                <a16:creationId xmlns:a16="http://schemas.microsoft.com/office/drawing/2014/main" id="{543C8A2B-9F90-04CC-B55C-B2770434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25" y="4501353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061FA3-B112-69D7-F69A-51C3878450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2" y="1380789"/>
            <a:ext cx="17253191" cy="8229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74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b="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03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Performance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E9EA41-933A-39F7-18E7-DCF0BDA7A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16"/>
          <a:stretch/>
        </p:blipFill>
        <p:spPr>
          <a:xfrm>
            <a:off x="12163926" y="342900"/>
            <a:ext cx="5323319" cy="38195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84743B-63E2-D968-1028-9782E3890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84" y="4266780"/>
            <a:ext cx="18320084" cy="55522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20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b="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03</a:t>
              </a: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Performance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69E0F2-600B-4508-5CBF-B597B8A32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8" y="1381247"/>
            <a:ext cx="17679644" cy="35907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0E12D5-AB75-2CB6-803D-780DE8440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5" b="78148"/>
          <a:stretch/>
        </p:blipFill>
        <p:spPr>
          <a:xfrm>
            <a:off x="28074" y="5699572"/>
            <a:ext cx="9982200" cy="3419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6BDF3F-4A5B-E5F6-4067-531C0094E3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3" r="12373" b="64074"/>
          <a:stretch/>
        </p:blipFill>
        <p:spPr>
          <a:xfrm>
            <a:off x="10010274" y="5699572"/>
            <a:ext cx="8277726" cy="359075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D92EAD-5A44-F770-8088-1A7BFE345983}"/>
              </a:ext>
            </a:extLst>
          </p:cNvPr>
          <p:cNvCxnSpPr>
            <a:cxnSpLocks/>
          </p:cNvCxnSpPr>
          <p:nvPr/>
        </p:nvCxnSpPr>
        <p:spPr>
          <a:xfrm>
            <a:off x="874441" y="2324100"/>
            <a:ext cx="316415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827719-A0F4-24E7-987C-9564527D784E}"/>
              </a:ext>
            </a:extLst>
          </p:cNvPr>
          <p:cNvCxnSpPr>
            <a:cxnSpLocks/>
          </p:cNvCxnSpPr>
          <p:nvPr/>
        </p:nvCxnSpPr>
        <p:spPr>
          <a:xfrm>
            <a:off x="457200" y="3848100"/>
            <a:ext cx="13487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0695F0-01DA-2CB1-E072-83E64E368C22}"/>
              </a:ext>
            </a:extLst>
          </p:cNvPr>
          <p:cNvCxnSpPr>
            <a:cxnSpLocks/>
          </p:cNvCxnSpPr>
          <p:nvPr/>
        </p:nvCxnSpPr>
        <p:spPr>
          <a:xfrm>
            <a:off x="457200" y="4381500"/>
            <a:ext cx="14630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615977" y="1420718"/>
            <a:ext cx="6097197" cy="11491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Topic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57200" y="586174"/>
            <a:ext cx="893157" cy="518607"/>
            <a:chOff x="53592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592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01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0357" y="614644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b="0" kern="0" spc="-100" dirty="0">
                <a:solidFill>
                  <a:srgbClr val="303641"/>
                </a:solidFill>
                <a:latin typeface="Gmarket Sans Medium"/>
              </a:rPr>
              <a:t>Topic</a:t>
            </a:r>
            <a:endParaRPr lang="en-US" sz="2800" dirty="0"/>
          </a:p>
        </p:txBody>
      </p:sp>
      <p:pic>
        <p:nvPicPr>
          <p:cNvPr id="2067" name="그림 20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4800" y="4393406"/>
            <a:ext cx="2590800" cy="3036093"/>
          </a:xfrm>
          <a:prstGeom prst="rect">
            <a:avLst/>
          </a:prstGeom>
        </p:spPr>
      </p:pic>
      <p:pic>
        <p:nvPicPr>
          <p:cNvPr id="2068" name="그림 20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05599" y="4762500"/>
            <a:ext cx="2057400" cy="2057400"/>
          </a:xfrm>
          <a:prstGeom prst="rect">
            <a:avLst/>
          </a:prstGeom>
        </p:spPr>
      </p:pic>
      <p:pic>
        <p:nvPicPr>
          <p:cNvPr id="2069" name="그림 206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2600" y="4381500"/>
            <a:ext cx="2752724" cy="2752724"/>
          </a:xfrm>
          <a:prstGeom prst="rect">
            <a:avLst/>
          </a:prstGeom>
        </p:spPr>
      </p:pic>
      <p:pic>
        <p:nvPicPr>
          <p:cNvPr id="2070" name="그림 20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72600" y="5143500"/>
            <a:ext cx="1500187" cy="1600199"/>
          </a:xfrm>
          <a:prstGeom prst="rect">
            <a:avLst/>
          </a:prstGeom>
        </p:spPr>
      </p:pic>
      <p:pic>
        <p:nvPicPr>
          <p:cNvPr id="2072" name="그림 207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5143500"/>
            <a:ext cx="1371600" cy="1714500"/>
          </a:xfrm>
          <a:prstGeom prst="rect">
            <a:avLst/>
          </a:prstGeom>
        </p:spPr>
      </p:pic>
      <p:sp>
        <p:nvSpPr>
          <p:cNvPr id="2073" name="Object 5"/>
          <p:cNvSpPr txBox="1"/>
          <p:nvPr/>
        </p:nvSpPr>
        <p:spPr>
          <a:xfrm>
            <a:off x="-2971801" y="6896100"/>
            <a:ext cx="11887201" cy="69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390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		  </a:t>
            </a:r>
            <a:r>
              <a:rPr lang="en-US" altLang="ko-KR" sz="3900" b="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Tracking   			             Fine-tuning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615977" y="1420718"/>
            <a:ext cx="6097197" cy="11491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>
                <a:solidFill>
                  <a:srgbClr val="303641"/>
                </a:solidFill>
                <a:latin typeface="Gmarket Sans Bold"/>
                <a:cs typeface="Gmarket Sans Bold"/>
              </a:rPr>
              <a:t>Topic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539465" y="6165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01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2568" y="65843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b="0" kern="0" spc="-100" dirty="0">
                <a:solidFill>
                  <a:srgbClr val="303641"/>
                </a:solidFill>
                <a:latin typeface="Gmarket Sans Medium"/>
              </a:rPr>
              <a:t>Topic</a:t>
            </a:r>
            <a:endParaRPr lang="en-US" sz="2800" dirty="0"/>
          </a:p>
        </p:txBody>
      </p:sp>
      <p:pic>
        <p:nvPicPr>
          <p:cNvPr id="2050" name="Picture 2" descr="ChatGPT - 위키백과, 우리 모두의 백과사전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4600" y="4686300"/>
            <a:ext cx="2133600" cy="2133600"/>
          </a:xfrm>
          <a:prstGeom prst="rect">
            <a:avLst/>
          </a:prstGeom>
          <a:noFill/>
        </p:spPr>
      </p:pic>
      <p:pic>
        <p:nvPicPr>
          <p:cNvPr id="2052" name="Picture 4" descr="테스트 - 무료 교육개 아이콘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43800" y="4152900"/>
            <a:ext cx="3200400" cy="3200400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 flipV="1">
            <a:off x="10896600" y="4229100"/>
            <a:ext cx="1219200" cy="1219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896600" y="5440680"/>
            <a:ext cx="1219200" cy="9982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4" name="Picture 6" descr="영어 - 무료 교육개 아이콘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01537" y="3397091"/>
            <a:ext cx="1528763" cy="1528763"/>
          </a:xfrm>
          <a:prstGeom prst="rect">
            <a:avLst/>
          </a:prstGeom>
          <a:noFill/>
        </p:spPr>
      </p:pic>
      <p:pic>
        <p:nvPicPr>
          <p:cNvPr id="2056" name="Picture 8" descr="인터넷 - 무료 편물개 아이콘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268200" y="5977890"/>
            <a:ext cx="1714500" cy="1714500"/>
          </a:xfrm>
          <a:prstGeom prst="rect">
            <a:avLst/>
          </a:prstGeom>
          <a:noFill/>
        </p:spPr>
      </p:pic>
      <p:pic>
        <p:nvPicPr>
          <p:cNvPr id="2060" name="Picture 12" descr="특별 한 흰색 라운드 단추 그림에 고립 된 클라이언트 (회원 아이콘) 로열티 무료 사진, 그림, 이미지 그리고 스톡포토그래피.  Image 90428157.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574337" y="4692015"/>
            <a:ext cx="2143125" cy="2143125"/>
          </a:xfrm>
          <a:prstGeom prst="rect">
            <a:avLst/>
          </a:prstGeom>
          <a:noFill/>
        </p:spPr>
      </p:pic>
      <p:pic>
        <p:nvPicPr>
          <p:cNvPr id="2062" name="Picture 14" descr="맞, 화살표 아이콘 에 Dripicons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049250" y="3767137"/>
            <a:ext cx="2143125" cy="2143125"/>
          </a:xfrm>
          <a:prstGeom prst="rect">
            <a:avLst/>
          </a:prstGeom>
          <a:noFill/>
        </p:spPr>
      </p:pic>
      <p:pic>
        <p:nvPicPr>
          <p:cNvPr id="16" name="Picture 14" descr="맞, 화살표 아이콘 에 Dripicons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 rot="10800000">
            <a:off x="6091318" y="5727700"/>
            <a:ext cx="2143125" cy="2143125"/>
          </a:xfrm>
          <a:prstGeom prst="rect">
            <a:avLst/>
          </a:prstGeom>
          <a:noFill/>
        </p:spPr>
      </p:pic>
      <p:pic>
        <p:nvPicPr>
          <p:cNvPr id="2064" name="Picture 16" descr="텍스트 파일 아이콘 로열티 무료 사진, 그림, 이미지 그리고 스톡포토그래피. Image 55145543.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611100" y="3218497"/>
            <a:ext cx="1452563" cy="1452563"/>
          </a:xfrm>
          <a:prstGeom prst="rect">
            <a:avLst/>
          </a:prstGeom>
          <a:noFill/>
        </p:spPr>
      </p:pic>
      <p:pic>
        <p:nvPicPr>
          <p:cNvPr id="2066" name="Picture 18" descr="객관식 시험 아이콘 0명에 대한 스톡 벡터 아트 및 기타 이미지 - 0명, 교육, 벡터 - iStock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092711" y="7048500"/>
            <a:ext cx="1601153" cy="16011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69136E-6 L -0.23524 0.14861 " pathEditMode="relative" ptsTypes="AA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82716E-6 L -0.23854 -0.11852 " pathEditMode="relative" ptsTypes="AA">
                                      <p:cBhvr>
                                        <p:cTn id="8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1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7917 7.40741E-7 " pathEditMode="relative" ptsTypes="AA">
                                      <p:cBhvr>
                                        <p:cTn id="2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1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93827E-6 L 0.35834 -0.00124 " pathEditMode="relative" ptsTypes="AA">
                                      <p:cBhvr>
                                        <p:cTn id="3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615977" y="1420718"/>
            <a:ext cx="6097197" cy="11491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7000" b="0" kern="0" spc="-300" dirty="0">
                <a:solidFill>
                  <a:srgbClr val="303641"/>
                </a:solidFill>
                <a:latin typeface="Gmarket Sans Bold"/>
                <a:cs typeface="Gmarket Sans Bold"/>
              </a:rPr>
              <a:t>Topic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39465" y="6165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sz="1400" b="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01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600" b="0" kern="0" spc="-100">
                <a:solidFill>
                  <a:srgbClr val="303641"/>
                </a:solidFill>
                <a:latin typeface="Gmarket Sans Medium"/>
              </a:rPr>
              <a:t>Topic</a:t>
            </a:r>
            <a:endParaRPr lang="en-US"/>
          </a:p>
        </p:txBody>
      </p:sp>
      <p:pic>
        <p:nvPicPr>
          <p:cNvPr id="2052" name="Picture 4" descr="테스트 - 무료 교육개 아이콘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17026" y="4229100"/>
            <a:ext cx="3200400" cy="3200400"/>
          </a:xfrm>
          <a:prstGeom prst="rect">
            <a:avLst/>
          </a:prstGeom>
          <a:noFill/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7620000" y="5829300"/>
            <a:ext cx="33528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컴퓨터 비전 아이콘입니다. 간단한 요소 그림입니다. 인공 지능 ...">
            <a:extLst>
              <a:ext uri="{FF2B5EF4-FFF2-40B4-BE49-F238E27FC236}">
                <a16:creationId xmlns:a16="http://schemas.microsoft.com/office/drawing/2014/main" id="{40FBA5D4-6669-3AC3-4731-6F29FA3C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74" y="3733801"/>
            <a:ext cx="4190998" cy="419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Implementation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27DBB-15E8-FB1E-6A9D-2250AB91E54E}"/>
              </a:ext>
            </a:extLst>
          </p:cNvPr>
          <p:cNvSpPr txBox="1"/>
          <p:nvPr/>
        </p:nvSpPr>
        <p:spPr>
          <a:xfrm>
            <a:off x="1828800" y="2019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dobe Garamond Pro Bold" panose="02020702060506020403" pitchFamily="18" charset="0"/>
              </a:rPr>
              <a:t>Initial</a:t>
            </a:r>
            <a:r>
              <a:rPr lang="ko-KR" altLang="en-US" sz="5400" dirty="0">
                <a:latin typeface="Adobe Garamond Pro Bold" panose="02020702060506020403" pitchFamily="18" charset="0"/>
              </a:rPr>
              <a:t> </a:t>
            </a:r>
            <a:r>
              <a:rPr lang="en-US" altLang="ko-KR" sz="5400" dirty="0">
                <a:latin typeface="Adobe Garamond Pro Bold" panose="02020702060506020403" pitchFamily="18" charset="0"/>
              </a:rPr>
              <a:t>Settings</a:t>
            </a:r>
            <a:endParaRPr lang="ko-KR" altLang="en-US" sz="5400" dirty="0">
              <a:latin typeface="Adobe Garamond Pro Bold" panose="020207020605060204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5C429-FEC6-70DA-0B8E-10DD34CAE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8" y="3756898"/>
            <a:ext cx="17022865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6EBBD-432B-CF2A-F849-4FEF14460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0" b="77171"/>
          <a:stretch/>
        </p:blipFill>
        <p:spPr>
          <a:xfrm>
            <a:off x="1056047" y="4321729"/>
            <a:ext cx="17022865" cy="38100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B4D262-BDD2-432A-CEBC-61F97BA14A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3" r="37154" b="32146"/>
          <a:stretch/>
        </p:blipFill>
        <p:spPr>
          <a:xfrm>
            <a:off x="1056047" y="6274335"/>
            <a:ext cx="10698265" cy="37899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EE7301-1A2D-31B0-E267-9369818951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1" r="32203" b="14376"/>
          <a:stretch/>
        </p:blipFill>
        <p:spPr>
          <a:xfrm>
            <a:off x="1056047" y="7086887"/>
            <a:ext cx="11541016" cy="33541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B4CBF3-405A-F84E-670E-AA70A4880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36" y="3774839"/>
            <a:ext cx="17022865" cy="42386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03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Implementation</a:t>
            </a:r>
            <a:endParaRPr 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A937D-B0E6-356D-F6F4-6E629EC60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03" y="5295900"/>
            <a:ext cx="10770394" cy="921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27DBB-15E8-FB1E-6A9D-2250AB91E54E}"/>
              </a:ext>
            </a:extLst>
          </p:cNvPr>
          <p:cNvSpPr txBox="1"/>
          <p:nvPr/>
        </p:nvSpPr>
        <p:spPr>
          <a:xfrm>
            <a:off x="1828800" y="2019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dobe Garamond Pro Bold" panose="02020702060506020403" pitchFamily="18" charset="0"/>
              </a:rPr>
              <a:t>Setting for region</a:t>
            </a:r>
            <a:endParaRPr lang="ko-KR" altLang="en-US" sz="5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Application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0B46AC-C349-15CE-B01B-204F6F3AD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7" y="1562100"/>
            <a:ext cx="17466183" cy="84582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AE1DA3-AB97-D723-D3D8-B880F819FC6D}"/>
              </a:ext>
            </a:extLst>
          </p:cNvPr>
          <p:cNvSpPr txBox="1"/>
          <p:nvPr/>
        </p:nvSpPr>
        <p:spPr>
          <a:xfrm>
            <a:off x="8229599" y="2705100"/>
            <a:ext cx="914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B61E2-76DB-572B-8445-90337FA3DE9A}"/>
              </a:ext>
            </a:extLst>
          </p:cNvPr>
          <p:cNvSpPr txBox="1"/>
          <p:nvPr/>
        </p:nvSpPr>
        <p:spPr>
          <a:xfrm>
            <a:off x="3002626" y="3543300"/>
            <a:ext cx="914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AE95B-BE9B-935C-7D93-D313EFF3C4F2}"/>
              </a:ext>
            </a:extLst>
          </p:cNvPr>
          <p:cNvSpPr txBox="1"/>
          <p:nvPr/>
        </p:nvSpPr>
        <p:spPr>
          <a:xfrm>
            <a:off x="7315199" y="4928056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BF6C68-DDEB-74D7-F62D-FCAD200E7DEF}"/>
              </a:ext>
            </a:extLst>
          </p:cNvPr>
          <p:cNvSpPr txBox="1"/>
          <p:nvPr/>
        </p:nvSpPr>
        <p:spPr>
          <a:xfrm>
            <a:off x="2088226" y="5678388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EA7634-0546-5662-7487-0ED6ACE19842}"/>
              </a:ext>
            </a:extLst>
          </p:cNvPr>
          <p:cNvSpPr txBox="1"/>
          <p:nvPr/>
        </p:nvSpPr>
        <p:spPr>
          <a:xfrm>
            <a:off x="3733800" y="34048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Enter Background Knowledge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2B6F-B41D-539D-5EC0-6FD8FCE3DCAB}"/>
              </a:ext>
            </a:extLst>
          </p:cNvPr>
          <p:cNvSpPr txBox="1"/>
          <p:nvPr/>
        </p:nvSpPr>
        <p:spPr>
          <a:xfrm>
            <a:off x="2668046" y="5620998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Select Problem Type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Application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39316-63D1-C1DD-ED1E-077DBF4D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9" y="2658194"/>
            <a:ext cx="16068675" cy="2324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B1781C-AF62-81F0-87D0-110DCA33A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8" y="6286500"/>
            <a:ext cx="16068675" cy="2705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69A83-38F2-0122-88DE-A203AAC02F8D}"/>
              </a:ext>
            </a:extLst>
          </p:cNvPr>
          <p:cNvSpPr txBox="1"/>
          <p:nvPr/>
        </p:nvSpPr>
        <p:spPr>
          <a:xfrm>
            <a:off x="3917026" y="2693267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3D564-4F83-358C-9052-47FE552F9CDA}"/>
              </a:ext>
            </a:extLst>
          </p:cNvPr>
          <p:cNvSpPr txBox="1"/>
          <p:nvPr/>
        </p:nvSpPr>
        <p:spPr>
          <a:xfrm>
            <a:off x="11353800" y="2692283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BDF2E-736A-B8D6-EDAF-418A8D0D527D}"/>
              </a:ext>
            </a:extLst>
          </p:cNvPr>
          <p:cNvSpPr txBox="1"/>
          <p:nvPr/>
        </p:nvSpPr>
        <p:spPr>
          <a:xfrm>
            <a:off x="7915896" y="6667500"/>
            <a:ext cx="914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7E086-C90F-AA84-62CD-9766F568B6D4}"/>
              </a:ext>
            </a:extLst>
          </p:cNvPr>
          <p:cNvSpPr txBox="1"/>
          <p:nvPr/>
        </p:nvSpPr>
        <p:spPr>
          <a:xfrm>
            <a:off x="2971800" y="2027728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Create a problem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10D1C-3839-459D-D3BB-0F8BD895F353}"/>
              </a:ext>
            </a:extLst>
          </p:cNvPr>
          <p:cNvSpPr txBox="1"/>
          <p:nvPr/>
        </p:nvSpPr>
        <p:spPr>
          <a:xfrm>
            <a:off x="10363200" y="1989018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Save problem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D9350-8BDC-B189-AAF1-579BBBA2C0E2}"/>
              </a:ext>
            </a:extLst>
          </p:cNvPr>
          <p:cNvSpPr txBox="1"/>
          <p:nvPr/>
        </p:nvSpPr>
        <p:spPr>
          <a:xfrm>
            <a:off x="5715000" y="5578614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obe Garamond Pro Bold" panose="02020702060506020403" pitchFamily="18" charset="0"/>
              </a:rPr>
              <a:t>Print out saved problems</a:t>
            </a:r>
            <a:endParaRPr lang="ko-KR" altLang="en-US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7F7718-9A98-3CFC-275F-6C131730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" y="5449733"/>
            <a:ext cx="18199100" cy="15007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3CDC3-EDA2-88BE-8BA7-559B64528D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t="46206" r="49574" b="14550"/>
          <a:stretch/>
        </p:blipFill>
        <p:spPr>
          <a:xfrm>
            <a:off x="2819400" y="6128877"/>
            <a:ext cx="6477000" cy="58895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002" name="그룹 1002"/>
          <p:cNvGrpSpPr/>
          <p:nvPr/>
        </p:nvGrpSpPr>
        <p:grpSpPr>
          <a:xfrm>
            <a:off x="613480" y="743367"/>
            <a:ext cx="893157" cy="518607"/>
            <a:chOff x="539465" y="616567"/>
            <a:chExt cx="893157" cy="5186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26740" y="616567"/>
              <a:ext cx="518607" cy="518607"/>
              <a:chOff x="726740" y="616567"/>
              <a:chExt cx="518607" cy="5186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726740" y="616567"/>
                <a:ext cx="518607" cy="51860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539465" y="735382"/>
              <a:ext cx="893157" cy="30777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en-US" altLang="ko-KR" sz="1400" kern="0" spc="-100" dirty="0">
                  <a:solidFill>
                    <a:srgbClr val="FFFFFF"/>
                  </a:solidFill>
                  <a:latin typeface="S-Core Dream 4 Regular"/>
                  <a:cs typeface="S-Core Dream 4 Regular"/>
                </a:rPr>
                <a:t>02</a:t>
              </a:r>
              <a:endParaRPr lang="en-US" altLang="ko-KR" sz="1400" b="0" kern="0" spc="-100" dirty="0">
                <a:solidFill>
                  <a:srgbClr val="FFFFFF"/>
                </a:solidFill>
                <a:latin typeface="S-Core Dream 4 Regular"/>
                <a:cs typeface="S-Core Dream 4 Regular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9066" y="743367"/>
            <a:ext cx="249796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2400" kern="0" spc="-100" dirty="0">
                <a:solidFill>
                  <a:srgbClr val="303641"/>
                </a:solidFill>
                <a:latin typeface="Gmarket Sans Medium"/>
              </a:rPr>
              <a:t>Test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96384-6704-AE8F-F59F-5FE629DDF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2643015"/>
            <a:ext cx="13087350" cy="1076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3194F18-BC3B-963E-05D7-100664A82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" y="5457353"/>
            <a:ext cx="18199100" cy="15007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3F63C9D-DA36-F77E-C3DC-5EA467FC528F}"/>
              </a:ext>
            </a:extLst>
          </p:cNvPr>
          <p:cNvSpPr/>
          <p:nvPr/>
        </p:nvSpPr>
        <p:spPr>
          <a:xfrm>
            <a:off x="8153400" y="3996835"/>
            <a:ext cx="533400" cy="9906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Office PowerPoint</Application>
  <PresentationFormat>사용자 지정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Adobe Garamond Pro Bold</vt:lpstr>
      <vt:lpstr>맑은 고딕</vt:lpstr>
      <vt:lpstr>S-Core Dream 4 Regular</vt:lpstr>
      <vt:lpstr>Gmarket Sans Bold</vt:lpstr>
      <vt:lpstr>Arial</vt:lpstr>
      <vt:lpstr>Calibri</vt:lpstr>
      <vt:lpstr>Gmarket Sans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미자 김</cp:lastModifiedBy>
  <cp:revision>13</cp:revision>
  <dcterms:created xsi:type="dcterms:W3CDTF">2023-03-28T18:39:35Z</dcterms:created>
  <dcterms:modified xsi:type="dcterms:W3CDTF">2023-06-13T05:12:10Z</dcterms:modified>
  <cp:version>1000.0000.01</cp:version>
</cp:coreProperties>
</file>