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8509-9B6F-9A40-AA89-32C586A1E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96AFFA-8086-1B97-C424-BB0616A1D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4CB21-678B-D5D5-8BAA-4480B9B6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8ABFB-EF14-9237-6A56-CB75CD0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E95D9-850B-3BBB-679A-08C38FA0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7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E208A-7EDD-67A1-49AD-689D0C87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FB699-B279-D0AE-E7F2-11B209DA8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29D3D-1A5A-04DA-6923-68D9FD57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08DBE-80B3-5CFC-0616-67111AF2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717C6-9E75-2578-B052-A27BBBA5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8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DC65C-4146-4E33-977F-5EAEFD731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AB0DF-E4EE-59E8-BF0B-F7675484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E30BD-F81B-F911-215C-3B7D2245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A1662-F25C-2D26-F8E2-EFA80D6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7D0F1-90BE-8577-B83B-3FF8B082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1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E07D-C5BD-F019-261B-2919AA67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5EC1F-6FFA-04F0-941E-B1E9CD79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28545-90F3-27DA-C6EF-2E7D36D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D2C03-1E36-4508-1C43-496E25D2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0DDB3-71D5-8C7D-0E74-D40AAC56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6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49C4-0700-3913-A92D-DB18B712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1D806-440B-BAC2-99D5-57C84292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D175F-956A-EEC4-871D-89FFB07D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10F18-251F-BC1F-53F6-DA1BA40E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CB81-DA27-9919-1F2B-C8C9F1E6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80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F28C5-6894-C025-2060-FB9CC90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EF48C-CC08-90D2-CB65-BDB1E5A89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20A06-4680-68EF-5566-B3334C0FC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3FAB-7E2C-453B-97E9-46BF61E0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1F1EEB-A8F1-B305-F32F-E24E60E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0CD47-1636-C7BD-1A2A-9DFC006A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6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3239F-3A5D-2A8B-EE1D-CBC81CAF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4933F-70DF-F759-9427-586FC4B4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B6BED-D8FA-5E8F-BF8F-816C213EC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23EF2-0055-59D3-2371-8FFE4F1FF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5C243-6FBD-9C1F-8FA8-8CA3661A1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AC81A-EBA0-AE90-1FC9-FC156C4A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2E19AD-D66C-D64B-9888-C421DDE7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30D4F0-E579-CD28-E35D-D3B8C4F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582A6-9AC7-4FE9-413B-92B6DFB0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78D31-7715-D946-20B2-FBDE0F90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80C6E-7586-B1B7-A875-06F4EA2A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CDD17-B7AD-97FF-87B1-A5C831A8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7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1F1F7F-641F-707D-3B4F-735041F8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844483-C010-53B0-CFC5-3C27FC9E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382276-5E64-FD76-722B-C5C3D50E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77D03-368B-F846-85AA-AA4F9E44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8B3D0-15DF-7FF0-8BFF-DF6B25FE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A7C038-6061-184C-6956-129DA759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A6D14-4C8E-FDCB-9441-B3354318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6403C-489D-E72C-3300-F7599B81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A21C3-55C9-4C23-BFF8-E5BA3B19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6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3A0B-DC05-A236-97F8-5D6D5454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32C9E7-4536-FD32-6FB9-59CC1275E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736684-F5EB-8EA0-0832-B89C1818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3AA55-DDFA-D7EF-898A-480B53EA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E66FD-42BA-EA26-33C4-65A2AAA9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45929-6DE2-919E-3A9F-CAE214AB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CD8FAC-1B5C-F875-E570-E6C14E64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77778-E578-EF7C-8F51-D6FE21ED6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B7EEB-1FE8-C06E-421D-F26CE28B2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C743-63F2-4620-AB2F-23DE34D64026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7E1CE-CA85-E6B7-7B73-CE2222DC8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21B7D-0725-3107-DDC6-FD385F504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4DF1-4C89-4301-B3AE-39C5A3EE8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2FBD-BE0B-4B56-23C3-FB05196B7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Human vs </a:t>
            </a:r>
            <a:r>
              <a:rPr lang="en-US" altLang="ko-KR" dirty="0" err="1"/>
              <a:t>ChatGPT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E0B29C-11B4-D0A1-9269-0BE8900BC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r>
              <a:rPr lang="ko-KR" altLang="en-US" dirty="0"/>
              <a:t>가 사람보다 성능이 좋지 않은 분야</a:t>
            </a:r>
            <a:endParaRPr lang="en-US" altLang="ko-KR" dirty="0"/>
          </a:p>
          <a:p>
            <a:r>
              <a:rPr lang="en-US" altLang="ko-KR" dirty="0"/>
              <a:t>2018112128 </a:t>
            </a:r>
            <a:r>
              <a:rPr lang="ko-KR" altLang="en-US" dirty="0"/>
              <a:t>박준서 </a:t>
            </a:r>
          </a:p>
        </p:txBody>
      </p:sp>
    </p:spTree>
    <p:extLst>
      <p:ext uri="{BB962C8B-B14F-4D97-AF65-F5344CB8AC3E}">
        <p14:creationId xmlns:p14="http://schemas.microsoft.com/office/powerpoint/2010/main" val="767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FA668-2819-61BC-C6F3-8C87E668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실시간 검색이나 </a:t>
            </a:r>
            <a:r>
              <a:rPr lang="en-US" altLang="ko-KR" dirty="0"/>
              <a:t>update</a:t>
            </a:r>
            <a:r>
              <a:rPr lang="ko-KR" altLang="en-US" dirty="0"/>
              <a:t>가 필요한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9662-93B8-CCDD-FB74-4051C3255F2B}"/>
              </a:ext>
            </a:extLst>
          </p:cNvPr>
          <p:cNvSpPr txBox="1"/>
          <p:nvPr/>
        </p:nvSpPr>
        <p:spPr>
          <a:xfrm>
            <a:off x="838200" y="2001520"/>
            <a:ext cx="1029716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  <a:r>
              <a:rPr lang="ko-KR" altLang="en-US" dirty="0"/>
              <a:t> 주식이나 실시간 축구 경기의 승패 확률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예로 축구 경기의 승패 확률을 </a:t>
            </a:r>
            <a:r>
              <a:rPr lang="en-US" altLang="ko-KR" dirty="0" err="1"/>
              <a:t>chatGPT</a:t>
            </a:r>
            <a:r>
              <a:rPr lang="ko-KR" altLang="en-US" dirty="0"/>
              <a:t>와 사람이 추측한다고 가정했을 때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chatGTP</a:t>
            </a:r>
            <a:r>
              <a:rPr lang="ko-KR" altLang="en-US" dirty="0"/>
              <a:t>의 경우</a:t>
            </a:r>
            <a:r>
              <a:rPr lang="en-US" altLang="ko-KR" dirty="0"/>
              <a:t>, 2021</a:t>
            </a:r>
            <a:r>
              <a:rPr lang="ko-KR" altLang="en-US" dirty="0"/>
              <a:t>년 이후의 정보에 대해 가지고 있지 않으므로 과거 정보만 가지고 판단할 것이다</a:t>
            </a:r>
            <a:r>
              <a:rPr lang="en-US" altLang="ko-KR" dirty="0"/>
              <a:t>. </a:t>
            </a:r>
            <a:r>
              <a:rPr lang="ko-KR" altLang="en-US" dirty="0"/>
              <a:t>선수의 나이</a:t>
            </a:r>
            <a:r>
              <a:rPr lang="en-US" altLang="ko-KR" dirty="0"/>
              <a:t>, </a:t>
            </a:r>
            <a:r>
              <a:rPr lang="ko-KR" altLang="en-US" dirty="0"/>
              <a:t>선수의 부상 유무</a:t>
            </a:r>
            <a:r>
              <a:rPr lang="en-US" altLang="ko-KR" dirty="0"/>
              <a:t>, </a:t>
            </a:r>
            <a:r>
              <a:rPr lang="ko-KR" altLang="en-US" dirty="0"/>
              <a:t>선수의 최근 실적 기록</a:t>
            </a:r>
            <a:r>
              <a:rPr lang="en-US" altLang="ko-KR" dirty="0"/>
              <a:t>, </a:t>
            </a:r>
            <a:r>
              <a:rPr lang="ko-KR" altLang="en-US" dirty="0"/>
              <a:t>최근 규칙의 변동 등등 최신 정보가 없으므로 사람보다 성능이 떨어질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39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B0466E-2475-1807-3FA8-7B93B5A3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2" y="198755"/>
            <a:ext cx="9134475" cy="1238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14F61-5311-1333-5BBD-43B65DC86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02" y="1599882"/>
            <a:ext cx="7419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BF10B5-76E2-4E23-BB11-699CCABD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" y="230505"/>
            <a:ext cx="4257675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E09ED2-0D4D-6B12-C103-D77558BD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" y="2171700"/>
            <a:ext cx="7315200" cy="2514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9F0F6-618D-5239-C979-87DE8C28835B}"/>
              </a:ext>
            </a:extLst>
          </p:cNvPr>
          <p:cNvSpPr txBox="1"/>
          <p:nvPr/>
        </p:nvSpPr>
        <p:spPr>
          <a:xfrm>
            <a:off x="502602" y="5301734"/>
            <a:ext cx="83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실제로 결과를 요청 시</a:t>
            </a:r>
            <a:r>
              <a:rPr lang="en-US" altLang="ko-KR" b="1" dirty="0"/>
              <a:t>, </a:t>
            </a:r>
            <a:r>
              <a:rPr lang="ko-KR" altLang="en-US" b="1" dirty="0"/>
              <a:t>도박성을 가지는 이유 때문인지 예측을 거부한다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715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0F3F6-7226-AA46-8587-3AFE774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정보의 정확성이 중요한 분야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9148-880B-3801-02F3-968917693E61}"/>
              </a:ext>
            </a:extLst>
          </p:cNvPr>
          <p:cNvSpPr txBox="1"/>
          <p:nvPr/>
        </p:nvSpPr>
        <p:spPr>
          <a:xfrm>
            <a:off x="497840" y="1605280"/>
            <a:ext cx="1136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수학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수학은 정확한 숫자와 계산을 통해 답을 도출해내는 분야이다</a:t>
            </a:r>
            <a:r>
              <a:rPr lang="en-US" altLang="ko-KR" dirty="0"/>
              <a:t>. </a:t>
            </a:r>
            <a:r>
              <a:rPr lang="ko-KR" altLang="en-US" dirty="0"/>
              <a:t>간단한 </a:t>
            </a:r>
            <a:r>
              <a:rPr lang="ko-KR" altLang="en-US" dirty="0" err="1"/>
              <a:t>문제같은</a:t>
            </a:r>
            <a:r>
              <a:rPr lang="ko-KR" altLang="en-US" dirty="0"/>
              <a:t> 경우는 해결이 가능하지만 복잡한 수식이나 정교한 계산이 필요한 문제는 답을 틀리기도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441344-AC2B-BC23-FD83-BE88DA06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528695"/>
            <a:ext cx="4533900" cy="1724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CBF96D-0EDF-6D42-5CAF-0F14442B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3762057"/>
            <a:ext cx="5991225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15655A-82FD-2397-5401-6F4802CCADA1}"/>
              </a:ext>
            </a:extLst>
          </p:cNvPr>
          <p:cNvSpPr txBox="1"/>
          <p:nvPr/>
        </p:nvSpPr>
        <p:spPr>
          <a:xfrm>
            <a:off x="924560" y="5476240"/>
            <a:ext cx="794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간단한 문제는 성공</a:t>
            </a:r>
          </a:p>
        </p:txBody>
      </p:sp>
    </p:spTree>
    <p:extLst>
      <p:ext uri="{BB962C8B-B14F-4D97-AF65-F5344CB8AC3E}">
        <p14:creationId xmlns:p14="http://schemas.microsoft.com/office/powerpoint/2010/main" val="92673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0243E5-97BB-D2B1-D1FF-63CFDEA0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219200"/>
            <a:ext cx="8458200" cy="441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942540-E4C2-E9CF-A8BA-9F445BD9D5A9}"/>
              </a:ext>
            </a:extLst>
          </p:cNvPr>
          <p:cNvSpPr txBox="1"/>
          <p:nvPr/>
        </p:nvSpPr>
        <p:spPr>
          <a:xfrm>
            <a:off x="746760" y="647224"/>
            <a:ext cx="866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수학이 필수적인 물리 문제에 적용</a:t>
            </a:r>
          </a:p>
        </p:txBody>
      </p:sp>
    </p:spTree>
    <p:extLst>
      <p:ext uri="{BB962C8B-B14F-4D97-AF65-F5344CB8AC3E}">
        <p14:creationId xmlns:p14="http://schemas.microsoft.com/office/powerpoint/2010/main" val="111090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244B26-3A1D-22B6-6139-0B1E78E9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" y="1433512"/>
            <a:ext cx="4695825" cy="3990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CBD8FB-485E-FE0F-F2B9-24D2902D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05" y="650240"/>
            <a:ext cx="3951865" cy="4968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1044DF-B455-5552-14F6-409FB69416B5}"/>
              </a:ext>
            </a:extLst>
          </p:cNvPr>
          <p:cNvSpPr txBox="1"/>
          <p:nvPr/>
        </p:nvSpPr>
        <p:spPr>
          <a:xfrm>
            <a:off x="720407" y="5730240"/>
            <a:ext cx="504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단위가 달라서 단위 변환을 시켜봐도 답이 다름</a:t>
            </a:r>
          </a:p>
        </p:txBody>
      </p:sp>
    </p:spTree>
    <p:extLst>
      <p:ext uri="{BB962C8B-B14F-4D97-AF65-F5344CB8AC3E}">
        <p14:creationId xmlns:p14="http://schemas.microsoft.com/office/powerpoint/2010/main" val="261751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087F-20F2-61AD-1042-2E7B64F8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유명하지 않은 것들에 대한 언급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BD48-14AE-64AB-3EEB-18960EC4AACE}"/>
              </a:ext>
            </a:extLst>
          </p:cNvPr>
          <p:cNvSpPr txBox="1"/>
          <p:nvPr/>
        </p:nvSpPr>
        <p:spPr>
          <a:xfrm>
            <a:off x="589280" y="1564640"/>
            <a:ext cx="1076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방탄소년단 </a:t>
            </a:r>
            <a:r>
              <a:rPr lang="en-US" altLang="ko-KR" dirty="0"/>
              <a:t>vs </a:t>
            </a:r>
            <a:r>
              <a:rPr lang="ko-KR" altLang="en-US" dirty="0" err="1"/>
              <a:t>유튜버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546E96-8703-CE1F-C10D-76CE1674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5" y="2045969"/>
            <a:ext cx="4943475" cy="416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2ABF2F-8FE1-A23C-0F39-01FB2CBB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965" y="1690688"/>
            <a:ext cx="5589835" cy="3345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16836-57CA-5E19-C5A7-4BE1F27F4FEC}"/>
              </a:ext>
            </a:extLst>
          </p:cNvPr>
          <p:cNvSpPr txBox="1"/>
          <p:nvPr/>
        </p:nvSpPr>
        <p:spPr>
          <a:xfrm>
            <a:off x="5750560" y="5569545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유명하지 않은 것들에 대해선 학습을 덜 하거나 하지 않았기 때문에</a:t>
            </a:r>
            <a:r>
              <a:rPr lang="en-US" altLang="ko-KR" b="1" dirty="0"/>
              <a:t>, </a:t>
            </a:r>
            <a:r>
              <a:rPr lang="ko-KR" altLang="en-US" b="1" dirty="0"/>
              <a:t>그런 분야는 사람이 더 우수한 성능과 더 좋은 </a:t>
            </a:r>
            <a:r>
              <a:rPr lang="en-US" altLang="ko-KR" b="1" dirty="0"/>
              <a:t>data set</a:t>
            </a:r>
            <a:r>
              <a:rPr lang="ko-KR" altLang="en-US" b="1" dirty="0"/>
              <a:t>을 가지고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038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180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Human vs ChatGPT</vt:lpstr>
      <vt:lpstr>1. 실시간 검색이나 update가 필요한 분야</vt:lpstr>
      <vt:lpstr>PowerPoint 프레젠테이션</vt:lpstr>
      <vt:lpstr>PowerPoint 프레젠테이션</vt:lpstr>
      <vt:lpstr>2. 정보의 정확성이 중요한 분야</vt:lpstr>
      <vt:lpstr>PowerPoint 프레젠테이션</vt:lpstr>
      <vt:lpstr>PowerPoint 프레젠테이션</vt:lpstr>
      <vt:lpstr>3. 유명하지 않은 것들에 대한 언급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vs ChatGPT</dc:title>
  <dc:creator>미자 김</dc:creator>
  <cp:lastModifiedBy>미자 김</cp:lastModifiedBy>
  <cp:revision>2</cp:revision>
  <dcterms:created xsi:type="dcterms:W3CDTF">2023-03-08T09:17:00Z</dcterms:created>
  <dcterms:modified xsi:type="dcterms:W3CDTF">2023-03-08T10:01:39Z</dcterms:modified>
</cp:coreProperties>
</file>