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3" r:id="rId6"/>
    <p:sldId id="264" r:id="rId7"/>
    <p:sldId id="265" r:id="rId8"/>
    <p:sldId id="259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76819-705F-4DFC-518D-F644A14FA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05325F-0793-E84B-A6AC-8726093F8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8168B-7ACC-6B7A-6C89-CF50061F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AF0B-40FC-4E66-A1A4-EF205049D58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E0905-4220-4A71-00E0-3B6620E9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0FF37-C2B5-FD97-2D90-939D7159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A87C-0140-4E9D-91F6-8C4ED44DE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3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F0E07-5745-45DB-8DE5-93A753F97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26224E-BBE0-29FF-D4AE-AC41E44C9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0547E-C35A-D93C-C321-8A8474D0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AF0B-40FC-4E66-A1A4-EF205049D58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2EBEC-59AD-F0F2-1469-0B9F83DC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4C10F-9535-702A-F991-C83F7162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A87C-0140-4E9D-91F6-8C4ED44DE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53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5FC060-4EA8-4094-FD1C-D0F3E8F8B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797F55-0F34-0890-5A60-A1894F347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E3069-DA4C-EC7F-6A2E-94FB58F8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AF0B-40FC-4E66-A1A4-EF205049D58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E614E-D8DE-8FF3-AD7E-D3A51576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A4BCD-8861-38EA-7CDD-6D3FAC34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A87C-0140-4E9D-91F6-8C4ED44DE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89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D8DD4-F09F-B105-067E-D4168F82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7F6B1-064F-D7C6-167B-C0F4B779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D50D9-0043-7DC5-BA22-2EB3A210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AF0B-40FC-4E66-A1A4-EF205049D58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857CD-EFA9-10E9-1634-4CE4652A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91450-7908-F780-65F4-9328A829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A87C-0140-4E9D-91F6-8C4ED44DE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26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3209A-780D-44FC-261E-AAB42B4C5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7A51B5-C63A-E35F-505A-FFF6B8FFC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F8789-5559-144E-F0AB-2FDB9AEA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AF0B-40FC-4E66-A1A4-EF205049D58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58AA-3BE9-D0B8-26A7-E1C4B847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19506-414B-456C-91F3-576D566E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A87C-0140-4E9D-91F6-8C4ED44DE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9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F28AA-2023-D85D-3E7A-D4E7575F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4BDAE0-1A21-8E71-B429-0A238CAA1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C1FB31-BF2C-CAAD-4DFA-25A8FA9A2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75477B-738D-B359-0E2D-571739F7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AF0B-40FC-4E66-A1A4-EF205049D58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349925-E006-747F-C97E-7C343A02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0B60D-9C72-C41D-E83A-CF86BD5E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A87C-0140-4E9D-91F6-8C4ED44DE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42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8701F-17F2-2410-64AC-3FEE377E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377F1C-4E3A-FFD4-4435-857B9979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9B6919-F622-0890-5E3D-80CDECE51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500BC6-E8AF-1083-A9AB-1516A73C4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20919A-4C8E-2FC9-C96B-7E4505F65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962972-9933-3E00-F3B3-FFD2A383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AF0B-40FC-4E66-A1A4-EF205049D58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71CF82-D9A4-39F5-611E-FD90BFB5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AA6EC3-DFC0-CC49-8446-A7DAE0B2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A87C-0140-4E9D-91F6-8C4ED44DE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F45F5-7B71-27BD-8F34-787C8B10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B878C1-87C6-5982-3481-01A6EA3D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AF0B-40FC-4E66-A1A4-EF205049D58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B52C47-BEEC-5C62-5DEB-075717A6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EA946A-B571-9E91-8CFB-0612C772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A87C-0140-4E9D-91F6-8C4ED44DE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52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031349-05D7-6157-424C-852BEA85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AF0B-40FC-4E66-A1A4-EF205049D58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128E96-4849-3112-4D10-464363C0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6A5F8D-20B3-0257-9C92-46BC959D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A87C-0140-4E9D-91F6-8C4ED44DE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9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910BE-EDC1-CE90-97A9-A72384A5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521D9-23B4-DA95-E37A-4A9CCA23B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9FE79A-9D4F-8983-76C5-E1B3B08F5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A8CBB6-D41E-20FA-4025-E7D014FF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AF0B-40FC-4E66-A1A4-EF205049D58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500BF3-4795-A473-F5F7-E7B523E3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EB5F54-7DDF-993B-1701-5F3DA114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A87C-0140-4E9D-91F6-8C4ED44DE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05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7F02B-BC7D-6CD9-2FA6-DC62CCFF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E59EDC-E076-D217-7C8E-61C1076B9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1C1F25-2FBA-A565-E605-96A01ECE5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B4111D-F434-630A-0538-60F0BBDF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AF0B-40FC-4E66-A1A4-EF205049D58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A46C3-BCFC-D90C-0E28-912BE1ED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F3D9C-9EF8-0865-D8D8-13BB1406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A87C-0140-4E9D-91F6-8C4ED44DE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9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740676-9656-1BD5-38CD-29567873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9B6B6E-C983-0098-A67E-90028C31D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31B903-879E-EF28-34CC-DB73D8FF7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3AF0B-40FC-4E66-A1A4-EF205049D58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07367-763A-CABE-C59C-C512572AA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6ED498-2DD7-A1E0-B7A2-EAE169AA7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DA87C-0140-4E9D-91F6-8C4ED44DE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1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D2DEC-E59A-8049-8E88-115F01E0D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강화학습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DF9603-1096-D6D5-272B-049DF237F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69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93764A-128D-75E2-D793-AB5AB33097BB}"/>
              </a:ext>
            </a:extLst>
          </p:cNvPr>
          <p:cNvSpPr txBox="1"/>
          <p:nvPr/>
        </p:nvSpPr>
        <p:spPr>
          <a:xfrm>
            <a:off x="619760" y="365760"/>
            <a:ext cx="1024128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지금까지 실습한 알고리즘</a:t>
            </a:r>
            <a:endParaRPr lang="en-US" altLang="ko-KR" sz="2400" b="1" dirty="0"/>
          </a:p>
          <a:p>
            <a:endParaRPr lang="en-US" altLang="ko-KR" sz="24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/>
              <a:t>DQN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/>
              <a:t>A2C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/>
              <a:t>DDPG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/>
              <a:t>A3C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/>
              <a:t>PPO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/>
              <a:t>PPO + RNN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/>
              <a:t>PPO + LSTM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/>
              <a:t>DDQN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4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74179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69CCDC-1147-87DA-8155-B9A28FFDEAF4}"/>
              </a:ext>
            </a:extLst>
          </p:cNvPr>
          <p:cNvSpPr txBox="1"/>
          <p:nvPr/>
        </p:nvSpPr>
        <p:spPr>
          <a:xfrm>
            <a:off x="416560" y="690880"/>
            <a:ext cx="11125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Unity </a:t>
            </a:r>
            <a:r>
              <a:rPr lang="ko-KR" altLang="en-US" dirty="0"/>
              <a:t>강화학습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2000" dirty="0"/>
              <a:t>유니티에서 제공하는 </a:t>
            </a:r>
            <a:r>
              <a:rPr lang="en-US" altLang="ko-KR" sz="2000" dirty="0"/>
              <a:t>algorithm</a:t>
            </a:r>
            <a:r>
              <a:rPr lang="ko-KR" altLang="en-US" sz="2000" dirty="0"/>
              <a:t>에 내가 </a:t>
            </a:r>
            <a:r>
              <a:rPr lang="en-US" altLang="ko-KR" sz="2000" dirty="0"/>
              <a:t>test</a:t>
            </a:r>
            <a:r>
              <a:rPr lang="ko-KR" altLang="en-US" sz="2000" dirty="0"/>
              <a:t>하고자 하는 환경과 </a:t>
            </a:r>
            <a:r>
              <a:rPr lang="en-US" altLang="ko-KR" sz="2000" dirty="0"/>
              <a:t>agent</a:t>
            </a:r>
            <a:r>
              <a:rPr lang="ko-KR" altLang="en-US" sz="2000" dirty="0"/>
              <a:t>를 만들어서 적용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State : agent </a:t>
            </a:r>
            <a:r>
              <a:rPr lang="ko-KR" altLang="en-US" sz="2000" dirty="0"/>
              <a:t>위치</a:t>
            </a:r>
            <a:r>
              <a:rPr lang="en-US" altLang="ko-KR" sz="2000" dirty="0"/>
              <a:t>, </a:t>
            </a:r>
            <a:r>
              <a:rPr lang="ko-KR" altLang="en-US" sz="2000" dirty="0"/>
              <a:t>큰 공의 위치</a:t>
            </a:r>
            <a:r>
              <a:rPr lang="en-US" altLang="ko-KR" sz="2000" dirty="0"/>
              <a:t>, </a:t>
            </a:r>
            <a:r>
              <a:rPr lang="ko-KR" altLang="en-US" sz="2000" dirty="0"/>
              <a:t>작은 공의 위치</a:t>
            </a:r>
            <a:r>
              <a:rPr lang="en-US" altLang="ko-KR" sz="2000" dirty="0"/>
              <a:t>, agent </a:t>
            </a:r>
            <a:r>
              <a:rPr lang="ko-KR" altLang="en-US" sz="2000" dirty="0"/>
              <a:t>속도</a:t>
            </a:r>
            <a:r>
              <a:rPr lang="en-US" altLang="ko-KR" sz="2000" dirty="0"/>
              <a:t>, agent </a:t>
            </a:r>
            <a:r>
              <a:rPr lang="ko-KR" altLang="en-US" sz="2000" dirty="0"/>
              <a:t>가속도</a:t>
            </a:r>
            <a:r>
              <a:rPr lang="en-US" altLang="ko-KR" sz="2000" dirty="0"/>
              <a:t> </a:t>
            </a:r>
            <a:r>
              <a:rPr lang="ko-KR" altLang="en-US" sz="2000" dirty="0"/>
              <a:t>등의 </a:t>
            </a:r>
            <a:r>
              <a:rPr lang="en-US" altLang="ko-KR" sz="2000" dirty="0"/>
              <a:t>8</a:t>
            </a:r>
            <a:r>
              <a:rPr lang="ko-KR" altLang="en-US" sz="2000" dirty="0"/>
              <a:t>개와</a:t>
            </a:r>
            <a:r>
              <a:rPr lang="en-US" altLang="ko-KR" sz="2000" dirty="0"/>
              <a:t> </a:t>
            </a:r>
            <a:r>
              <a:rPr lang="ko-KR" altLang="en-US" sz="2000" dirty="0"/>
              <a:t>이전 </a:t>
            </a:r>
            <a:r>
              <a:rPr lang="en-US" altLang="ko-KR" sz="2000" dirty="0"/>
              <a:t>state</a:t>
            </a:r>
            <a:r>
              <a:rPr lang="ko-KR" altLang="en-US" sz="2000" dirty="0"/>
              <a:t>를 쌓아서 총 </a:t>
            </a:r>
            <a:r>
              <a:rPr lang="en-US" altLang="ko-KR" sz="2000" dirty="0"/>
              <a:t>16</a:t>
            </a:r>
            <a:r>
              <a:rPr lang="ko-KR" altLang="en-US" sz="2000" dirty="0"/>
              <a:t>개</a:t>
            </a:r>
            <a:r>
              <a:rPr lang="en-US" altLang="ko-KR" sz="2000" dirty="0"/>
              <a:t> </a:t>
            </a:r>
          </a:p>
          <a:p>
            <a:endParaRPr lang="en-US" altLang="ko-KR" sz="2000" dirty="0"/>
          </a:p>
          <a:p>
            <a:r>
              <a:rPr lang="en-US" altLang="ko-KR" sz="2000" dirty="0"/>
              <a:t>Action : </a:t>
            </a:r>
            <a:r>
              <a:rPr lang="ko-KR" altLang="en-US" sz="2000" dirty="0"/>
              <a:t>좌우로 움직이기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Termination : </a:t>
            </a:r>
            <a:r>
              <a:rPr lang="ko-KR" altLang="en-US" sz="2000" dirty="0"/>
              <a:t>공에 부딪히기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Reward : </a:t>
            </a:r>
            <a:r>
              <a:rPr lang="ko-KR" altLang="en-US" sz="2000" dirty="0"/>
              <a:t>시간이 지남에 따라 </a:t>
            </a:r>
            <a:r>
              <a:rPr lang="en-US" altLang="ko-KR" sz="2000" dirty="0"/>
              <a:t>-0.01, </a:t>
            </a:r>
            <a:r>
              <a:rPr lang="ko-KR" altLang="en-US" sz="2000" dirty="0"/>
              <a:t>작은 공은 </a:t>
            </a:r>
            <a:r>
              <a:rPr lang="en-US" altLang="ko-KR" sz="2000" dirty="0"/>
              <a:t>+1, </a:t>
            </a:r>
            <a:r>
              <a:rPr lang="ko-KR" altLang="en-US" sz="2000" dirty="0"/>
              <a:t>큰 공은 </a:t>
            </a:r>
            <a:r>
              <a:rPr lang="en-US" altLang="ko-KR" sz="2000" dirty="0"/>
              <a:t>+10</a:t>
            </a:r>
          </a:p>
          <a:p>
            <a:endParaRPr lang="en-US" altLang="ko-KR" sz="2000" dirty="0"/>
          </a:p>
          <a:p>
            <a:r>
              <a:rPr lang="en-US" altLang="ko-KR" sz="2000" dirty="0"/>
              <a:t>Algorithm : PPO</a:t>
            </a:r>
          </a:p>
          <a:p>
            <a:endParaRPr lang="en-US" altLang="ko-KR" sz="2000" dirty="0"/>
          </a:p>
          <a:p>
            <a:r>
              <a:rPr lang="en-US" altLang="ko-KR" sz="2000" dirty="0"/>
              <a:t>30000 episode</a:t>
            </a:r>
            <a:r>
              <a:rPr lang="ko-KR" altLang="en-US" sz="2000" dirty="0"/>
              <a:t>에서 이미 </a:t>
            </a:r>
            <a:r>
              <a:rPr lang="en-US" altLang="ko-KR" sz="2000" dirty="0"/>
              <a:t>optimal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09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akaoTalk_20230127_134008848">
            <a:hlinkClick r:id="" action="ppaction://media"/>
            <a:extLst>
              <a:ext uri="{FF2B5EF4-FFF2-40B4-BE49-F238E27FC236}">
                <a16:creationId xmlns:a16="http://schemas.microsoft.com/office/drawing/2014/main" id="{22E56F59-7CD4-7AB1-1ED0-8C7627ACC95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11966" y="735879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8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9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E2A411-1BD2-F12B-D10F-5F819C8BF8AE}"/>
              </a:ext>
            </a:extLst>
          </p:cNvPr>
          <p:cNvSpPr txBox="1"/>
          <p:nvPr/>
        </p:nvSpPr>
        <p:spPr>
          <a:xfrm>
            <a:off x="518160" y="481260"/>
            <a:ext cx="11013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간단한 </a:t>
            </a:r>
            <a:r>
              <a:rPr lang="en-US" altLang="ko-KR" dirty="0"/>
              <a:t>project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F25FF4-AB62-F98F-8335-A8FF7CD08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497" y="1841302"/>
            <a:ext cx="3438525" cy="3657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156C5A-D352-947F-0BA5-C29256C54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410" y="1773921"/>
            <a:ext cx="3314700" cy="3438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86D281-BC43-9DDC-41CE-C1E388FA8A0E}"/>
              </a:ext>
            </a:extLst>
          </p:cNvPr>
          <p:cNvSpPr txBox="1"/>
          <p:nvPr/>
        </p:nvSpPr>
        <p:spPr>
          <a:xfrm>
            <a:off x="1625600" y="1259840"/>
            <a:ext cx="461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40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969C0C-BEA0-F70B-B261-719558E9E302}"/>
              </a:ext>
            </a:extLst>
          </p:cNvPr>
          <p:cNvSpPr txBox="1"/>
          <p:nvPr/>
        </p:nvSpPr>
        <p:spPr>
          <a:xfrm>
            <a:off x="579120" y="406400"/>
            <a:ext cx="1065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EFAD02-C461-031A-0E7C-C68C773A8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57" y="1329730"/>
            <a:ext cx="3438525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AF2AD9-F2B1-F251-CAE8-493066E3AB9B}"/>
              </a:ext>
            </a:extLst>
          </p:cNvPr>
          <p:cNvSpPr txBox="1"/>
          <p:nvPr/>
        </p:nvSpPr>
        <p:spPr>
          <a:xfrm>
            <a:off x="1483360" y="914400"/>
            <a:ext cx="461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86E1BE-7240-DC44-FDF7-FC5378D56AF9}"/>
              </a:ext>
            </a:extLst>
          </p:cNvPr>
          <p:cNvSpPr txBox="1"/>
          <p:nvPr/>
        </p:nvSpPr>
        <p:spPr>
          <a:xfrm>
            <a:off x="5212080" y="1056640"/>
            <a:ext cx="5913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</a:t>
            </a:r>
            <a:r>
              <a:rPr lang="ko-KR" altLang="en-US" dirty="0"/>
              <a:t>을 </a:t>
            </a:r>
            <a:r>
              <a:rPr lang="en-US" altLang="ko-KR" dirty="0"/>
              <a:t>state</a:t>
            </a:r>
            <a:r>
              <a:rPr lang="ko-KR" altLang="en-US" dirty="0"/>
              <a:t>로 줬을 때 학습이 아예 안되는 결과가 나옴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배열의 얕은 복사로 값이 독립적이지 않았음</a:t>
            </a:r>
          </a:p>
        </p:txBody>
      </p:sp>
    </p:spTree>
    <p:extLst>
      <p:ext uri="{BB962C8B-B14F-4D97-AF65-F5344CB8AC3E}">
        <p14:creationId xmlns:p14="http://schemas.microsoft.com/office/powerpoint/2010/main" val="264000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5864F9-D05B-4406-20B8-45409A38CB29}"/>
              </a:ext>
            </a:extLst>
          </p:cNvPr>
          <p:cNvSpPr txBox="1"/>
          <p:nvPr/>
        </p:nvSpPr>
        <p:spPr>
          <a:xfrm>
            <a:off x="579120" y="406400"/>
            <a:ext cx="10657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RNN</a:t>
            </a:r>
            <a:r>
              <a:rPr lang="ko-KR" altLang="en-US" dirty="0"/>
              <a:t>을 적용시키면 마찬가지로 학습이 안됨</a:t>
            </a:r>
            <a:endParaRPr lang="en-US" altLang="ko-KR" dirty="0"/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r>
              <a:rPr lang="en-US" altLang="ko-KR" dirty="0"/>
              <a:t>-&gt; LSTM</a:t>
            </a:r>
            <a:r>
              <a:rPr lang="ko-KR" altLang="en-US" dirty="0"/>
              <a:t>을 적용시키니까 학습이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749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2C1B0E0-2DAA-C9BC-3C6D-0F2FBFBF0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09315"/>
              </p:ext>
            </p:extLst>
          </p:nvPr>
        </p:nvGraphicFramePr>
        <p:xfrm>
          <a:off x="599440" y="1133843"/>
          <a:ext cx="10718802" cy="5062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237">
                  <a:extLst>
                    <a:ext uri="{9D8B030D-6E8A-4147-A177-3AD203B41FA5}">
                      <a16:colId xmlns:a16="http://schemas.microsoft.com/office/drawing/2014/main" val="2661543613"/>
                    </a:ext>
                  </a:extLst>
                </a:gridCol>
                <a:gridCol w="1341795">
                  <a:extLst>
                    <a:ext uri="{9D8B030D-6E8A-4147-A177-3AD203B41FA5}">
                      <a16:colId xmlns:a16="http://schemas.microsoft.com/office/drawing/2014/main" val="3619195192"/>
                    </a:ext>
                  </a:extLst>
                </a:gridCol>
                <a:gridCol w="1341795">
                  <a:extLst>
                    <a:ext uri="{9D8B030D-6E8A-4147-A177-3AD203B41FA5}">
                      <a16:colId xmlns:a16="http://schemas.microsoft.com/office/drawing/2014/main" val="1753453155"/>
                    </a:ext>
                  </a:extLst>
                </a:gridCol>
                <a:gridCol w="1341795">
                  <a:extLst>
                    <a:ext uri="{9D8B030D-6E8A-4147-A177-3AD203B41FA5}">
                      <a16:colId xmlns:a16="http://schemas.microsoft.com/office/drawing/2014/main" val="307961223"/>
                    </a:ext>
                  </a:extLst>
                </a:gridCol>
                <a:gridCol w="1341795">
                  <a:extLst>
                    <a:ext uri="{9D8B030D-6E8A-4147-A177-3AD203B41FA5}">
                      <a16:colId xmlns:a16="http://schemas.microsoft.com/office/drawing/2014/main" val="3961040058"/>
                    </a:ext>
                  </a:extLst>
                </a:gridCol>
                <a:gridCol w="1341795">
                  <a:extLst>
                    <a:ext uri="{9D8B030D-6E8A-4147-A177-3AD203B41FA5}">
                      <a16:colId xmlns:a16="http://schemas.microsoft.com/office/drawing/2014/main" val="1762366458"/>
                    </a:ext>
                  </a:extLst>
                </a:gridCol>
                <a:gridCol w="1341795">
                  <a:extLst>
                    <a:ext uri="{9D8B030D-6E8A-4147-A177-3AD203B41FA5}">
                      <a16:colId xmlns:a16="http://schemas.microsoft.com/office/drawing/2014/main" val="3182433651"/>
                    </a:ext>
                  </a:extLst>
                </a:gridCol>
                <a:gridCol w="1341795">
                  <a:extLst>
                    <a:ext uri="{9D8B030D-6E8A-4147-A177-3AD203B41FA5}">
                      <a16:colId xmlns:a16="http://schemas.microsoft.com/office/drawing/2014/main" val="1892763261"/>
                    </a:ext>
                  </a:extLst>
                </a:gridCol>
              </a:tblGrid>
              <a:tr h="86507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Layer </a:t>
                      </a:r>
                      <a:r>
                        <a:rPr lang="ko-KR" altLang="en-US" dirty="0"/>
                        <a:t>수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가속도가 붙었던 </a:t>
                      </a:r>
                      <a:r>
                        <a:rPr lang="en-US" altLang="ko-KR" dirty="0"/>
                        <a:t>epi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Avg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Best 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Best score </a:t>
                      </a:r>
                      <a:r>
                        <a:rPr lang="ko-KR" altLang="en-US" dirty="0"/>
                        <a:t>달성 </a:t>
                      </a:r>
                      <a:r>
                        <a:rPr lang="en-US" altLang="ko-KR" dirty="0"/>
                        <a:t>epi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Avg score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Best score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8775"/>
                  </a:ext>
                </a:extLst>
              </a:tr>
              <a:tr h="691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DQN with DNN</a:t>
                      </a:r>
                      <a:endParaRPr lang="ko-KR" alt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400epi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</a:t>
                      </a:r>
                      <a:r>
                        <a:rPr lang="ko-KR" altLang="en-US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1578</a:t>
                      </a:r>
                      <a:r>
                        <a:rPr lang="ko-KR" altLang="en-US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17800epi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044965"/>
                  </a:ext>
                </a:extLst>
              </a:tr>
              <a:tr h="691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DQN with CNN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00696"/>
                  </a:ext>
                </a:extLst>
              </a:tr>
              <a:tr h="691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DDQN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with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400epi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160</a:t>
                      </a:r>
                      <a:r>
                        <a:rPr lang="ko-KR" altLang="en-US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1729</a:t>
                      </a:r>
                      <a:r>
                        <a:rPr lang="ko-KR" altLang="en-US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29900epi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21950"/>
                  </a:ext>
                </a:extLst>
              </a:tr>
              <a:tr h="691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PPO with DNN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600epi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173</a:t>
                      </a:r>
                      <a:r>
                        <a:rPr lang="ko-KR" altLang="en-US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20000epi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643553"/>
                  </a:ext>
                </a:extLst>
              </a:tr>
              <a:tr h="691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PPO with RNN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45</a:t>
                      </a:r>
                      <a:r>
                        <a:rPr lang="ko-KR" altLang="en-US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10000epi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510037"/>
                  </a:ext>
                </a:extLst>
              </a:tr>
              <a:tr h="691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PPO with LSTM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5000epi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r>
                        <a:rPr lang="ko-KR" altLang="en-US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160</a:t>
                      </a:r>
                      <a:r>
                        <a:rPr lang="ko-KR" altLang="en-US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20500epi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</a:t>
                      </a:r>
                      <a:r>
                        <a:rPr lang="ko-KR" altLang="en-US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680</a:t>
                      </a:r>
                      <a:r>
                        <a:rPr lang="ko-KR" altLang="en-US" dirty="0"/>
                        <a:t>점</a:t>
                      </a:r>
                      <a:r>
                        <a:rPr lang="en-US" altLang="ko-KR" dirty="0"/>
                        <a:t>(330500epi)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675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574A36-976D-9872-9BB7-D64E74369F24}"/>
              </a:ext>
            </a:extLst>
          </p:cNvPr>
          <p:cNvSpPr txBox="1"/>
          <p:nvPr/>
        </p:nvSpPr>
        <p:spPr>
          <a:xfrm>
            <a:off x="599440" y="469146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똥 피하기 게임에 강화학습 적용 </a:t>
            </a:r>
            <a:r>
              <a:rPr lang="en-US" altLang="ko-KR"/>
              <a:t>( max_epi : 30000 )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1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396AE5-581B-62A4-355F-CD7FE376E982}"/>
              </a:ext>
            </a:extLst>
          </p:cNvPr>
          <p:cNvSpPr txBox="1"/>
          <p:nvPr/>
        </p:nvSpPr>
        <p:spPr>
          <a:xfrm>
            <a:off x="538480" y="839371"/>
            <a:ext cx="11125200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Value-Based </a:t>
            </a:r>
            <a:r>
              <a:rPr lang="ko-KR" altLang="en-US" sz="2000" dirty="0"/>
              <a:t>방법론은 일반적으로 </a:t>
            </a:r>
            <a:r>
              <a:rPr lang="en-US" altLang="ko-KR" sz="2000" dirty="0"/>
              <a:t>Policy-Based </a:t>
            </a:r>
            <a:r>
              <a:rPr lang="ko-KR" altLang="en-US" sz="2000" dirty="0"/>
              <a:t>방법론보다 안정적이지 않지만 공격적으로 학습하기 때문에 가속도가 붙는 </a:t>
            </a:r>
            <a:r>
              <a:rPr lang="en-US" altLang="ko-KR" sz="2000" dirty="0"/>
              <a:t>epi</a:t>
            </a:r>
            <a:r>
              <a:rPr lang="ko-KR" altLang="en-US" sz="2000" dirty="0"/>
              <a:t>가 작았다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Off-policy learning</a:t>
            </a:r>
            <a:r>
              <a:rPr lang="ko-KR" altLang="en-US" sz="2000" dirty="0"/>
              <a:t>이 </a:t>
            </a:r>
            <a:r>
              <a:rPr lang="en-US" altLang="ko-KR" sz="2000" dirty="0"/>
              <a:t>Correlation</a:t>
            </a:r>
            <a:r>
              <a:rPr lang="ko-KR" altLang="en-US" sz="2000" dirty="0"/>
              <a:t>이 적고</a:t>
            </a:r>
            <a:r>
              <a:rPr lang="en-US" altLang="ko-KR" sz="2000" dirty="0"/>
              <a:t>, training </a:t>
            </a:r>
            <a:r>
              <a:rPr lang="ko-KR" altLang="en-US" sz="2000" dirty="0"/>
              <a:t>횟수가 많기 때문에</a:t>
            </a:r>
            <a:r>
              <a:rPr lang="en-US" altLang="ko-KR" sz="2000" dirty="0"/>
              <a:t> best, avg score</a:t>
            </a:r>
            <a:r>
              <a:rPr lang="ko-KR" altLang="en-US" sz="2000" dirty="0"/>
              <a:t>가 더 많을 수 있겠지만 너무 차이가 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8323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274</Words>
  <Application>Microsoft Office PowerPoint</Application>
  <PresentationFormat>와이드스크린</PresentationFormat>
  <Paragraphs>98</Paragraphs>
  <Slides>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강화학습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강화학습</dc:title>
  <dc:creator>미자 김</dc:creator>
  <cp:lastModifiedBy>미자 김</cp:lastModifiedBy>
  <cp:revision>3</cp:revision>
  <dcterms:created xsi:type="dcterms:W3CDTF">2023-01-30T09:45:37Z</dcterms:created>
  <dcterms:modified xsi:type="dcterms:W3CDTF">2023-01-31T03:41:25Z</dcterms:modified>
</cp:coreProperties>
</file>