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1108-558A-82E0-7280-A224A2A7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28D5-C299-881D-705A-02480342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51C0-175E-D6CF-7421-49E7EDF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B9EC-62DA-A9D3-95D4-E26E7E1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B60DE-CC78-FF05-4EE3-F65C18A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C320-D866-E520-8937-EF01567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2AF69-9772-0E59-4A04-82AC15ED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81F5-DEEE-391F-E246-3881E94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B25F-629C-C0F5-A22F-89732C5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23C9-46BF-C8B8-432A-F2F67AF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474C6-2983-01AC-D26C-76F52E0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D40A9-23B2-BFBE-0C33-1B991A3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5218-E99F-69DC-3147-CB545166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97C4-59B0-9934-0ACA-2175A74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7263E-CBE4-2EAD-03A5-C9F5798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AB2E-7452-057C-5BF2-B707A9A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3CFC-E301-13E5-C77A-9EC5514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03EE-BE50-3699-A966-F317B61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7BA5-12A0-AD58-8D51-E41665AC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5D3C4-063C-760B-34B8-C93C39A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961B2-CA10-72C5-A2CF-3963958C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7EAD7-5998-A9D7-7C95-AE2914FB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78D2-9081-BF1D-90BD-9E29210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1E567-2308-07A3-B19A-650E679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1B929-C4F1-892D-57E4-686AC45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14E9-5160-ADC8-F7D9-1F018B6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B931-2E00-5E09-948F-2F251185B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F3D0B-52C6-645D-2371-F8EA6E5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699B-13E5-D298-9462-333D107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CEF17-EA1A-CBD9-E962-56F4B6C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B2BF6-FB67-4874-6110-96AD06B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FD9D-37A3-7A62-F91F-2D3AC56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C65D-8B7C-F08D-887C-06CED88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CB882-2ADA-2799-7694-FE39FAF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F0D58-F8C4-43B4-A4AC-CF5094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58B10-8D98-3208-6075-149CD0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6A4-3B11-203E-B7DE-89CAB13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BCFDA-7104-6D09-0A7D-E525B1D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C1144-2F78-018D-0ED5-F10BA0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1926-DE05-A7EF-273C-AE750F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72819-22DA-D975-4A94-D757456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A9FCC-849D-A231-D941-D61CF72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D175B-546B-60E5-F611-7208447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DECDC-F8BC-85D5-DB71-360D74BE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0F486-0AD4-6EB0-1507-9222D0F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F80C-4925-E922-7888-42DCF78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9B97-B038-4D1D-35D8-1DDBCED3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96E97-91A9-EA67-5897-AFFC4D3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A543-72CF-CB64-65FE-C8FD2F0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D5E0-DC87-B5F0-A058-D65AC0D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76DC-9BF4-0EA6-4435-3443156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DBC1-1801-8998-8940-4C7CC1D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4306-FCF7-0645-E492-8AAE2834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A4138-2AC2-B368-E044-9AA613BB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CE26-03E0-B96B-8155-595CD8B4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3467-F77C-6A59-D046-2733AB8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DABB0-6063-0CC7-6046-A560072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062DD-1C00-D7B9-FE96-EC66E7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71E7C-DE58-C14F-A8A3-88F64850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D05D-9B4E-2B57-BF05-4C454B8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F395-2AEE-D300-2E9D-2F68CD42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CBFE-3090-44E5-9785-29D3BBE2235B}" type="datetimeFigureOut">
              <a:rPr lang="ko-KR" altLang="en-US" smtClean="0"/>
              <a:t>2023-10-01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1BAF-5AA5-E856-EDFF-C697D487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10BC-916F-79D5-ED4D-818F6A6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6B98-639B-3772-D96F-014901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" y="1137443"/>
            <a:ext cx="12131040" cy="2387600"/>
          </a:xfrm>
        </p:spPr>
        <p:txBody>
          <a:bodyPr>
            <a:normAutofit/>
          </a:bodyPr>
          <a:lstStyle/>
          <a:p>
            <a:r>
              <a:rPr lang="en-US" altLang="ko-KR" sz="4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DreamStyler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Paint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by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Style Inversion </a:t>
            </a:r>
            <a:b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with Text-to-Image Diffusion Models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538532-744F-3FFC-8622-EA9695C3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57996"/>
            <a:ext cx="9144000" cy="1655762"/>
          </a:xfrm>
        </p:spPr>
        <p:txBody>
          <a:bodyPr/>
          <a:lstStyle/>
          <a:p>
            <a:r>
              <a:rPr lang="en-US" altLang="ko-KR" dirty="0" err="1">
                <a:solidFill>
                  <a:schemeClr val="bg2">
                    <a:lumMod val="50000"/>
                  </a:schemeClr>
                </a:solidFill>
              </a:rPr>
              <a:t>arXiv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</a:rPr>
              <a:t> 2023.09.13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37084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6331BED-E40D-1914-2403-19813F93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05" y="3830321"/>
            <a:ext cx="105727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1879C-A120-FE78-DFA3-4934E3760FBD}"/>
              </a:ext>
            </a:extLst>
          </p:cNvPr>
          <p:cNvSpPr txBox="1"/>
          <p:nvPr/>
        </p:nvSpPr>
        <p:spPr>
          <a:xfrm>
            <a:off x="817880" y="1570857"/>
            <a:ext cx="10556239" cy="278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Text-image score : based on CLIP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embedding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와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style reference 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embedding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47D78E-53BE-58FC-36B1-E0E8F9B6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7" y="2698025"/>
            <a:ext cx="7248525" cy="8096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8AAA0D6-D1CF-13D6-C63B-5D6E6E01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7" y="4385924"/>
            <a:ext cx="752475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0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Evaluation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1879C-A120-FE78-DFA3-4934E3760FBD}"/>
              </a:ext>
            </a:extLst>
          </p:cNvPr>
          <p:cNvSpPr txBox="1"/>
          <p:nvPr/>
        </p:nvSpPr>
        <p:spPr>
          <a:xfrm>
            <a:off x="817880" y="1570857"/>
            <a:ext cx="10556239" cy="168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 score : Gram-based feature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생성된 이미지와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 reference 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간의 </a:t>
            </a:r>
            <a:b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 alignment path-wise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F4BA37-E3C7-BBBC-4D36-C9229F4FB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3351899"/>
            <a:ext cx="8467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5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Abstract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46CC0-6A7E-1B5F-71E4-A5FC29A132D4}"/>
              </a:ext>
            </a:extLst>
          </p:cNvPr>
          <p:cNvSpPr txBox="1"/>
          <p:nvPr/>
        </p:nvSpPr>
        <p:spPr>
          <a:xfrm>
            <a:off x="817880" y="1656080"/>
            <a:ext cx="10556240" cy="2050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DreamStyler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is designed for artistic image synthesis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Text-to-image synthesis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 transfer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546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46CC0-6A7E-1B5F-71E4-A5FC29A132D4}"/>
              </a:ext>
            </a:extLst>
          </p:cNvPr>
          <p:cNvSpPr txBox="1"/>
          <p:nvPr/>
        </p:nvSpPr>
        <p:spPr>
          <a:xfrm>
            <a:off x="817880" y="1656080"/>
            <a:ext cx="10556240" cy="33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Textual inversion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Global component (e.g.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색조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 ~ detailed component (e.g.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세부 질감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하나의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embedding token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의존한다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DreamStyler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한계를 극복하기 위해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확장된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 embedding space S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도입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Denoising time step domain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안으로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textual embedding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확장</a:t>
            </a:r>
          </a:p>
        </p:txBody>
      </p:sp>
    </p:spTree>
    <p:extLst>
      <p:ext uri="{BB962C8B-B14F-4D97-AF65-F5344CB8AC3E}">
        <p14:creationId xmlns:p14="http://schemas.microsoft.com/office/powerpoint/2010/main" val="50440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46CC0-6A7E-1B5F-71E4-A5FC29A132D4}"/>
              </a:ext>
            </a:extLst>
          </p:cNvPr>
          <p:cNvSpPr txBox="1"/>
          <p:nvPr/>
        </p:nvSpPr>
        <p:spPr>
          <a:xfrm>
            <a:off x="817880" y="1656080"/>
            <a:ext cx="10556240" cy="1681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entire diffusion process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time step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묶음으로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multi-stage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</a:t>
            </a:r>
            <a:b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분할한다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만큼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즉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time step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고려한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textual inversion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B9F0D-FB46-DF17-165F-B5F01A01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590925"/>
            <a:ext cx="8134350" cy="32670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7E5180-3A21-7737-1AC1-5EF6355692E5}"/>
              </a:ext>
            </a:extLst>
          </p:cNvPr>
          <p:cNvCxnSpPr/>
          <p:nvPr/>
        </p:nvCxnSpPr>
        <p:spPr>
          <a:xfrm>
            <a:off x="3352800" y="4653280"/>
            <a:ext cx="70104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0D5C77-C07E-7519-2235-2B8E631793A1}"/>
              </a:ext>
            </a:extLst>
          </p:cNvPr>
          <p:cNvCxnSpPr>
            <a:cxnSpLocks/>
          </p:cNvCxnSpPr>
          <p:nvPr/>
        </p:nvCxnSpPr>
        <p:spPr>
          <a:xfrm>
            <a:off x="2448560" y="6736080"/>
            <a:ext cx="5943600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0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1879C-A120-FE78-DFA3-4934E3760FBD}"/>
              </a:ext>
            </a:extLst>
          </p:cNvPr>
          <p:cNvSpPr txBox="1"/>
          <p:nvPr/>
        </p:nvSpPr>
        <p:spPr>
          <a:xfrm>
            <a:off x="1237176" y="5990754"/>
            <a:ext cx="10556239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Existing textual inversion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은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&lt;S*&gt;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복잡한 모든 요소를 담았다</a:t>
            </a:r>
          </a:p>
        </p:txBody>
      </p:sp>
      <p:pic>
        <p:nvPicPr>
          <p:cNvPr id="1026" name="Picture 2" descr="Textual Inversion: A method to finetune Stable Diffusion Model | by Onkar  Mishra | Medium">
            <a:extLst>
              <a:ext uri="{FF2B5EF4-FFF2-40B4-BE49-F238E27FC236}">
                <a16:creationId xmlns:a16="http://schemas.microsoft.com/office/drawing/2014/main" id="{A80C6C5F-A76A-D90B-414C-6D941659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080" y="1544349"/>
            <a:ext cx="7904480" cy="437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72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1B9F0D-FB46-DF17-165F-B5F01A012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05" y="2144027"/>
            <a:ext cx="9576238" cy="3846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47E411-1EFD-0262-1856-FE2AF43855F4}"/>
              </a:ext>
            </a:extLst>
          </p:cNvPr>
          <p:cNvSpPr txBox="1"/>
          <p:nvPr/>
        </p:nvSpPr>
        <p:spPr>
          <a:xfrm>
            <a:off x="7757160" y="1778000"/>
            <a:ext cx="13868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Caption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1879C-A120-FE78-DFA3-4934E3760FBD}"/>
              </a:ext>
            </a:extLst>
          </p:cNvPr>
          <p:cNvSpPr txBox="1"/>
          <p:nvPr/>
        </p:nvSpPr>
        <p:spPr>
          <a:xfrm>
            <a:off x="1635761" y="5990221"/>
            <a:ext cx="10556239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본 논문에서는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style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context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reference image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로부터 분리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CBEAA0-7EFF-CAF6-9A58-22E2F42594C5}"/>
              </a:ext>
            </a:extLst>
          </p:cNvPr>
          <p:cNvCxnSpPr/>
          <p:nvPr/>
        </p:nvCxnSpPr>
        <p:spPr>
          <a:xfrm flipH="1">
            <a:off x="3566160" y="1778000"/>
            <a:ext cx="193040" cy="812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A1D13B-8C6D-F96C-5CEE-20DDB00B3071}"/>
              </a:ext>
            </a:extLst>
          </p:cNvPr>
          <p:cNvCxnSpPr>
            <a:cxnSpLocks/>
          </p:cNvCxnSpPr>
          <p:nvPr/>
        </p:nvCxnSpPr>
        <p:spPr>
          <a:xfrm>
            <a:off x="7040488" y="1778000"/>
            <a:ext cx="655736" cy="573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1325C6-0DC8-3F5E-A952-B0860BE85AEE}"/>
              </a:ext>
            </a:extLst>
          </p:cNvPr>
          <p:cNvSpPr txBox="1"/>
          <p:nvPr/>
        </p:nvSpPr>
        <p:spPr>
          <a:xfrm>
            <a:off x="6288624" y="1204297"/>
            <a:ext cx="13868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Context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E82B7-D29D-FEAF-AA0F-F4209EC0A819}"/>
              </a:ext>
            </a:extLst>
          </p:cNvPr>
          <p:cNvSpPr txBox="1"/>
          <p:nvPr/>
        </p:nvSpPr>
        <p:spPr>
          <a:xfrm>
            <a:off x="3637072" y="1204297"/>
            <a:ext cx="13868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Style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29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1879C-A120-FE78-DFA3-4934E3760FBD}"/>
              </a:ext>
            </a:extLst>
          </p:cNvPr>
          <p:cNvSpPr txBox="1"/>
          <p:nvPr/>
        </p:nvSpPr>
        <p:spPr>
          <a:xfrm>
            <a:off x="817880" y="1570857"/>
            <a:ext cx="10556239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Captioning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활용한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style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495AC-4A0B-9D08-D049-ACD2F476596C}"/>
              </a:ext>
            </a:extLst>
          </p:cNvPr>
          <p:cNvSpPr txBox="1"/>
          <p:nvPr/>
        </p:nvSpPr>
        <p:spPr>
          <a:xfrm>
            <a:off x="817879" y="2444883"/>
            <a:ext cx="10556239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&lt;S*&gt;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만큼 복제하여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encoder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 넣어준다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EA3B49-B1AF-37F0-155A-543168AE3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00" y="4174357"/>
            <a:ext cx="6525895" cy="26210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93D818-B1F5-ED65-AF35-700F9D5F8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750" y="3228975"/>
            <a:ext cx="2628900" cy="400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5E7421-C908-E683-7A6F-B0A30DD1A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352" y="3228975"/>
            <a:ext cx="2573295" cy="40005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4855654E-917D-44FD-E31E-24E6371CA9D4}"/>
              </a:ext>
            </a:extLst>
          </p:cNvPr>
          <p:cNvSpPr/>
          <p:nvPr/>
        </p:nvSpPr>
        <p:spPr>
          <a:xfrm>
            <a:off x="4023360" y="3342640"/>
            <a:ext cx="426720" cy="8636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528CAE-0659-CB1F-D463-BE34772E753F}"/>
              </a:ext>
            </a:extLst>
          </p:cNvPr>
          <p:cNvSpPr txBox="1"/>
          <p:nvPr/>
        </p:nvSpPr>
        <p:spPr>
          <a:xfrm>
            <a:off x="817879" y="3601187"/>
            <a:ext cx="10556239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각각의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denoising step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이미지 생성에 다르게 기여한다는 사실을 이용</a:t>
            </a:r>
          </a:p>
        </p:txBody>
      </p:sp>
    </p:spTree>
    <p:extLst>
      <p:ext uri="{BB962C8B-B14F-4D97-AF65-F5344CB8AC3E}">
        <p14:creationId xmlns:p14="http://schemas.microsoft.com/office/powerpoint/2010/main" val="21111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1879C-A120-FE78-DFA3-4934E3760FBD}"/>
              </a:ext>
            </a:extLst>
          </p:cNvPr>
          <p:cNvSpPr txBox="1"/>
          <p:nvPr/>
        </p:nvSpPr>
        <p:spPr>
          <a:xfrm>
            <a:off x="817880" y="1570857"/>
            <a:ext cx="10556239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Content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&lt;S*&gt; style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반영하여 이미지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4A5A2E-4BD1-7289-183E-F97BEF6F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062" y="2523623"/>
            <a:ext cx="9672104" cy="352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6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E538AA-EF9E-AFC3-A3A5-59015C17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" y="1726565"/>
            <a:ext cx="11306175" cy="22669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92631D3-FD34-EDEB-769C-E03003B43D18}"/>
              </a:ext>
            </a:extLst>
          </p:cNvPr>
          <p:cNvCxnSpPr/>
          <p:nvPr/>
        </p:nvCxnSpPr>
        <p:spPr>
          <a:xfrm>
            <a:off x="2895600" y="3789680"/>
            <a:ext cx="0" cy="579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7E6CC4-775E-9C1F-600E-821CA0A2577B}"/>
              </a:ext>
            </a:extLst>
          </p:cNvPr>
          <p:cNvSpPr txBox="1"/>
          <p:nvPr/>
        </p:nvSpPr>
        <p:spPr>
          <a:xfrm>
            <a:off x="2120900" y="4253097"/>
            <a:ext cx="154940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기존의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TI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DFB95-5569-BA8A-B1DA-E9E71F21E978}"/>
              </a:ext>
            </a:extLst>
          </p:cNvPr>
          <p:cNvSpPr txBox="1"/>
          <p:nvPr/>
        </p:nvSpPr>
        <p:spPr>
          <a:xfrm>
            <a:off x="2476500" y="1439979"/>
            <a:ext cx="154940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학습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4994BA1-3500-CFB3-29B5-863110B07B7F}"/>
              </a:ext>
            </a:extLst>
          </p:cNvPr>
          <p:cNvCxnSpPr/>
          <p:nvPr/>
        </p:nvCxnSpPr>
        <p:spPr>
          <a:xfrm>
            <a:off x="5439729" y="3816684"/>
            <a:ext cx="0" cy="5791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31EC90-42E1-A4F2-CE1F-35899009F4CA}"/>
              </a:ext>
            </a:extLst>
          </p:cNvPr>
          <p:cNvSpPr txBox="1"/>
          <p:nvPr/>
        </p:nvSpPr>
        <p:spPr>
          <a:xfrm>
            <a:off x="4005422" y="4280101"/>
            <a:ext cx="4418011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Blue dress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사라짐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B38853A-6EE5-0DFE-928C-DA3B0CD948CE}"/>
              </a:ext>
            </a:extLst>
          </p:cNvPr>
          <p:cNvCxnSpPr>
            <a:cxnSpLocks/>
          </p:cNvCxnSpPr>
          <p:nvPr/>
        </p:nvCxnSpPr>
        <p:spPr>
          <a:xfrm flipH="1">
            <a:off x="6746240" y="3816684"/>
            <a:ext cx="1223329" cy="1591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0D90682-1DCF-D036-FCAC-ACDD1297DBA6}"/>
              </a:ext>
            </a:extLst>
          </p:cNvPr>
          <p:cNvSpPr txBox="1"/>
          <p:nvPr/>
        </p:nvSpPr>
        <p:spPr>
          <a:xfrm>
            <a:off x="2476500" y="5398571"/>
            <a:ext cx="5036978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Inference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prompt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더 잘 반영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4808DF2-6155-67F3-03F9-4E91F025F9D3}"/>
              </a:ext>
            </a:extLst>
          </p:cNvPr>
          <p:cNvCxnSpPr>
            <a:cxnSpLocks/>
          </p:cNvCxnSpPr>
          <p:nvPr/>
        </p:nvCxnSpPr>
        <p:spPr>
          <a:xfrm flipH="1">
            <a:off x="10088880" y="3816684"/>
            <a:ext cx="308929" cy="11921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48B6BD-C0F4-0277-430F-DE8C86DC4BC6}"/>
              </a:ext>
            </a:extLst>
          </p:cNvPr>
          <p:cNvSpPr txBox="1"/>
          <p:nvPr/>
        </p:nvSpPr>
        <p:spPr>
          <a:xfrm>
            <a:off x="7007860" y="4969381"/>
            <a:ext cx="5036978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앉아있는 여자가 사라짐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b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prompt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완전 반영</a:t>
            </a:r>
          </a:p>
        </p:txBody>
      </p:sp>
    </p:spTree>
    <p:extLst>
      <p:ext uri="{BB962C8B-B14F-4D97-AF65-F5344CB8AC3E}">
        <p14:creationId xmlns:p14="http://schemas.microsoft.com/office/powerpoint/2010/main" val="9320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228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</vt:lpstr>
      <vt:lpstr>HY헤드라인M</vt:lpstr>
      <vt:lpstr>Wingdings</vt:lpstr>
      <vt:lpstr>맑은 고딕</vt:lpstr>
      <vt:lpstr>함초롬돋움</vt:lpstr>
      <vt:lpstr>Office 테마</vt:lpstr>
      <vt:lpstr>DreamStyler : Paint by Style Inversion  with Text-to-Image Diffusion Models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Wikipedia to Answer  Open-Domain Questions </dc:title>
  <dc:creator>미자 김</dc:creator>
  <cp:lastModifiedBy>미자 김</cp:lastModifiedBy>
  <cp:revision>3</cp:revision>
  <dcterms:created xsi:type="dcterms:W3CDTF">2023-09-13T02:20:10Z</dcterms:created>
  <dcterms:modified xsi:type="dcterms:W3CDTF">2023-10-01T05:55:22Z</dcterms:modified>
</cp:coreProperties>
</file>