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76651-7195-BD89-2655-A764A6DD3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78F3B9-392E-504B-988A-65454335F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01961-731D-BBE2-24DE-C80A5107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E57DF-F8BE-731C-EAD6-AB3ECF68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6D9AA-1DB6-0773-7159-E7077786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6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F71B9-FBAD-4634-6E34-BB96FC55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18C853-B328-5471-18E8-16AC66BE9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9C689-CA9D-3969-09E6-84B75479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130DB-E5CC-12AB-887D-9A348004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4133A-9C6B-C374-AD85-C23C7439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25984B-D9A5-A12B-C1AB-3C2CFB838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7C75FD-12E5-EFE1-229B-B75C9CBC9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02F1D5-FDB5-46DE-DBF2-DF5A1E84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570BB-CCF3-F458-6E1F-865A6238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6227D2-6A12-4A70-F0DC-2E176D31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0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BAF40-7830-09E8-8004-3D9A9600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5BAAA-E8B7-5051-70C8-D3BCFCDF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31226-C8B4-E306-59AC-569DD6C0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BCAD6-077A-27E5-0A84-0309D48D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5594E-7740-D848-B294-30AFE952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30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65BA6-74BA-A7B3-7C25-775F4EFC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D8A9C-E3D8-48F7-A7E7-330CE6D70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8FD43-7307-3D29-B541-E51EF1E8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7ADD-4197-F60B-17E3-468B2A4B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82F03-8FA0-4C7D-BD08-4C4006ED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84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69871-9960-926C-51D9-234E7575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76DA6-4E8F-DA80-4D97-1FF08D72E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9BE1F-799C-A7A4-E8F0-9D17D466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1C75C-F464-1E76-AD39-41FBD84A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D94A92-1C4D-4080-DC61-E09FD9CF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B18FF-F6F8-166B-8075-F8DCA478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5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3A2D2-AB9E-9DE7-AB0E-D9DF69EA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E359D-E06E-8B78-2D4D-FABA74B4B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8C7C4-4279-76A3-BC95-842725AE5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5F2B78-4274-7381-A7E7-E6356BC0F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371DC8-9C95-EF7C-1EDF-31929332D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BCF136-A7F4-CECD-19A0-C238B0F2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4842AD-3E12-0669-BA34-0C3E72F9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6ED02B-DF43-6089-DCE4-0FF19376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A466F-DC75-9D02-68BF-493D7B99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426A80-B4A1-DCA1-1445-636BA9A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5CED6E-A478-C63A-697E-192652FE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207BA2-1536-3D5D-AE92-22B399B6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39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AA9D8-2CF1-EB91-0850-F0345796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DF5026-9D37-B692-7902-214FD0DF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0F627B-74C3-2573-4452-06743396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0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8CE9-7310-7F40-64A8-D2104AF6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43865-D535-328B-464E-C734D1FA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916F42-6C5C-65B2-9BA5-922E1265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6F5DC-55AF-4EC4-7FE3-E91835F9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33572-740F-AD37-C98D-B904805F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52859-DABC-A927-7606-4B17CBD1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8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709E9-5C9F-98A6-03C8-03B9BA4D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4B618-F88C-821A-0829-2AB7E777A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5A3B7-08BF-9056-D7DF-43499E4C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9C65E6-D6F1-CD5B-44B9-B5CC077D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41B70-274F-B04A-7A4A-C4436EB4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AF018-DD42-1370-9FAF-F1CF52A2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4D579-C2FA-8E0E-B951-0B347C3D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D90D2A-D76F-21A9-83FA-FA467B1B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A322B-E305-4AEB-F195-220023D1D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61676-1B07-4BC1-A97B-51093C7C6A5D}" type="datetimeFigureOut">
              <a:rPr lang="ko-KR" altLang="en-US" smtClean="0"/>
              <a:t>2023-02-17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B0142-3213-DB33-0361-BB659AFD5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F9FF2-B693-4AEE-44D1-34154D04D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26FE4-40B1-4530-8C78-4E237FA21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49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9FD29-F941-2A37-D754-AFB40CF5F9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Forward-Forward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21F77-BBA5-68BF-6B12-13B2CC6AB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Geoffrey Hiton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17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DF0EE9-F810-25A0-8AB2-5661E56A973A}"/>
              </a:ext>
            </a:extLst>
          </p:cNvPr>
          <p:cNvSpPr txBox="1"/>
          <p:nvPr/>
        </p:nvSpPr>
        <p:spPr>
          <a:xfrm>
            <a:off x="853440" y="1076960"/>
            <a:ext cx="10332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 – backward</a:t>
            </a:r>
            <a:r>
              <a:rPr lang="ko-KR" altLang="en-US" dirty="0"/>
              <a:t>를 대체할 수 있는 방법으로 </a:t>
            </a:r>
            <a:r>
              <a:rPr lang="en-US" altLang="ko-KR" dirty="0"/>
              <a:t>forward-forward algorithm</a:t>
            </a:r>
            <a:r>
              <a:rPr lang="ko-KR" altLang="en-US" dirty="0"/>
              <a:t>이 제안됨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FF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forward pass</a:t>
            </a:r>
            <a:r>
              <a:rPr lang="ko-KR" altLang="en-US" dirty="0"/>
              <a:t>로 구성된다</a:t>
            </a:r>
            <a:r>
              <a:rPr lang="en-US" altLang="ko-KR" dirty="0"/>
              <a:t>. (positive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negative</a:t>
            </a:r>
            <a:r>
              <a:rPr lang="ko-KR" altLang="en-US" dirty="0"/>
              <a:t> </a:t>
            </a:r>
            <a:r>
              <a:rPr lang="en-US" altLang="ko-KR" dirty="0"/>
              <a:t>pass)</a:t>
            </a:r>
          </a:p>
          <a:p>
            <a:endParaRPr lang="en-US" altLang="ko-KR" dirty="0"/>
          </a:p>
          <a:p>
            <a:r>
              <a:rPr lang="en-US" altLang="ko-KR" dirty="0"/>
              <a:t>Positive pass</a:t>
            </a:r>
            <a:r>
              <a:rPr lang="ko-KR" altLang="en-US" dirty="0"/>
              <a:t>의 목적 </a:t>
            </a:r>
            <a:r>
              <a:rPr lang="en-US" altLang="ko-KR" dirty="0"/>
              <a:t>: </a:t>
            </a:r>
            <a:r>
              <a:rPr lang="ko-KR" altLang="en-US" dirty="0"/>
              <a:t>정답이라면</a:t>
            </a:r>
            <a:r>
              <a:rPr lang="en-US" altLang="ko-KR" dirty="0"/>
              <a:t>, </a:t>
            </a:r>
            <a:r>
              <a:rPr lang="ko-KR" altLang="en-US" dirty="0"/>
              <a:t>정답과 가까워지자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Negative pass</a:t>
            </a:r>
            <a:r>
              <a:rPr lang="ko-KR" altLang="en-US" dirty="0"/>
              <a:t>의 목적 </a:t>
            </a:r>
            <a:r>
              <a:rPr lang="en-US" altLang="ko-KR" dirty="0"/>
              <a:t>: </a:t>
            </a:r>
            <a:r>
              <a:rPr lang="ko-KR" altLang="en-US" dirty="0"/>
              <a:t>정답이 아니라면</a:t>
            </a:r>
            <a:r>
              <a:rPr lang="en-US" altLang="ko-KR" dirty="0"/>
              <a:t>, </a:t>
            </a:r>
            <a:r>
              <a:rPr lang="ko-KR" altLang="en-US" dirty="0"/>
              <a:t>정답과 멀어지자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으로 들어갈 때 정답을 어떻게 알 수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방법 </a:t>
            </a:r>
            <a:r>
              <a:rPr lang="en-US" altLang="ko-KR" dirty="0"/>
              <a:t>: input</a:t>
            </a:r>
            <a:r>
              <a:rPr lang="ko-KR" altLang="en-US" dirty="0"/>
              <a:t>이 들어갈 때 모든 </a:t>
            </a:r>
            <a:r>
              <a:rPr lang="en-US" altLang="ko-KR" dirty="0"/>
              <a:t>input</a:t>
            </a:r>
            <a:r>
              <a:rPr lang="ko-KR" altLang="en-US" dirty="0"/>
              <a:t>에 </a:t>
            </a:r>
            <a:r>
              <a:rPr lang="en-US" altLang="ko-KR" dirty="0"/>
              <a:t>label</a:t>
            </a:r>
            <a:r>
              <a:rPr lang="ko-KR" altLang="en-US" dirty="0"/>
              <a:t>을 추가하여 같이 넣어준다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b="1" u="sng" dirty="0"/>
          </a:p>
          <a:p>
            <a:r>
              <a:rPr lang="en-US" altLang="ko-KR" b="1" u="sng" dirty="0"/>
              <a:t>FF algorithm</a:t>
            </a:r>
            <a:r>
              <a:rPr lang="ko-KR" altLang="en-US" b="1" u="sng" dirty="0"/>
              <a:t>의 특징 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모든 </a:t>
            </a:r>
            <a:r>
              <a:rPr lang="en-US" altLang="ko-KR" b="1" u="sng" dirty="0"/>
              <a:t>layer</a:t>
            </a:r>
            <a:r>
              <a:rPr lang="ko-KR" altLang="en-US" b="1" u="sng" dirty="0"/>
              <a:t>가 직접 결과에 관여하자</a:t>
            </a:r>
            <a:endParaRPr lang="en-US" altLang="ko-KR" b="1" u="sng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5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28709DF-3514-7244-BFFC-D4D33F60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18185"/>
            <a:ext cx="6183480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0E1906-E89A-3CB3-35B1-C58B853A26C2}"/>
              </a:ext>
            </a:extLst>
          </p:cNvPr>
          <p:cNvSpPr txBox="1"/>
          <p:nvPr/>
        </p:nvSpPr>
        <p:spPr>
          <a:xfrm>
            <a:off x="4927600" y="4988560"/>
            <a:ext cx="574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Layer</a:t>
            </a:r>
            <a:r>
              <a:rPr lang="ko-KR" altLang="en-US" b="1" dirty="0"/>
              <a:t>단위로 </a:t>
            </a:r>
            <a:r>
              <a:rPr lang="en-US" altLang="ko-KR" b="1" dirty="0"/>
              <a:t>update</a:t>
            </a:r>
            <a:r>
              <a:rPr lang="ko-KR" altLang="en-US" b="1" dirty="0"/>
              <a:t>가 진행되고</a:t>
            </a:r>
            <a:r>
              <a:rPr lang="en-US" altLang="ko-KR" b="1" dirty="0"/>
              <a:t>, loss function</a:t>
            </a:r>
            <a:r>
              <a:rPr lang="ko-KR" altLang="en-US" b="1" dirty="0"/>
              <a:t>을 미분하는 건 동일하다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이때</a:t>
            </a:r>
            <a:r>
              <a:rPr lang="en-US" altLang="ko-KR" b="1" dirty="0"/>
              <a:t>, </a:t>
            </a:r>
            <a:r>
              <a:rPr lang="ko-KR" altLang="en-US" b="1" dirty="0"/>
              <a:t>각각의 </a:t>
            </a:r>
            <a:r>
              <a:rPr lang="en-US" altLang="ko-KR" b="1" dirty="0"/>
              <a:t>layer</a:t>
            </a:r>
            <a:r>
              <a:rPr lang="ko-KR" altLang="en-US" b="1" dirty="0"/>
              <a:t>마다 </a:t>
            </a:r>
            <a:r>
              <a:rPr lang="en-US" altLang="ko-KR" b="1" dirty="0"/>
              <a:t>loss function</a:t>
            </a:r>
            <a:r>
              <a:rPr lang="ko-KR" altLang="en-US" b="1" dirty="0"/>
              <a:t>을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95279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3C2BF-75CB-E21E-10C4-54ACE5246970}"/>
              </a:ext>
            </a:extLst>
          </p:cNvPr>
          <p:cNvSpPr txBox="1"/>
          <p:nvPr/>
        </p:nvSpPr>
        <p:spPr>
          <a:xfrm>
            <a:off x="487680" y="335280"/>
            <a:ext cx="105867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function</a:t>
            </a:r>
            <a:r>
              <a:rPr lang="ko-KR" altLang="en-US" dirty="0"/>
              <a:t>의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Threshold</a:t>
            </a:r>
            <a:r>
              <a:rPr lang="ko-KR" altLang="en-US" dirty="0"/>
              <a:t>를 하나 정한다</a:t>
            </a:r>
            <a:r>
              <a:rPr lang="en-US" altLang="ko-KR" dirty="0"/>
              <a:t>. Ex) 10</a:t>
            </a:r>
          </a:p>
          <a:p>
            <a:endParaRPr lang="en-US" altLang="ko-KR" dirty="0"/>
          </a:p>
          <a:p>
            <a:r>
              <a:rPr lang="ko-KR" altLang="en-US" dirty="0"/>
              <a:t>정답인 데이터라면 </a:t>
            </a:r>
            <a:r>
              <a:rPr lang="en-US" altLang="ko-KR" dirty="0"/>
              <a:t>10</a:t>
            </a:r>
            <a:r>
              <a:rPr lang="ko-KR" altLang="en-US" dirty="0"/>
              <a:t>을 각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을 넘기도록 학습</a:t>
            </a:r>
            <a:endParaRPr lang="en-US" altLang="ko-KR" dirty="0"/>
          </a:p>
          <a:p>
            <a:r>
              <a:rPr lang="ko-KR" altLang="en-US" dirty="0"/>
              <a:t>정답이 아닌 데이터라면 </a:t>
            </a:r>
            <a:r>
              <a:rPr lang="en-US" altLang="ko-KR" dirty="0"/>
              <a:t>10</a:t>
            </a:r>
            <a:r>
              <a:rPr lang="ko-KR" altLang="en-US" dirty="0"/>
              <a:t>보다 작아지도록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Prediction : 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label</a:t>
            </a:r>
            <a:r>
              <a:rPr lang="ko-KR" altLang="en-US" dirty="0"/>
              <a:t>에 대해서 </a:t>
            </a:r>
            <a:r>
              <a:rPr lang="en-US" altLang="ko-KR" dirty="0"/>
              <a:t>for</a:t>
            </a:r>
            <a:r>
              <a:rPr lang="ko-KR" altLang="en-US" dirty="0"/>
              <a:t>문을 돌린다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Classification </a:t>
            </a:r>
            <a:r>
              <a:rPr lang="ko-KR" altLang="en-US" dirty="0"/>
              <a:t>문제라면</a:t>
            </a:r>
            <a:r>
              <a:rPr lang="en-US" altLang="ko-KR" dirty="0"/>
              <a:t>, label</a:t>
            </a:r>
            <a:r>
              <a:rPr lang="ko-KR" altLang="en-US" dirty="0"/>
              <a:t>이 </a:t>
            </a:r>
            <a:r>
              <a:rPr lang="en-US" altLang="ko-KR" dirty="0"/>
              <a:t>10</a:t>
            </a:r>
            <a:r>
              <a:rPr lang="ko-KR" altLang="en-US" dirty="0"/>
              <a:t>개 있다고 가정</a:t>
            </a:r>
            <a:r>
              <a:rPr lang="en-US" altLang="ko-KR" dirty="0"/>
              <a:t>. 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곰 </a:t>
            </a:r>
            <a:r>
              <a:rPr lang="en-US" altLang="ko-KR" dirty="0"/>
              <a:t>,,,,</a:t>
            </a:r>
          </a:p>
          <a:p>
            <a:endParaRPr lang="en-US" altLang="ko-KR" dirty="0"/>
          </a:p>
          <a:p>
            <a:r>
              <a:rPr lang="en-US" altLang="ko-KR" dirty="0"/>
              <a:t>Image</a:t>
            </a:r>
            <a:r>
              <a:rPr lang="ko-KR" altLang="en-US" dirty="0"/>
              <a:t>를 넣을 때</a:t>
            </a:r>
            <a:r>
              <a:rPr lang="en-US" altLang="ko-KR" dirty="0"/>
              <a:t>, label</a:t>
            </a:r>
            <a:r>
              <a:rPr lang="ko-KR" altLang="en-US" dirty="0"/>
              <a:t>을 포함시켜야 하므로 앞의 </a:t>
            </a:r>
            <a:r>
              <a:rPr lang="en-US" altLang="ko-KR" dirty="0"/>
              <a:t>10</a:t>
            </a:r>
            <a:r>
              <a:rPr lang="ko-KR" altLang="en-US" dirty="0"/>
              <a:t>개를 </a:t>
            </a:r>
            <a:r>
              <a:rPr lang="en-US" altLang="ko-KR" dirty="0"/>
              <a:t>0</a:t>
            </a:r>
            <a:r>
              <a:rPr lang="ko-KR" altLang="en-US" dirty="0"/>
              <a:t>으로 채워 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하나씩 </a:t>
            </a:r>
            <a:r>
              <a:rPr lang="en-US" altLang="ko-KR" dirty="0"/>
              <a:t>for</a:t>
            </a:r>
            <a:r>
              <a:rPr lang="ko-KR" altLang="en-US" dirty="0"/>
              <a:t>문을 돌리는데</a:t>
            </a:r>
            <a:r>
              <a:rPr lang="en-US" altLang="ko-KR" dirty="0"/>
              <a:t>,</a:t>
            </a:r>
            <a:r>
              <a:rPr lang="ko-KR" altLang="en-US" dirty="0"/>
              <a:t> 앞의 </a:t>
            </a:r>
            <a:r>
              <a:rPr lang="en-US" altLang="ko-KR" dirty="0"/>
              <a:t>10</a:t>
            </a:r>
            <a:r>
              <a:rPr lang="ko-KR" altLang="en-US" dirty="0"/>
              <a:t>개 중에 하나만 값을 넣고 돌린다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이 들어오면 모든 </a:t>
            </a:r>
            <a:r>
              <a:rPr lang="en-US" altLang="ko-KR" dirty="0"/>
              <a:t>layer</a:t>
            </a:r>
            <a:r>
              <a:rPr lang="ko-KR" altLang="en-US" dirty="0"/>
              <a:t>는 투표하듯이 값을 내뱉고 그 값들의 평균을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layer</a:t>
            </a:r>
            <a:r>
              <a:rPr lang="ko-KR" altLang="en-US" dirty="0"/>
              <a:t>에 대해서 </a:t>
            </a:r>
            <a:r>
              <a:rPr lang="en-US" altLang="ko-KR" dirty="0"/>
              <a:t>(10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반복한 뒤</a:t>
            </a:r>
            <a:r>
              <a:rPr lang="en-US" altLang="ko-KR" dirty="0"/>
              <a:t>, </a:t>
            </a:r>
            <a:r>
              <a:rPr lang="ko-KR" altLang="en-US" dirty="0"/>
              <a:t>평균값이 가장 높았을 때의 </a:t>
            </a:r>
            <a:r>
              <a:rPr lang="en-US" altLang="ko-KR" dirty="0"/>
              <a:t>label</a:t>
            </a:r>
            <a:r>
              <a:rPr lang="ko-KR" altLang="en-US" dirty="0"/>
              <a:t>이 정답이다</a:t>
            </a:r>
            <a:r>
              <a:rPr lang="en-US" altLang="ko-KR"/>
              <a:t>!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585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24A85D-FB0A-310B-3DD6-6CC1A77DB71E}"/>
              </a:ext>
            </a:extLst>
          </p:cNvPr>
          <p:cNvSpPr txBox="1"/>
          <p:nvPr/>
        </p:nvSpPr>
        <p:spPr>
          <a:xfrm>
            <a:off x="995680" y="2956560"/>
            <a:ext cx="785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https://github.com/qkrwnstj306/forward-forward-algorithm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26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242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Forward-Forward Algorithm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Forward-Forward Algorithm</dc:title>
  <dc:creator>미자 김</dc:creator>
  <cp:lastModifiedBy>미자 김</cp:lastModifiedBy>
  <cp:revision>1</cp:revision>
  <dcterms:created xsi:type="dcterms:W3CDTF">2023-02-17T09:42:23Z</dcterms:created>
  <dcterms:modified xsi:type="dcterms:W3CDTF">2023-02-17T10:11:46Z</dcterms:modified>
</cp:coreProperties>
</file>