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DAC74-FC66-4946-B420-C07489AE50CE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9B478-2BC8-43C7-8FB1-605FF5EF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6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9B478-2BC8-43C7-8FB1-605FF5EF89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508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9B478-2BC8-43C7-8FB1-605FF5EF894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74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9B478-2BC8-43C7-8FB1-605FF5EF894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53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9B478-2BC8-43C7-8FB1-605FF5EF894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25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9B478-2BC8-43C7-8FB1-605FF5EF894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57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9B478-2BC8-43C7-8FB1-605FF5EF894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16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9B478-2BC8-43C7-8FB1-605FF5EF894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10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8DFBF-E2F7-0362-F7FD-53DA1928C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5F7288-FD40-5803-1935-0119A00F2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56D23-0D3B-68E4-1A0A-C45D25D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C767A-FBBC-0658-6028-FD8B2D5C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40FC7-0ACE-BFF7-72E3-19C63641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79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15031-5153-70BC-89A8-8CC164C5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1A23AE-A780-D448-EEAF-6163F47B3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DB6C8-0B8C-9A39-4A91-6B3CB843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45F85-4F02-4949-8972-6497FE4D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01705-B80E-20CC-8E60-5E54B68F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9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FCE296-08F5-E5B8-F2DD-EAD48312E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1CEAE8-C758-860A-0A0F-CAF78FF56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80EB9-031D-5B65-07F2-B062C0D0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32E3C-D959-F49D-1D12-D789866A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90433-E66C-BB7E-8B7D-811CE55E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27203-BF8A-E5F7-C9AB-76DEBE67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98B09-1C6E-1F3D-B1FA-E3D39192E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F22B2-22C2-1C0F-A3E6-5A158607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B32EE-5E2A-8A5E-FAE0-66CD9D48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572A5-AB9B-13F2-3746-B0A699FF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47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CB5B5-B1D2-B528-9694-3689B996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5E4A7D-65ED-0278-5286-AD31D45B1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C897A-891E-202C-42B7-D91212D5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8F8DA-5B2C-7696-D9C1-47AD2D5A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16B9E-62C7-D042-D3D4-D1BAEE03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92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73D02-2E2A-58D6-F23D-C12F5FDB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B711D-FAE8-DD61-F4B7-BD9879501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56BD7C-A515-1A0F-C6B4-202B59A50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77617B-B1A8-EEC5-9489-AB11A220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EE61EC-A488-F4EB-F7C0-DECD2176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09D1C3-EBD7-7858-41CB-897CF42F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62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ED1D9-0008-B7E4-11CD-7723BE4E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F0AA19-3C49-5E99-A59F-AB72BA46B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201639-A167-52D3-C03B-CF8A536D5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D31473-1550-8D3F-13A8-3393547DE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BD2946-C5F7-6EA4-7C76-A60020D2E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41BCAF-C082-F4D5-B0E9-8B4BA8B2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C21881-5EF7-C17F-1595-3B6E4878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024D67-E8E9-590E-09E2-E9C4E6A7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FC64D-B994-344C-2E4D-1649CA05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45D23E-E78F-B2B8-68B2-612135B2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EAFB05-7CA2-B2D6-20D3-0973968B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7D9626-2C3E-6295-0219-AC04E40F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9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7DA792-4577-FCD8-E03E-A531C260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BC0CB-D12A-C398-287D-803E0F4F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615F6C-AFF6-82CD-4881-76E433D6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04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6B6E1-9415-3F65-390A-00BFAEFF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63592-3FFC-AA8E-8384-744E8E263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43EDE3-E020-AFFC-F767-E6A161365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FBC3FC-0E33-076E-F206-DFE989B9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BE17D-B4B5-26FB-0350-7F8B17E1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526EE1-F497-7181-EA93-D437AFB7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46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0F186-1BCE-8E0B-9DFC-F237AC7B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2B82FD-95F6-3279-C73B-CB20F869D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2644D2-62A3-DA8F-AF0C-5DC2AF245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8C52A-1F22-893F-74E1-3876FD96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5245E-ACBA-B61F-FD8B-56920508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C9A1CC-CC48-384F-F26C-95F55FBC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2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B3E9-B22B-6ABD-1C3D-94725D3E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35EA6C-1630-A21B-00D6-3178E0D38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3EA0E-07EA-DC2B-6D14-E045EE02A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170DE-ADFA-4214-A699-B1E29E00D47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FD787-0F21-BED3-9AF9-F1AF613CE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000DC-127F-747E-D437-AFFFA9448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8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774750-D38A-59C9-21A6-BC99D0281C31}"/>
              </a:ext>
            </a:extLst>
          </p:cNvPr>
          <p:cNvSpPr/>
          <p:nvPr/>
        </p:nvSpPr>
        <p:spPr>
          <a:xfrm>
            <a:off x="-432391" y="-186070"/>
            <a:ext cx="13056782" cy="72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400ADD-9171-BAD3-5C61-7C0D3181F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89616" y="1452439"/>
            <a:ext cx="15171233" cy="3953123"/>
          </a:xfrm>
        </p:spPr>
        <p:txBody>
          <a:bodyPr anchor="ctr">
            <a:normAutofit/>
          </a:bodyPr>
          <a:lstStyle/>
          <a:p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Improving Language Understanding </a:t>
            </a:r>
            <a:b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by Generative Pre-Training</a:t>
            </a:r>
            <a:endParaRPr lang="ko-KR" alt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66B9FA-A3B3-5471-D935-D10292075BE6}"/>
              </a:ext>
            </a:extLst>
          </p:cNvPr>
          <p:cNvSpPr/>
          <p:nvPr/>
        </p:nvSpPr>
        <p:spPr>
          <a:xfrm>
            <a:off x="1178560" y="2659422"/>
            <a:ext cx="9834880" cy="803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E18240-5070-B00C-C485-46336E7B20AF}"/>
              </a:ext>
            </a:extLst>
          </p:cNvPr>
          <p:cNvSpPr/>
          <p:nvPr/>
        </p:nvSpPr>
        <p:spPr>
          <a:xfrm>
            <a:off x="1178560" y="4107389"/>
            <a:ext cx="9834880" cy="803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E9AF1E9-0DD8-FFB2-53E9-F0E2AA090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58723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OpenAI 2018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60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Supervised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FD50B-5DEC-FF4B-0395-AA2D4BEB34DD}"/>
              </a:ext>
            </a:extLst>
          </p:cNvPr>
          <p:cNvSpPr txBox="1"/>
          <p:nvPr/>
        </p:nvSpPr>
        <p:spPr>
          <a:xfrm>
            <a:off x="678180" y="1349173"/>
            <a:ext cx="1022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Target task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00C938-3A91-8B23-2D9E-F60F5ADE1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50" y="2822335"/>
            <a:ext cx="6667500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ABE11F-91BE-170E-30D3-49BF6F23C5A6}"/>
              </a:ext>
            </a:extLst>
          </p:cNvPr>
          <p:cNvSpPr txBox="1"/>
          <p:nvPr/>
        </p:nvSpPr>
        <p:spPr>
          <a:xfrm>
            <a:off x="3077210" y="4587260"/>
            <a:ext cx="1022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오늘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시험 망쳤어 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긍정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부정</a:t>
            </a:r>
          </a:p>
        </p:txBody>
      </p:sp>
    </p:spTree>
    <p:extLst>
      <p:ext uri="{BB962C8B-B14F-4D97-AF65-F5344CB8AC3E}">
        <p14:creationId xmlns:p14="http://schemas.microsoft.com/office/powerpoint/2010/main" val="421579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Supervised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FD50B-5DEC-FF4B-0395-AA2D4BEB34DD}"/>
              </a:ext>
            </a:extLst>
          </p:cNvPr>
          <p:cNvSpPr txBox="1"/>
          <p:nvPr/>
        </p:nvSpPr>
        <p:spPr>
          <a:xfrm>
            <a:off x="678180" y="1349173"/>
            <a:ext cx="1022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Target task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BE11F-91BE-170E-30D3-49BF6F23C5A6}"/>
              </a:ext>
            </a:extLst>
          </p:cNvPr>
          <p:cNvSpPr txBox="1"/>
          <p:nvPr/>
        </p:nvSpPr>
        <p:spPr>
          <a:xfrm>
            <a:off x="2467610" y="3792613"/>
            <a:ext cx="10223500" cy="2577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두 문장 간의 관계 파악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전제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전제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개가 산책 중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가설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개가 밖에 있다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참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거짓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알 수 없다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510E41-8433-10FD-EA44-BFF9ECAD4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55" y="2614499"/>
            <a:ext cx="10883056" cy="7687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1727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Supervised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FD50B-5DEC-FF4B-0395-AA2D4BEB34DD}"/>
              </a:ext>
            </a:extLst>
          </p:cNvPr>
          <p:cNvSpPr txBox="1"/>
          <p:nvPr/>
        </p:nvSpPr>
        <p:spPr>
          <a:xfrm>
            <a:off x="678180" y="1349173"/>
            <a:ext cx="1022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Target task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BE11F-91BE-170E-30D3-49BF6F23C5A6}"/>
              </a:ext>
            </a:extLst>
          </p:cNvPr>
          <p:cNvSpPr txBox="1"/>
          <p:nvPr/>
        </p:nvSpPr>
        <p:spPr>
          <a:xfrm>
            <a:off x="3107690" y="4347485"/>
            <a:ext cx="10223500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Python , Java -&gt;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유사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비유사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2BA7BB-E8F7-DCB9-546F-A66E08DA0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7" y="2397389"/>
            <a:ext cx="8963025" cy="1228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7858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Supervised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FD50B-5DEC-FF4B-0395-AA2D4BEB34DD}"/>
              </a:ext>
            </a:extLst>
          </p:cNvPr>
          <p:cNvSpPr txBox="1"/>
          <p:nvPr/>
        </p:nvSpPr>
        <p:spPr>
          <a:xfrm>
            <a:off x="678180" y="1349173"/>
            <a:ext cx="1022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Target task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BE11F-91BE-170E-30D3-49BF6F23C5A6}"/>
              </a:ext>
            </a:extLst>
          </p:cNvPr>
          <p:cNvSpPr txBox="1"/>
          <p:nvPr/>
        </p:nvSpPr>
        <p:spPr>
          <a:xfrm>
            <a:off x="3056890" y="4413786"/>
            <a:ext cx="10223500" cy="1930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성북구는 </a:t>
            </a:r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어디있어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서울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0.8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   -&gt;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부산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0.1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			   -&gt;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대구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0.1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F4036A-90B1-BD3F-A14F-B191BF4FC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2223927"/>
            <a:ext cx="9372600" cy="1838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8915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4FF16-882B-5E4B-1781-1D2DA203AF14}"/>
              </a:ext>
            </a:extLst>
          </p:cNvPr>
          <p:cNvSpPr txBox="1"/>
          <p:nvPr/>
        </p:nvSpPr>
        <p:spPr>
          <a:xfrm>
            <a:off x="949958" y="1727200"/>
            <a:ext cx="10510522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Dataset.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BooksCorpus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dataset : 7,000 unique unpublished books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D43C85-FC56-B57E-9643-6DE284ABB9CD}"/>
              </a:ext>
            </a:extLst>
          </p:cNvPr>
          <p:cNvCxnSpPr/>
          <p:nvPr/>
        </p:nvCxnSpPr>
        <p:spPr>
          <a:xfrm>
            <a:off x="406400" y="3429000"/>
            <a:ext cx="11054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B142D-863A-5F03-9FB5-1CF5A384A930}"/>
              </a:ext>
            </a:extLst>
          </p:cNvPr>
          <p:cNvSpPr txBox="1"/>
          <p:nvPr/>
        </p:nvSpPr>
        <p:spPr>
          <a:xfrm>
            <a:off x="949958" y="3769360"/>
            <a:ext cx="10510522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Fine-tuning.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 epochs of training was sufficient for most cases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Experiment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711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B142D-863A-5F03-9FB5-1CF5A384A930}"/>
              </a:ext>
            </a:extLst>
          </p:cNvPr>
          <p:cNvSpPr txBox="1"/>
          <p:nvPr/>
        </p:nvSpPr>
        <p:spPr>
          <a:xfrm>
            <a:off x="678180" y="1760851"/>
            <a:ext cx="10510522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Our task-agnostic model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b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outperforms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architectures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Crafted for each task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Experiment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111701-317B-24AA-A87A-983DA4866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774" y="1284382"/>
            <a:ext cx="669607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63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Experiment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1276FD-5CB5-1635-EAAE-42D6E135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31" y="2105693"/>
            <a:ext cx="8737009" cy="16738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4D98186-DD5C-A53B-C4E5-5850FB70F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799" y="4083874"/>
            <a:ext cx="6512401" cy="22665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C6A9CB-514F-9931-A399-2DE77E105171}"/>
              </a:ext>
            </a:extLst>
          </p:cNvPr>
          <p:cNvSpPr txBox="1"/>
          <p:nvPr/>
        </p:nvSpPr>
        <p:spPr>
          <a:xfrm>
            <a:off x="678180" y="1342300"/>
            <a:ext cx="1075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네이버 영화 리뷰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text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classification(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긍정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부정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902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59F0ED-18A0-5A06-FFAD-72CCE927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212" y="225885"/>
            <a:ext cx="4683760" cy="64062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E0F449-A8C4-2D3A-F353-73514FC59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14212" y="225885"/>
            <a:ext cx="4683760" cy="64062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Background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713369-034E-8622-72F4-00711583E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71" t="21693" r="14805" b="26843"/>
          <a:stretch/>
        </p:blipFill>
        <p:spPr>
          <a:xfrm>
            <a:off x="9366252" y="1617977"/>
            <a:ext cx="1635760" cy="329692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D3FE51-DEE1-9A84-A753-5C1A295E8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558" y="1310848"/>
            <a:ext cx="4353241" cy="53444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962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Objective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2825E7-B954-787C-D5C5-AFEC8DBBDD84}"/>
              </a:ext>
            </a:extLst>
          </p:cNvPr>
          <p:cNvSpPr txBox="1"/>
          <p:nvPr/>
        </p:nvSpPr>
        <p:spPr>
          <a:xfrm>
            <a:off x="949958" y="1727200"/>
            <a:ext cx="10551162" cy="217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Efficiently utilize unlabeled text corpus in training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 fine-tuning, even a slight change in the model architecture makes it effective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F5E1A37-3F30-7ED0-1DF7-39DCFF87D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45" y="4645751"/>
            <a:ext cx="4179435" cy="10798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6CC8AE7-1A6F-0BFD-95E4-03F7A32FA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923" y="4776649"/>
            <a:ext cx="6508365" cy="818057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B833D8F-BC8C-11B7-6685-5723A67431C5}"/>
              </a:ext>
            </a:extLst>
          </p:cNvPr>
          <p:cNvSpPr/>
          <p:nvPr/>
        </p:nvSpPr>
        <p:spPr>
          <a:xfrm>
            <a:off x="5029200" y="5049520"/>
            <a:ext cx="323011" cy="28448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448D67-7617-0B2A-850E-2BFAF565B55F}"/>
              </a:ext>
            </a:extLst>
          </p:cNvPr>
          <p:cNvSpPr txBox="1"/>
          <p:nvPr/>
        </p:nvSpPr>
        <p:spPr>
          <a:xfrm>
            <a:off x="4271569" y="5658052"/>
            <a:ext cx="2490738" cy="69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Convert input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C73341B-03E7-6C33-E333-ED7F387E0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680" y="3551701"/>
            <a:ext cx="3686938" cy="29956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756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AFB52-2F4D-4464-65F5-84A79B8655F5}"/>
              </a:ext>
            </a:extLst>
          </p:cNvPr>
          <p:cNvSpPr txBox="1"/>
          <p:nvPr/>
        </p:nvSpPr>
        <p:spPr>
          <a:xfrm>
            <a:off x="1866900" y="2961978"/>
            <a:ext cx="1022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Unsupervised   -&gt;  Supervised learning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FF8687-9228-2C55-596C-CD5262C7CC39}"/>
              </a:ext>
            </a:extLst>
          </p:cNvPr>
          <p:cNvSpPr txBox="1"/>
          <p:nvPr/>
        </p:nvSpPr>
        <p:spPr>
          <a:xfrm>
            <a:off x="2110740" y="3700642"/>
            <a:ext cx="1022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For generalization                    For target task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C07A7EF-D359-B10D-4357-E90304A5FC99}"/>
              </a:ext>
            </a:extLst>
          </p:cNvPr>
          <p:cNvCxnSpPr>
            <a:cxnSpLocks/>
          </p:cNvCxnSpPr>
          <p:nvPr/>
        </p:nvCxnSpPr>
        <p:spPr>
          <a:xfrm flipV="1">
            <a:off x="3423920" y="4409440"/>
            <a:ext cx="0" cy="802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CF0F98-83C2-727E-5F00-36133E980F95}"/>
              </a:ext>
            </a:extLst>
          </p:cNvPr>
          <p:cNvSpPr txBox="1"/>
          <p:nvPr/>
        </p:nvSpPr>
        <p:spPr>
          <a:xfrm>
            <a:off x="1267460" y="5207205"/>
            <a:ext cx="8262620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Learn text representation ?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정보를 효과적으로 전달하도록 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text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이해하는 과정</a:t>
            </a:r>
          </a:p>
        </p:txBody>
      </p:sp>
    </p:spTree>
    <p:extLst>
      <p:ext uri="{BB962C8B-B14F-4D97-AF65-F5344CB8AC3E}">
        <p14:creationId xmlns:p14="http://schemas.microsoft.com/office/powerpoint/2010/main" val="126994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Unsupervised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AFB52-2F4D-4464-65F5-84A79B8655F5}"/>
              </a:ext>
            </a:extLst>
          </p:cNvPr>
          <p:cNvSpPr txBox="1"/>
          <p:nvPr/>
        </p:nvSpPr>
        <p:spPr>
          <a:xfrm>
            <a:off x="678180" y="1536733"/>
            <a:ext cx="1022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Next token prediction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7F4A3B-1E4F-BA85-87C9-35A450864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579" y="1259267"/>
            <a:ext cx="4353241" cy="53444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EC08629-A5D1-A972-116E-54BFC24D0035}"/>
              </a:ext>
            </a:extLst>
          </p:cNvPr>
          <p:cNvSpPr/>
          <p:nvPr/>
        </p:nvSpPr>
        <p:spPr>
          <a:xfrm>
            <a:off x="510381" y="2300840"/>
            <a:ext cx="1902460" cy="39526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3A3F6-B319-803A-000E-739163D19446}"/>
              </a:ext>
            </a:extLst>
          </p:cNvPr>
          <p:cNvSpPr txBox="1"/>
          <p:nvPr/>
        </p:nvSpPr>
        <p:spPr>
          <a:xfrm>
            <a:off x="800100" y="2300841"/>
            <a:ext cx="1587500" cy="386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&lt;start&gt;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am 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student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&lt;end&gt;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12F6323-107B-5957-0F3F-862F36FE6E47}"/>
              </a:ext>
            </a:extLst>
          </p:cNvPr>
          <p:cNvSpPr/>
          <p:nvPr/>
        </p:nvSpPr>
        <p:spPr>
          <a:xfrm>
            <a:off x="3539650" y="2278491"/>
            <a:ext cx="1902460" cy="39526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128E5-7F59-3FE9-F1EE-70F2F4C02388}"/>
              </a:ext>
            </a:extLst>
          </p:cNvPr>
          <p:cNvSpPr txBox="1"/>
          <p:nvPr/>
        </p:nvSpPr>
        <p:spPr>
          <a:xfrm>
            <a:off x="3848100" y="2300840"/>
            <a:ext cx="1587500" cy="386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&lt;start&gt;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am 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student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&lt;end&gt;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F6238F-144B-1278-55E9-258CCCDC270E}"/>
              </a:ext>
            </a:extLst>
          </p:cNvPr>
          <p:cNvCxnSpPr>
            <a:cxnSpLocks/>
          </p:cNvCxnSpPr>
          <p:nvPr/>
        </p:nvCxnSpPr>
        <p:spPr>
          <a:xfrm>
            <a:off x="2324815" y="2733040"/>
            <a:ext cx="1523285" cy="538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C3CBA94-F97A-4828-A092-BF84B3F8B7F6}"/>
              </a:ext>
            </a:extLst>
          </p:cNvPr>
          <p:cNvCxnSpPr>
            <a:cxnSpLocks/>
          </p:cNvCxnSpPr>
          <p:nvPr/>
        </p:nvCxnSpPr>
        <p:spPr>
          <a:xfrm>
            <a:off x="2318305" y="3434479"/>
            <a:ext cx="1523285" cy="538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9D9712-9E72-0818-8556-8446D206797E}"/>
              </a:ext>
            </a:extLst>
          </p:cNvPr>
          <p:cNvCxnSpPr>
            <a:cxnSpLocks/>
          </p:cNvCxnSpPr>
          <p:nvPr/>
        </p:nvCxnSpPr>
        <p:spPr>
          <a:xfrm>
            <a:off x="2324815" y="4017812"/>
            <a:ext cx="1523285" cy="538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6647910-07AF-4B3F-0CA0-DBA174FE27BA}"/>
              </a:ext>
            </a:extLst>
          </p:cNvPr>
          <p:cNvCxnSpPr>
            <a:cxnSpLocks/>
          </p:cNvCxnSpPr>
          <p:nvPr/>
        </p:nvCxnSpPr>
        <p:spPr>
          <a:xfrm>
            <a:off x="2318304" y="4774830"/>
            <a:ext cx="1523285" cy="538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1F3B83-E206-C0F5-3141-6CDB0880041F}"/>
              </a:ext>
            </a:extLst>
          </p:cNvPr>
          <p:cNvCxnSpPr>
            <a:cxnSpLocks/>
          </p:cNvCxnSpPr>
          <p:nvPr/>
        </p:nvCxnSpPr>
        <p:spPr>
          <a:xfrm>
            <a:off x="2318303" y="5321267"/>
            <a:ext cx="1523285" cy="538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EE55353-8E4F-BFBA-CE51-21BD1FE9A46E}"/>
              </a:ext>
            </a:extLst>
          </p:cNvPr>
          <p:cNvSpPr txBox="1"/>
          <p:nvPr/>
        </p:nvSpPr>
        <p:spPr>
          <a:xfrm>
            <a:off x="10323987" y="5707912"/>
            <a:ext cx="1578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X 12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43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/>
      <p:bldP spid="14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Supervised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280D22-EA50-4185-9CB8-C59A79871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20" y="1370107"/>
            <a:ext cx="9934575" cy="5295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F01ABE-24F5-A745-0147-2941019AB549}"/>
              </a:ext>
            </a:extLst>
          </p:cNvPr>
          <p:cNvSpPr txBox="1"/>
          <p:nvPr/>
        </p:nvSpPr>
        <p:spPr>
          <a:xfrm>
            <a:off x="4121151" y="1370107"/>
            <a:ext cx="1022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Convert input, add delimiter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662DF-0B92-9D52-8EB7-B8194B111515}"/>
              </a:ext>
            </a:extLst>
          </p:cNvPr>
          <p:cNvSpPr txBox="1"/>
          <p:nvPr/>
        </p:nvSpPr>
        <p:spPr>
          <a:xfrm>
            <a:off x="2291715" y="1278782"/>
            <a:ext cx="1022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Add fc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73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Supervised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D12623-428F-1287-0BB0-39E00CE48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445" y="450149"/>
            <a:ext cx="3000375" cy="5962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C8BAA0-F3D1-18F8-76F1-9ADF75467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794" y="2310509"/>
            <a:ext cx="6334125" cy="1009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9FD50B-5DEC-FF4B-0395-AA2D4BEB34DD}"/>
              </a:ext>
            </a:extLst>
          </p:cNvPr>
          <p:cNvSpPr txBox="1"/>
          <p:nvPr/>
        </p:nvSpPr>
        <p:spPr>
          <a:xfrm>
            <a:off x="899794" y="1349173"/>
            <a:ext cx="1022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Next token prediction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4A3C0B-B370-50A8-8801-6005E5C74F24}"/>
              </a:ext>
            </a:extLst>
          </p:cNvPr>
          <p:cNvSpPr txBox="1"/>
          <p:nvPr/>
        </p:nvSpPr>
        <p:spPr>
          <a:xfrm>
            <a:off x="899794" y="3691477"/>
            <a:ext cx="1022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Classification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084EB3C-834D-A10E-3C5E-79BEF4EAC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793" y="4370772"/>
            <a:ext cx="6437483" cy="1138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739EAD7-836C-633A-6BD0-D76CF02700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3971" y="5921803"/>
            <a:ext cx="4429125" cy="542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48E991-C260-D6A3-2C9E-72E1CD978B6B}"/>
              </a:ext>
            </a:extLst>
          </p:cNvPr>
          <p:cNvSpPr txBox="1"/>
          <p:nvPr/>
        </p:nvSpPr>
        <p:spPr>
          <a:xfrm>
            <a:off x="937893" y="5921803"/>
            <a:ext cx="870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=&gt;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86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Supervised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D12623-428F-1287-0BB0-39E00CE48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445" y="450149"/>
            <a:ext cx="3000375" cy="5962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9FD50B-5DEC-FF4B-0395-AA2D4BEB34DD}"/>
              </a:ext>
            </a:extLst>
          </p:cNvPr>
          <p:cNvSpPr txBox="1"/>
          <p:nvPr/>
        </p:nvSpPr>
        <p:spPr>
          <a:xfrm>
            <a:off x="899794" y="1349173"/>
            <a:ext cx="1022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Auxiliary objective function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739EAD7-836C-633A-6BD0-D76CF0270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426" y="2043452"/>
            <a:ext cx="6431431" cy="7883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ADC794-B1B0-7FF1-DCD3-93B865CE1A97}"/>
              </a:ext>
            </a:extLst>
          </p:cNvPr>
          <p:cNvSpPr txBox="1"/>
          <p:nvPr/>
        </p:nvSpPr>
        <p:spPr>
          <a:xfrm>
            <a:off x="1261426" y="2960371"/>
            <a:ext cx="1022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For generalization improvement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735705-1DBA-6454-E7F4-7BAD0403D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71" y="4669613"/>
            <a:ext cx="11699218" cy="1607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AB4DFA4-C45D-8E2A-54D7-B0E94CAF6E2F}"/>
              </a:ext>
            </a:extLst>
          </p:cNvPr>
          <p:cNvSpPr/>
          <p:nvPr/>
        </p:nvSpPr>
        <p:spPr>
          <a:xfrm>
            <a:off x="9234170" y="663974"/>
            <a:ext cx="1902460" cy="39526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CDEA39-EC19-F9DA-3989-7ACAB01316A0}"/>
              </a:ext>
            </a:extLst>
          </p:cNvPr>
          <p:cNvSpPr txBox="1"/>
          <p:nvPr/>
        </p:nvSpPr>
        <p:spPr>
          <a:xfrm>
            <a:off x="9523889" y="663975"/>
            <a:ext cx="1587500" cy="386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&lt;start&gt;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am 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student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&lt;end&gt;</a:t>
            </a:r>
          </a:p>
        </p:txBody>
      </p:sp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46278FE9-A87E-3F12-0809-A8FBCEAB709C}"/>
              </a:ext>
            </a:extLst>
          </p:cNvPr>
          <p:cNvSpPr/>
          <p:nvPr/>
        </p:nvSpPr>
        <p:spPr>
          <a:xfrm>
            <a:off x="9103360" y="3851085"/>
            <a:ext cx="2123440" cy="894080"/>
          </a:xfrm>
          <a:prstGeom prst="donut">
            <a:avLst>
              <a:gd name="adj" fmla="val 9038"/>
            </a:avLst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43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Supervised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FD50B-5DEC-FF4B-0395-AA2D4BEB34DD}"/>
              </a:ext>
            </a:extLst>
          </p:cNvPr>
          <p:cNvSpPr txBox="1"/>
          <p:nvPr/>
        </p:nvSpPr>
        <p:spPr>
          <a:xfrm>
            <a:off x="678180" y="1349173"/>
            <a:ext cx="1022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Target task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27BD48-A370-B0CA-DC1A-3D0D83855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50" y="1930756"/>
            <a:ext cx="8750300" cy="46444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489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261</Words>
  <Application>Microsoft Office PowerPoint</Application>
  <PresentationFormat>와이드스크린</PresentationFormat>
  <Paragraphs>79</Paragraphs>
  <Slides>16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HY헤드라인M</vt:lpstr>
      <vt:lpstr>맑은 고딕</vt:lpstr>
      <vt:lpstr>Arial</vt:lpstr>
      <vt:lpstr>Office 테마</vt:lpstr>
      <vt:lpstr>Improving Language Understanding  by Generative Pre-Training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Skip connection </dc:title>
  <dc:creator>미자 김</dc:creator>
  <cp:lastModifiedBy>미자 김</cp:lastModifiedBy>
  <cp:revision>7</cp:revision>
  <dcterms:created xsi:type="dcterms:W3CDTF">2023-08-01T03:48:28Z</dcterms:created>
  <dcterms:modified xsi:type="dcterms:W3CDTF">2023-09-08T04:16:17Z</dcterms:modified>
</cp:coreProperties>
</file>