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80" r:id="rId8"/>
    <p:sldId id="278" r:id="rId9"/>
    <p:sldId id="281" r:id="rId10"/>
    <p:sldId id="279" r:id="rId11"/>
    <p:sldId id="282" r:id="rId12"/>
    <p:sldId id="283" r:id="rId13"/>
  </p:sldIdLst>
  <p:sldSz cx="12192000" cy="6858000"/>
  <p:notesSz cx="6858000" cy="9144000"/>
  <p:embeddedFontLs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InstructPix2Pix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Learning to Follow Image Editing </a:t>
            </a:r>
            <a:r>
              <a:rPr lang="en-US" altLang="ko-KR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Insturctions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38532-744F-3FFC-8622-EA9695C3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5917721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CVPR | 2023 | 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211 citation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9D31A7A-6751-402B-9691-1AC590D1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05" y="3891758"/>
            <a:ext cx="76009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 data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33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3. Generated training examples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instruction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original 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2400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edited 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2400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되게끔 학습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Supervised learning on instructPix2Pix diffusion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: 450,000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760A4-26CC-666C-B52E-FC860101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4475340"/>
            <a:ext cx="9841578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Instruction-following Diffusion Model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278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4. Inference on real images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instruction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instruction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반영된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생성된다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instruction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full description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아니여도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된다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Prompt-to-Prompt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같이 기존의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prompt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의존적이지 않다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88B262-26FF-1931-A28F-BAE49DD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296930"/>
            <a:ext cx="3504247" cy="25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Instruction-following Diffusion Model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3. Inference on real images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D6C8E-9995-0C53-1BBC-3C01D121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44027"/>
            <a:ext cx="11296650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D529B3-799B-06CD-9669-5423367B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309377"/>
            <a:ext cx="11563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2907627"/>
            <a:ext cx="1055624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“User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편의성을 고려한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editing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with GPT-3 &amp; Stable Diffusion &amp; Prompt-to-Prompt”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6D5FC-785D-715A-CA71-30ACC55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1416050"/>
            <a:ext cx="8972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73C3E-4070-07FA-D7B3-1A23623A6EC9}"/>
              </a:ext>
            </a:extLst>
          </p:cNvPr>
          <p:cNvSpPr txBox="1"/>
          <p:nvPr/>
        </p:nvSpPr>
        <p:spPr>
          <a:xfrm>
            <a:off x="817880" y="1586951"/>
            <a:ext cx="1055624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VS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Prompt-to-Prompt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기존의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의 구조를 유지한 상태에서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image editing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을 해야 하는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Prompt-to-Prompt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와는 다르게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InstructPix2Pix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user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가 원하는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edited prompt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를 제공하면 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28A6A-CEC6-A92F-76CB-A3F194BE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3898450"/>
            <a:ext cx="7134860" cy="2745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7B33-BEAB-0D5B-E4AF-F3C5B8DC7496}"/>
              </a:ext>
            </a:extLst>
          </p:cNvPr>
          <p:cNvSpPr txBox="1"/>
          <p:nvPr/>
        </p:nvSpPr>
        <p:spPr>
          <a:xfrm>
            <a:off x="8429078" y="4838151"/>
            <a:ext cx="3654883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Prompt-to-Prompt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824F1-2C58-D91D-5376-1716BEF0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25675"/>
            <a:ext cx="11372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 data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Generate text edits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Caption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넣으면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instruction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edited caption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되도록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GPT-3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학습한다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 caption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활용해서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Davinci(GPT-3) Fine-tuning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454,445 data generation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BEEE80-399E-10C7-CD46-1C21213A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733011"/>
            <a:ext cx="9637369" cy="13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 data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Generate text edits</a:t>
            </a:r>
          </a:p>
          <a:p>
            <a:pPr lvl="1">
              <a:lnSpc>
                <a:spcPct val="150000"/>
              </a:lnSpc>
            </a:pP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8676A-860C-4A1D-6322-66556094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2088015"/>
            <a:ext cx="11391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 data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22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2. Generate paired images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edited caption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Stable Diffusion &amp; Prompt-to-Prompt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활용하여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원본을 유지하면서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 editing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한다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original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edited 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6DDF4-8297-99BC-BF24-31B4F370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5" y="4682217"/>
            <a:ext cx="9860305" cy="1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 data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D5887-6F72-310F-54B1-75B8C270DE39}"/>
              </a:ext>
            </a:extLst>
          </p:cNvPr>
          <p:cNvSpPr txBox="1"/>
          <p:nvPr/>
        </p:nvSpPr>
        <p:spPr>
          <a:xfrm>
            <a:off x="817880" y="1388885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2. Generate paired images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A5902-BD81-5A06-F44D-C6357431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10" y="2399884"/>
            <a:ext cx="7790180" cy="4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258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맑은 고딕</vt:lpstr>
      <vt:lpstr>함초롬돋움</vt:lpstr>
      <vt:lpstr>HY헤드라인M</vt:lpstr>
      <vt:lpstr>Wingdings</vt:lpstr>
      <vt:lpstr>Office 테마</vt:lpstr>
      <vt:lpstr>InstructPix2Pix : Learning to Follow Image Editing Insturctions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5</cp:revision>
  <dcterms:created xsi:type="dcterms:W3CDTF">2023-09-13T02:20:10Z</dcterms:created>
  <dcterms:modified xsi:type="dcterms:W3CDTF">2023-10-14T09:18:38Z</dcterms:modified>
</cp:coreProperties>
</file>